
<file path=[Content_Types].xml><?xml version="1.0" encoding="utf-8"?>
<Types xmlns="http://schemas.openxmlformats.org/package/2006/content-types">
  <Default Extension="bin" ContentType="application/vnd.openxmlformats-officedocument.oleObject"/>
  <Default Extension="emf" ContentType="image/x-emf"/>
  <Default Extension="jpeg" ContentType="image/jpeg"/>
  <Default Extension="png" ContentType="image/png"/>
  <Default Extension="rels" ContentType="application/vnd.openxmlformats-package.relationships+xml"/>
  <Default Extension="wmf" ContentType="image/x-wmf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Masters/slideMaster4.xml" ContentType="application/vnd.openxmlformats-officedocument.presentationml.slideMaster+xml"/>
  <Override PartName="/ppt/slideMasters/slideMaster5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s/slide46.xml" ContentType="application/vnd.openxmlformats-officedocument.presentationml.slide+xml"/>
  <Override PartName="/ppt/slides/slide47.xml" ContentType="application/vnd.openxmlformats-officedocument.presentationml.slide+xml"/>
  <Override PartName="/ppt/slides/slide48.xml" ContentType="application/vnd.openxmlformats-officedocument.presentationml.slide+xml"/>
  <Override PartName="/ppt/slides/slide49.xml" ContentType="application/vnd.openxmlformats-officedocument.presentationml.slide+xml"/>
  <Override PartName="/ppt/slides/slide50.xml" ContentType="application/vnd.openxmlformats-officedocument.presentationml.slide+xml"/>
  <Override PartName="/ppt/slides/slide51.xml" ContentType="application/vnd.openxmlformats-officedocument.presentationml.slide+xml"/>
  <Override PartName="/ppt/slides/slide52.xml" ContentType="application/vnd.openxmlformats-officedocument.presentationml.slide+xml"/>
  <Override PartName="/ppt/slides/slide53.xml" ContentType="application/vnd.openxmlformats-officedocument.presentationml.slide+xml"/>
  <Override PartName="/ppt/slides/slide54.xml" ContentType="application/vnd.openxmlformats-officedocument.presentationml.slide+xml"/>
  <Override PartName="/ppt/slides/slide55.xml" ContentType="application/vnd.openxmlformats-officedocument.presentationml.slide+xml"/>
  <Override PartName="/ppt/slides/slide56.xml" ContentType="application/vnd.openxmlformats-officedocument.presentationml.slide+xml"/>
  <Override PartName="/ppt/slides/slide57.xml" ContentType="application/vnd.openxmlformats-officedocument.presentationml.slide+xml"/>
  <Override PartName="/ppt/slides/slide58.xml" ContentType="application/vnd.openxmlformats-officedocument.presentationml.slide+xml"/>
  <Override PartName="/ppt/slides/slide59.xml" ContentType="application/vnd.openxmlformats-officedocument.presentationml.slide+xml"/>
  <Override PartName="/ppt/slides/slide60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25.xml" ContentType="application/vnd.openxmlformats-officedocument.presentationml.slideLayout+xml"/>
  <Override PartName="/ppt/slideLayouts/slideLayout26.xml" ContentType="application/vnd.openxmlformats-officedocument.presentationml.slideLayout+xml"/>
  <Override PartName="/ppt/slideLayouts/slideLayout27.xml" ContentType="application/vnd.openxmlformats-officedocument.presentationml.slideLayout+xml"/>
  <Override PartName="/ppt/slideLayouts/slideLayout28.xml" ContentType="application/vnd.openxmlformats-officedocument.presentationml.slideLayout+xml"/>
  <Override PartName="/ppt/theme/theme2.xml" ContentType="application/vnd.openxmlformats-officedocument.theme+xml"/>
  <Override PartName="/ppt/slideLayouts/slideLayout29.xml" ContentType="application/vnd.openxmlformats-officedocument.presentationml.slideLayout+xml"/>
  <Override PartName="/ppt/slideLayouts/slideLayout30.xml" ContentType="application/vnd.openxmlformats-officedocument.presentationml.slideLayout+xml"/>
  <Override PartName="/ppt/slideLayouts/slideLayout31.xml" ContentType="application/vnd.openxmlformats-officedocument.presentationml.slideLayout+xml"/>
  <Override PartName="/ppt/slideLayouts/slideLayout32.xml" ContentType="application/vnd.openxmlformats-officedocument.presentationml.slideLayout+xml"/>
  <Override PartName="/ppt/slideLayouts/slideLayout33.xml" ContentType="application/vnd.openxmlformats-officedocument.presentationml.slideLayout+xml"/>
  <Override PartName="/ppt/slideLayouts/slideLayout34.xml" ContentType="application/vnd.openxmlformats-officedocument.presentationml.slideLayout+xml"/>
  <Override PartName="/ppt/slideLayouts/slideLayout35.xml" ContentType="application/vnd.openxmlformats-officedocument.presentationml.slideLayout+xml"/>
  <Override PartName="/ppt/slideLayouts/slideLayout36.xml" ContentType="application/vnd.openxmlformats-officedocument.presentationml.slideLayout+xml"/>
  <Override PartName="/ppt/slideLayouts/slideLayout37.xml" ContentType="application/vnd.openxmlformats-officedocument.presentationml.slideLayout+xml"/>
  <Override PartName="/ppt/slideLayouts/slideLayout38.xml" ContentType="application/vnd.openxmlformats-officedocument.presentationml.slideLayout+xml"/>
  <Override PartName="/ppt/slideLayouts/slideLayout39.xml" ContentType="application/vnd.openxmlformats-officedocument.presentationml.slideLayout+xml"/>
  <Override PartName="/ppt/theme/theme3.xml" ContentType="application/vnd.openxmlformats-officedocument.theme+xml"/>
  <Override PartName="/ppt/slideLayouts/slideLayout40.xml" ContentType="application/vnd.openxmlformats-officedocument.presentationml.slideLayout+xml"/>
  <Override PartName="/ppt/slideLayouts/slideLayout41.xml" ContentType="application/vnd.openxmlformats-officedocument.presentationml.slideLayout+xml"/>
  <Override PartName="/ppt/slideLayouts/slideLayout42.xml" ContentType="application/vnd.openxmlformats-officedocument.presentationml.slideLayout+xml"/>
  <Override PartName="/ppt/slideLayouts/slideLayout43.xml" ContentType="application/vnd.openxmlformats-officedocument.presentationml.slideLayout+xml"/>
  <Override PartName="/ppt/slideLayouts/slideLayout44.xml" ContentType="application/vnd.openxmlformats-officedocument.presentationml.slideLayout+xml"/>
  <Override PartName="/ppt/slideLayouts/slideLayout45.xml" ContentType="application/vnd.openxmlformats-officedocument.presentationml.slideLayout+xml"/>
  <Override PartName="/ppt/slideLayouts/slideLayout46.xml" ContentType="application/vnd.openxmlformats-officedocument.presentationml.slideLayout+xml"/>
  <Override PartName="/ppt/slideLayouts/slideLayout47.xml" ContentType="application/vnd.openxmlformats-officedocument.presentationml.slideLayout+xml"/>
  <Override PartName="/ppt/slideLayouts/slideLayout48.xml" ContentType="application/vnd.openxmlformats-officedocument.presentationml.slideLayout+xml"/>
  <Override PartName="/ppt/slideLayouts/slideLayout49.xml" ContentType="application/vnd.openxmlformats-officedocument.presentationml.slideLayout+xml"/>
  <Override PartName="/ppt/slideLayouts/slideLayout50.xml" ContentType="application/vnd.openxmlformats-officedocument.presentationml.slideLayout+xml"/>
  <Override PartName="/ppt/slideLayouts/slideLayout51.xml" ContentType="application/vnd.openxmlformats-officedocument.presentationml.slideLayout+xml"/>
  <Override PartName="/ppt/slideLayouts/slideLayout52.xml" ContentType="application/vnd.openxmlformats-officedocument.presentationml.slideLayout+xml"/>
  <Override PartName="/ppt/slideLayouts/slideLayout53.xml" ContentType="application/vnd.openxmlformats-officedocument.presentationml.slideLayout+xml"/>
  <Override PartName="/ppt/slideLayouts/slideLayout54.xml" ContentType="application/vnd.openxmlformats-officedocument.presentationml.slideLayout+xml"/>
  <Override PartName="/ppt/slideLayouts/slideLayout55.xml" ContentType="application/vnd.openxmlformats-officedocument.presentationml.slideLayout+xml"/>
  <Override PartName="/ppt/slideLayouts/slideLayout56.xml" ContentType="application/vnd.openxmlformats-officedocument.presentationml.slideLayout+xml"/>
  <Override PartName="/ppt/slideLayouts/slideLayout57.xml" ContentType="application/vnd.openxmlformats-officedocument.presentationml.slideLayout+xml"/>
  <Override PartName="/ppt/slideLayouts/slideLayout58.xml" ContentType="application/vnd.openxmlformats-officedocument.presentationml.slideLayout+xml"/>
  <Override PartName="/ppt/slideLayouts/slideLayout59.xml" ContentType="application/vnd.openxmlformats-officedocument.presentationml.slideLayout+xml"/>
  <Override PartName="/ppt/slideLayouts/slideLayout60.xml" ContentType="application/vnd.openxmlformats-officedocument.presentationml.slideLayout+xml"/>
  <Override PartName="/ppt/slideLayouts/slideLayout61.xml" ContentType="application/vnd.openxmlformats-officedocument.presentationml.slideLayout+xml"/>
  <Override PartName="/ppt/slideLayouts/slideLayout62.xml" ContentType="application/vnd.openxmlformats-officedocument.presentationml.slideLayout+xml"/>
  <Override PartName="/ppt/slideLayouts/slideLayout63.xml" ContentType="application/vnd.openxmlformats-officedocument.presentationml.slideLayout+xml"/>
  <Override PartName="/ppt/slideLayouts/slideLayout64.xml" ContentType="application/vnd.openxmlformats-officedocument.presentationml.slideLayout+xml"/>
  <Override PartName="/ppt/slideLayouts/slideLayout65.xml" ContentType="application/vnd.openxmlformats-officedocument.presentationml.slideLayout+xml"/>
  <Override PartName="/ppt/slideLayouts/slideLayout66.xml" ContentType="application/vnd.openxmlformats-officedocument.presentationml.slideLayout+xml"/>
  <Override PartName="/ppt/slideLayouts/slideLayout67.xml" ContentType="application/vnd.openxmlformats-officedocument.presentationml.slideLayout+xml"/>
  <Override PartName="/ppt/theme/theme4.xml" ContentType="application/vnd.openxmlformats-officedocument.theme+xml"/>
  <Override PartName="/ppt/slideLayouts/slideLayout68.xml" ContentType="application/vnd.openxmlformats-officedocument.presentationml.slideLayout+xml"/>
  <Override PartName="/ppt/slideLayouts/slideLayout69.xml" ContentType="application/vnd.openxmlformats-officedocument.presentationml.slideLayout+xml"/>
  <Override PartName="/ppt/slideLayouts/slideLayout70.xml" ContentType="application/vnd.openxmlformats-officedocument.presentationml.slideLayout+xml"/>
  <Override PartName="/ppt/slideLayouts/slideLayout71.xml" ContentType="application/vnd.openxmlformats-officedocument.presentationml.slideLayout+xml"/>
  <Override PartName="/ppt/slideLayouts/slideLayout72.xml" ContentType="application/vnd.openxmlformats-officedocument.presentationml.slideLayout+xml"/>
  <Override PartName="/ppt/slideLayouts/slideLayout73.xml" ContentType="application/vnd.openxmlformats-officedocument.presentationml.slideLayout+xml"/>
  <Override PartName="/ppt/slideLayouts/slideLayout74.xml" ContentType="application/vnd.openxmlformats-officedocument.presentationml.slideLayout+xml"/>
  <Override PartName="/ppt/slideLayouts/slideLayout75.xml" ContentType="application/vnd.openxmlformats-officedocument.presentationml.slideLayout+xml"/>
  <Override PartName="/ppt/slideLayouts/slideLayout76.xml" ContentType="application/vnd.openxmlformats-officedocument.presentationml.slideLayout+xml"/>
  <Override PartName="/ppt/slideLayouts/slideLayout77.xml" ContentType="application/vnd.openxmlformats-officedocument.presentationml.slideLayout+xml"/>
  <Override PartName="/ppt/slideLayouts/slideLayout78.xml" ContentType="application/vnd.openxmlformats-officedocument.presentationml.slideLayout+xml"/>
  <Override PartName="/ppt/slideLayouts/slideLayout79.xml" ContentType="application/vnd.openxmlformats-officedocument.presentationml.slideLayout+xml"/>
  <Override PartName="/ppt/theme/theme5.xml" ContentType="application/vnd.openxmlformats-officedocument.theme+xml"/>
  <Override PartName="/ppt/theme/theme6.xml" ContentType="application/vnd.openxmlformats-officedocument.theme+xml"/>
  <Override PartName="/ppt/theme/theme7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ppt/notesSlides/notesSlide19.xml" ContentType="application/vnd.openxmlformats-officedocument.presentationml.notesSlide+xml"/>
  <Override PartName="/ppt/notesSlides/notesSlide20.xml" ContentType="application/vnd.openxmlformats-officedocument.presentationml.notesSlide+xml"/>
  <Override PartName="/ppt/notesSlides/notesSlide21.xml" ContentType="application/vnd.openxmlformats-officedocument.presentationml.notesSlide+xml"/>
  <Override PartName="/ppt/notesSlides/notesSlide22.xml" ContentType="application/vnd.openxmlformats-officedocument.presentationml.notesSlide+xml"/>
  <Override PartName="/ppt/notesSlides/notesSlide23.xml" ContentType="application/vnd.openxmlformats-officedocument.presentationml.notesSlide+xml"/>
  <Override PartName="/ppt/notesSlides/notesSlide24.xml" ContentType="application/vnd.openxmlformats-officedocument.presentationml.notesSlide+xml"/>
  <Override PartName="/ppt/notesSlides/notesSlide25.xml" ContentType="application/vnd.openxmlformats-officedocument.presentationml.notesSlide+xml"/>
  <Override PartName="/ppt/notesSlides/notesSlide26.xml" ContentType="application/vnd.openxmlformats-officedocument.presentationml.notesSlide+xml"/>
  <Override PartName="/ppt/notesSlides/notesSlide27.xml" ContentType="application/vnd.openxmlformats-officedocument.presentationml.notesSlide+xml"/>
  <Override PartName="/ppt/notesSlides/notesSlide28.xml" ContentType="application/vnd.openxmlformats-officedocument.presentationml.notesSlide+xml"/>
  <Override PartName="/ppt/notesSlides/notesSlide29.xml" ContentType="application/vnd.openxmlformats-officedocument.presentationml.notesSlide+xml"/>
  <Override PartName="/ppt/notesSlides/notesSlide30.xml" ContentType="application/vnd.openxmlformats-officedocument.presentationml.notesSlide+xml"/>
  <Override PartName="/ppt/notesSlides/notesSlide31.xml" ContentType="application/vnd.openxmlformats-officedocument.presentationml.notesSlide+xml"/>
  <Override PartName="/ppt/notesSlides/notesSlide32.xml" ContentType="application/vnd.openxmlformats-officedocument.presentationml.notesSlide+xml"/>
  <Override PartName="/ppt/changesInfos/changesInfo1.xml" ContentType="application/vnd.ms-powerpoint.changesinfo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1"/>
    <p:sldMasterId id="2147483660" r:id="rId2"/>
    <p:sldMasterId id="2147483673" r:id="rId3"/>
    <p:sldMasterId id="2147483738" r:id="rId4"/>
    <p:sldMasterId id="2147483750" r:id="rId5"/>
  </p:sldMasterIdLst>
  <p:notesMasterIdLst>
    <p:notesMasterId r:id="rId66"/>
  </p:notesMasterIdLst>
  <p:handoutMasterIdLst>
    <p:handoutMasterId r:id="rId67"/>
  </p:handoutMasterIdLst>
  <p:sldIdLst>
    <p:sldId id="416" r:id="rId6"/>
    <p:sldId id="1254" r:id="rId7"/>
    <p:sldId id="1158" r:id="rId8"/>
    <p:sldId id="1130" r:id="rId9"/>
    <p:sldId id="1117" r:id="rId10"/>
    <p:sldId id="1131" r:id="rId11"/>
    <p:sldId id="1115" r:id="rId12"/>
    <p:sldId id="1161" r:id="rId13"/>
    <p:sldId id="1199" r:id="rId14"/>
    <p:sldId id="1200" r:id="rId15"/>
    <p:sldId id="1201" r:id="rId16"/>
    <p:sldId id="1166" r:id="rId17"/>
    <p:sldId id="1167" r:id="rId18"/>
    <p:sldId id="1168" r:id="rId19"/>
    <p:sldId id="1169" r:id="rId20"/>
    <p:sldId id="1170" r:id="rId21"/>
    <p:sldId id="1171" r:id="rId22"/>
    <p:sldId id="1174" r:id="rId23"/>
    <p:sldId id="1178" r:id="rId24"/>
    <p:sldId id="1189" r:id="rId25"/>
    <p:sldId id="1188" r:id="rId26"/>
    <p:sldId id="1244" r:id="rId27"/>
    <p:sldId id="1245" r:id="rId28"/>
    <p:sldId id="1246" r:id="rId29"/>
    <p:sldId id="1247" r:id="rId30"/>
    <p:sldId id="1248" r:id="rId31"/>
    <p:sldId id="1243" r:id="rId32"/>
    <p:sldId id="1197" r:id="rId33"/>
    <p:sldId id="1198" r:id="rId34"/>
    <p:sldId id="1192" r:id="rId35"/>
    <p:sldId id="1193" r:id="rId36"/>
    <p:sldId id="1194" r:id="rId37"/>
    <p:sldId id="1195" r:id="rId38"/>
    <p:sldId id="1196" r:id="rId39"/>
    <p:sldId id="1255" r:id="rId40"/>
    <p:sldId id="1256" r:id="rId41"/>
    <p:sldId id="1257" r:id="rId42"/>
    <p:sldId id="1180" r:id="rId43"/>
    <p:sldId id="1181" r:id="rId44"/>
    <p:sldId id="1182" r:id="rId45"/>
    <p:sldId id="1183" r:id="rId46"/>
    <p:sldId id="1185" r:id="rId47"/>
    <p:sldId id="1186" r:id="rId48"/>
    <p:sldId id="1187" r:id="rId49"/>
    <p:sldId id="1258" r:id="rId50"/>
    <p:sldId id="1265" r:id="rId51"/>
    <p:sldId id="1276" r:id="rId52"/>
    <p:sldId id="1277" r:id="rId53"/>
    <p:sldId id="1267" r:id="rId54"/>
    <p:sldId id="1260" r:id="rId55"/>
    <p:sldId id="1261" r:id="rId56"/>
    <p:sldId id="1266" r:id="rId57"/>
    <p:sldId id="1278" r:id="rId58"/>
    <p:sldId id="1274" r:id="rId59"/>
    <p:sldId id="1251" r:id="rId60"/>
    <p:sldId id="1270" r:id="rId61"/>
    <p:sldId id="1271" r:id="rId62"/>
    <p:sldId id="1285" r:id="rId63"/>
    <p:sldId id="1164" r:id="rId64"/>
    <p:sldId id="1275" r:id="rId65"/>
  </p:sldIdLst>
  <p:sldSz cx="9144000" cy="6858000" type="screen4x3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7AE77"/>
    <a:srgbClr val="C55D64"/>
    <a:srgbClr val="FF36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0"/>
    </p:ext>
    <p:ext uri="{FD5EFAAD-0ECE-453E-9831-46B23BE46B34}">
      <p15:chartTrackingRefBased xmlns:p15="http://schemas.microsoft.com/office/powerpoint/2012/main" val="0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9A1420F1-0A33-4F73-90A8-EA2F906E7491}" v="2" dt="2021-12-02T14:19:26.923"/>
  </p1510:revLst>
</p1510:revInfo>
</file>

<file path=ppt/tableStyles.xml><?xml version="1.0" encoding="utf-8"?>
<a:tblStyleLst xmlns:a="http://schemas.openxmlformats.org/drawingml/2006/main" def="{5C22544A-7EE6-4342-B048-85BDC9FD1C3A}">
  <a:tblStyle styleId="{69C7853C-536D-4A76-A0AE-DD22124D55A5}" styleName="Themed Style 1 - Accent 3">
    <a:tblBg>
      <a:fillRef idx="2">
        <a:schemeClr val="accent3"/>
      </a:fillRef>
      <a:effectRef idx="1">
        <a:schemeClr val="accent3"/>
      </a:effectRef>
    </a:tblBg>
    <a:wholeTbl>
      <a:tcTxStyle>
        <a:fontRef idx="minor">
          <a:scrgbClr r="0" g="0" b="0"/>
        </a:fontRef>
        <a:schemeClr val="dk1"/>
      </a:tcTxStyle>
      <a:tcStyle>
        <a:tcBdr>
          <a:left>
            <a:lnRef idx="1">
              <a:schemeClr val="accent3"/>
            </a:lnRef>
          </a:left>
          <a:right>
            <a:lnRef idx="1">
              <a:schemeClr val="accent3"/>
            </a:lnRef>
          </a:right>
          <a:top>
            <a:lnRef idx="1">
              <a:schemeClr val="accent3"/>
            </a:lnRef>
          </a:top>
          <a:bottom>
            <a:lnRef idx="1">
              <a:schemeClr val="accent3"/>
            </a:lnRef>
          </a:bottom>
          <a:insideH>
            <a:lnRef idx="1">
              <a:schemeClr val="accent3"/>
            </a:lnRef>
          </a:insideH>
          <a:insideV>
            <a:lnRef idx="1">
              <a:schemeClr val="accent3"/>
            </a:lnRef>
          </a:insideV>
        </a:tcBdr>
        <a:fill>
          <a:noFill/>
        </a:fill>
      </a:tcStyle>
    </a:wholeTbl>
    <a:band1H>
      <a:tcStyle>
        <a:tcBdr/>
        <a:fill>
          <a:solidFill>
            <a:schemeClr val="accent3">
              <a:alpha val="40000"/>
            </a:schemeClr>
          </a:solidFill>
        </a:fill>
      </a:tcStyle>
    </a:band1H>
    <a:band2H>
      <a:tcStyle>
        <a:tcBdr/>
      </a:tcStyle>
    </a:band2H>
    <a:band1V>
      <a:tcStyle>
        <a:tcBdr>
          <a:top>
            <a:lnRef idx="1">
              <a:schemeClr val="accent3"/>
            </a:lnRef>
          </a:top>
          <a:bottom>
            <a:lnRef idx="1">
              <a:schemeClr val="accent3"/>
            </a:lnRef>
          </a:bottom>
        </a:tcBdr>
        <a:fill>
          <a:solidFill>
            <a:schemeClr val="accent3">
              <a:alpha val="40000"/>
            </a:schemeClr>
          </a:solidFill>
        </a:fill>
      </a:tcStyle>
    </a:band1V>
    <a:band2V>
      <a:tcStyle>
        <a:tcBdr/>
      </a:tcStyle>
    </a:band2V>
    <a:lastCol>
      <a:tcTxStyle b="on"/>
      <a:tcStyle>
        <a:tcBdr>
          <a:left>
            <a:lnRef idx="2">
              <a:schemeClr val="accent3"/>
            </a:lnRef>
          </a:left>
          <a:right>
            <a:lnRef idx="1">
              <a:schemeClr val="accent3"/>
            </a:lnRef>
          </a:right>
          <a:top>
            <a:lnRef idx="1">
              <a:schemeClr val="accent3"/>
            </a:lnRef>
          </a:top>
          <a:bottom>
            <a:lnRef idx="1">
              <a:schemeClr val="accent3"/>
            </a:lnRef>
          </a:bottom>
          <a:insideH>
            <a:lnRef idx="1">
              <a:schemeClr val="accent3"/>
            </a:lnRef>
          </a:insideH>
          <a:insideV>
            <a:ln>
              <a:noFill/>
            </a:ln>
          </a:insideV>
        </a:tcBdr>
      </a:tcStyle>
    </a:lastCol>
    <a:firstCol>
      <a:tcTxStyle b="on"/>
      <a:tcStyle>
        <a:tcBdr>
          <a:left>
            <a:lnRef idx="1">
              <a:schemeClr val="accent3"/>
            </a:lnRef>
          </a:left>
          <a:right>
            <a:lnRef idx="2">
              <a:schemeClr val="accent3"/>
            </a:lnRef>
          </a:right>
          <a:top>
            <a:lnRef idx="1">
              <a:schemeClr val="accent3"/>
            </a:lnRef>
          </a:top>
          <a:bottom>
            <a:lnRef idx="1">
              <a:schemeClr val="accent3"/>
            </a:lnRef>
          </a:bottom>
          <a:insideH>
            <a:lnRef idx="1">
              <a:schemeClr val="accent3"/>
            </a:lnRef>
          </a:insideH>
          <a:insideV>
            <a:ln>
              <a:noFill/>
            </a:ln>
          </a:insideV>
        </a:tcBdr>
      </a:tcStyle>
    </a:firstCol>
    <a:lastRow>
      <a:tcTxStyle b="on"/>
      <a:tcStyle>
        <a:tcBdr>
          <a:left>
            <a:lnRef idx="1">
              <a:schemeClr val="accent3"/>
            </a:lnRef>
          </a:left>
          <a:right>
            <a:lnRef idx="1">
              <a:schemeClr val="accent3"/>
            </a:lnRef>
          </a:right>
          <a:top>
            <a:lnRef idx="2">
              <a:schemeClr val="accent3"/>
            </a:lnRef>
          </a:top>
          <a:bottom>
            <a:lnRef idx="2">
              <a:schemeClr val="accent3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>
          <a:left>
            <a:lnRef idx="1">
              <a:schemeClr val="accent3"/>
            </a:lnRef>
          </a:left>
          <a:right>
            <a:lnRef idx="1">
              <a:schemeClr val="accent3"/>
            </a:lnRef>
          </a:right>
          <a:top>
            <a:lnRef idx="1">
              <a:schemeClr val="accent3"/>
            </a:lnRef>
          </a:top>
          <a:bottom>
            <a:lnRef idx="2">
              <a:schemeClr val="l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3"/>
          </a:solidFill>
        </a:fill>
      </a:tcStyle>
    </a:firstRow>
  </a:tblStyle>
  <a:tblStyle styleId="{1FECB4D8-DB02-4DC6-A0A2-4F2EBAE1DC90}" styleName="Medium Style 1 - Accent 3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3"/>
              </a:solidFill>
            </a:ln>
          </a:left>
          <a:right>
            <a:ln w="12700" cmpd="sng">
              <a:solidFill>
                <a:schemeClr val="accent3"/>
              </a:solidFill>
            </a:ln>
          </a:right>
          <a:top>
            <a:ln w="12700" cmpd="sng">
              <a:solidFill>
                <a:schemeClr val="accent3"/>
              </a:solidFill>
            </a:ln>
          </a:top>
          <a:bottom>
            <a:ln w="12700" cmpd="sng">
              <a:solidFill>
                <a:schemeClr val="accent3"/>
              </a:solidFill>
            </a:ln>
          </a:bottom>
          <a:insideH>
            <a:ln w="12700" cmpd="sng">
              <a:solidFill>
                <a:schemeClr val="accent3"/>
              </a:solidFill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accent3">
              <a:tint val="20000"/>
            </a:schemeClr>
          </a:solidFill>
        </a:fill>
      </a:tcStyle>
    </a:band1H>
    <a:band1V>
      <a:tcStyle>
        <a:tcBdr/>
        <a:fill>
          <a:solidFill>
            <a:schemeClr val="accent3">
              <a:tint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3"/>
              </a:solidFill>
            </a:ln>
          </a:top>
        </a:tcBdr>
        <a:fill>
          <a:solidFill>
            <a:schemeClr val="lt1"/>
          </a:solidFill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3"/>
          </a:solidFill>
        </a:fill>
      </a:tcStyle>
    </a:firstRow>
  </a:tblStyle>
  <a:tblStyle styleId="{0505E3EF-67EA-436B-97B2-0124C06EBD24}" styleName="Medium Style 4 - Accent 3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3"/>
              </a:solidFill>
            </a:ln>
          </a:left>
          <a:right>
            <a:ln w="12700" cmpd="sng">
              <a:solidFill>
                <a:schemeClr val="accent3"/>
              </a:solidFill>
            </a:ln>
          </a:right>
          <a:top>
            <a:ln w="12700" cmpd="sng">
              <a:solidFill>
                <a:schemeClr val="accent3"/>
              </a:solidFill>
            </a:ln>
          </a:top>
          <a:bottom>
            <a:ln w="12700" cmpd="sng">
              <a:solidFill>
                <a:schemeClr val="accent3"/>
              </a:solidFill>
            </a:ln>
          </a:bottom>
          <a:insideH>
            <a:ln w="12700" cmpd="sng">
              <a:solidFill>
                <a:schemeClr val="accent3"/>
              </a:solidFill>
            </a:ln>
          </a:insideH>
          <a:insideV>
            <a:ln w="12700" cmpd="sng">
              <a:solidFill>
                <a:schemeClr val="accent3"/>
              </a:solidFill>
            </a:ln>
          </a:insideV>
        </a:tcBdr>
        <a:fill>
          <a:solidFill>
            <a:schemeClr val="accent3">
              <a:tint val="20000"/>
            </a:schemeClr>
          </a:solidFill>
        </a:fill>
      </a:tcStyle>
    </a:wholeTbl>
    <a:band1H>
      <a:tcStyle>
        <a:tcBdr/>
        <a:fill>
          <a:solidFill>
            <a:schemeClr val="accent3">
              <a:tint val="40000"/>
            </a:schemeClr>
          </a:solidFill>
        </a:fill>
      </a:tcStyle>
    </a:band1H>
    <a:band1V>
      <a:tcStyle>
        <a:tcBdr/>
        <a:fill>
          <a:solidFill>
            <a:schemeClr val="accent3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25400" cmpd="sng">
              <a:solidFill>
                <a:schemeClr val="accent3"/>
              </a:solidFill>
            </a:ln>
          </a:top>
        </a:tcBdr>
        <a:fill>
          <a:solidFill>
            <a:schemeClr val="accent3">
              <a:tint val="20000"/>
            </a:schemeClr>
          </a:solidFill>
        </a:fill>
      </a:tcStyle>
    </a:lastRow>
    <a:firstRow>
      <a:tcTxStyle b="on"/>
      <a:tcStyle>
        <a:tcBdr/>
        <a:fill>
          <a:solidFill>
            <a:schemeClr val="accent3">
              <a:tint val="20000"/>
            </a:schemeClr>
          </a:solidFill>
        </a:fill>
      </a:tcStyle>
    </a:firstRow>
  </a:tblStyle>
  <a:tblStyle styleId="{C083E6E3-FA7D-4D7B-A595-EF9225AFEA82}" styleName="Light Style 1 - Accent 3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12700" cmpd="sng">
              <a:solidFill>
                <a:schemeClr val="accent3"/>
              </a:solidFill>
            </a:ln>
          </a:top>
          <a:bottom>
            <a:ln w="12700" cmpd="sng">
              <a:solidFill>
                <a:schemeClr val="accent3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3">
              <a:alpha val="2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3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12700" cmpd="sng">
              <a:solidFill>
                <a:schemeClr val="accent3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12700" cmpd="sng">
              <a:solidFill>
                <a:schemeClr val="accent3"/>
              </a:solidFill>
            </a:ln>
          </a:bottom>
        </a:tcBdr>
        <a:fill>
          <a:noFill/>
        </a:fill>
      </a:tcStyle>
    </a:firstRow>
  </a:tblStyle>
  <a:tblStyle styleId="{306799F8-075E-4A3A-A7F6-7FBC6576F1A4}" styleName="Themed Style 2 - Accent 3">
    <a:tblBg>
      <a:fillRef idx="3">
        <a:schemeClr val="accent3"/>
      </a:fillRef>
      <a:effectRef idx="3">
        <a:schemeClr val="accent3"/>
      </a:effectRef>
    </a:tblBg>
    <a:wholeTbl>
      <a:tcTxStyle>
        <a:fontRef idx="minor">
          <a:scrgbClr r="0" g="0" b="0"/>
        </a:fontRef>
        <a:schemeClr val="lt1"/>
      </a:tcTxStyle>
      <a:tcStyle>
        <a:tcBdr>
          <a:left>
            <a:lnRef idx="1">
              <a:schemeClr val="accent3">
                <a:tint val="50000"/>
              </a:schemeClr>
            </a:lnRef>
          </a:left>
          <a:right>
            <a:lnRef idx="1">
              <a:schemeClr val="accent3">
                <a:tint val="50000"/>
              </a:schemeClr>
            </a:lnRef>
          </a:right>
          <a:top>
            <a:lnRef idx="1">
              <a:schemeClr val="accent3">
                <a:tint val="50000"/>
              </a:schemeClr>
            </a:lnRef>
          </a:top>
          <a:bottom>
            <a:lnRef idx="1">
              <a:schemeClr val="accent3">
                <a:tint val="50000"/>
              </a:schemeClr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lt1">
              <a:alpha val="20000"/>
            </a:schemeClr>
          </a:solidFill>
        </a:fill>
      </a:tcStyle>
    </a:band1H>
    <a:band1V>
      <a:tcStyle>
        <a:tcBdr/>
        <a:fill>
          <a:solidFill>
            <a:schemeClr val="lt1">
              <a:alpha val="20000"/>
            </a:schemeClr>
          </a:solidFill>
        </a:fill>
      </a:tcStyle>
    </a:band1V>
    <a:lastCol>
      <a:tcTxStyle b="on"/>
      <a:tcStyle>
        <a:tcBdr>
          <a:left>
            <a:lnRef idx="2">
              <a:schemeClr val="lt1"/>
            </a:lnRef>
          </a:left>
        </a:tcBdr>
      </a:tcStyle>
    </a:lastCol>
    <a:firstCol>
      <a:tcTxStyle b="on"/>
      <a:tcStyle>
        <a:tcBdr>
          <a:right>
            <a:lnRef idx="2">
              <a:schemeClr val="lt1"/>
            </a:lnRef>
          </a:right>
        </a:tcBdr>
      </a:tcStyle>
    </a:firstCol>
    <a:lastRow>
      <a:tcTxStyle b="on"/>
      <a:tcStyle>
        <a:tcBdr>
          <a:top>
            <a:lnRef idx="2">
              <a:schemeClr val="lt1"/>
            </a:lnRef>
          </a:top>
        </a:tcBdr>
        <a:fill>
          <a:noFill/>
        </a:fill>
      </a:tcStyle>
    </a:lastRow>
    <a:seCell>
      <a:tcStyle>
        <a:tcBdr>
          <a:left>
            <a:ln>
              <a:noFill/>
            </a:ln>
          </a:left>
          <a:top>
            <a:ln>
              <a:noFill/>
            </a:ln>
          </a:top>
        </a:tcBdr>
      </a:tcStyle>
    </a:seCell>
    <a:swCell>
      <a:tcStyle>
        <a:tcBdr>
          <a:right>
            <a:ln>
              <a:noFill/>
            </a:ln>
          </a:right>
          <a:top>
            <a:ln>
              <a:noFill/>
            </a:ln>
          </a:top>
        </a:tcBdr>
      </a:tcStyle>
    </a:swCell>
    <a:firstRow>
      <a:tcTxStyle b="on"/>
      <a:tcStyle>
        <a:tcBdr>
          <a:bottom>
            <a:lnRef idx="3">
              <a:schemeClr val="lt1"/>
            </a:lnRef>
          </a:bottom>
        </a:tcBdr>
        <a:fill>
          <a:noFill/>
        </a:fill>
      </a:tcStyle>
    </a:firstRow>
    <a:neCell>
      <a:tcStyle>
        <a:tcBdr>
          <a:bottom>
            <a:ln>
              <a:noFill/>
            </a:ln>
          </a:bottom>
        </a:tcBdr>
      </a:tcStyle>
    </a:neCell>
  </a:tblStyle>
  <a:tblStyle styleId="{775DCB02-9BB8-47FD-8907-85C794F793BA}" styleName="Themed Style 1 - Accent 4">
    <a:tblBg>
      <a:fillRef idx="2">
        <a:schemeClr val="accent4"/>
      </a:fillRef>
      <a:effectRef idx="1">
        <a:schemeClr val="accent4"/>
      </a:effectRef>
    </a:tblBg>
    <a:wholeTbl>
      <a:tcTxStyle>
        <a:fontRef idx="minor">
          <a:scrgbClr r="0" g="0" b="0"/>
        </a:fontRef>
        <a:schemeClr val="dk1"/>
      </a:tcTxStyle>
      <a:tcStyle>
        <a:tcBdr>
          <a:left>
            <a:lnRef idx="1">
              <a:schemeClr val="accent4"/>
            </a:lnRef>
          </a:left>
          <a:right>
            <a:lnRef idx="1">
              <a:schemeClr val="accent4"/>
            </a:lnRef>
          </a:right>
          <a:top>
            <a:lnRef idx="1">
              <a:schemeClr val="accent4"/>
            </a:lnRef>
          </a:top>
          <a:bottom>
            <a:lnRef idx="1">
              <a:schemeClr val="accent4"/>
            </a:lnRef>
          </a:bottom>
          <a:insideH>
            <a:lnRef idx="1">
              <a:schemeClr val="accent4"/>
            </a:lnRef>
          </a:insideH>
          <a:insideV>
            <a:lnRef idx="1">
              <a:schemeClr val="accent4"/>
            </a:lnRef>
          </a:insideV>
        </a:tcBdr>
        <a:fill>
          <a:noFill/>
        </a:fill>
      </a:tcStyle>
    </a:wholeTbl>
    <a:band1H>
      <a:tcStyle>
        <a:tcBdr/>
        <a:fill>
          <a:solidFill>
            <a:schemeClr val="accent4">
              <a:alpha val="40000"/>
            </a:schemeClr>
          </a:solidFill>
        </a:fill>
      </a:tcStyle>
    </a:band1H>
    <a:band2H>
      <a:tcStyle>
        <a:tcBdr/>
      </a:tcStyle>
    </a:band2H>
    <a:band1V>
      <a:tcStyle>
        <a:tcBdr>
          <a:top>
            <a:lnRef idx="1">
              <a:schemeClr val="accent4"/>
            </a:lnRef>
          </a:top>
          <a:bottom>
            <a:lnRef idx="1">
              <a:schemeClr val="accent4"/>
            </a:lnRef>
          </a:bottom>
        </a:tcBdr>
        <a:fill>
          <a:solidFill>
            <a:schemeClr val="accent4">
              <a:alpha val="40000"/>
            </a:schemeClr>
          </a:solidFill>
        </a:fill>
      </a:tcStyle>
    </a:band1V>
    <a:band2V>
      <a:tcStyle>
        <a:tcBdr/>
      </a:tcStyle>
    </a:band2V>
    <a:lastCol>
      <a:tcTxStyle b="on"/>
      <a:tcStyle>
        <a:tcBdr>
          <a:left>
            <a:lnRef idx="2">
              <a:schemeClr val="accent4"/>
            </a:lnRef>
          </a:left>
          <a:right>
            <a:lnRef idx="1">
              <a:schemeClr val="accent4"/>
            </a:lnRef>
          </a:right>
          <a:top>
            <a:lnRef idx="1">
              <a:schemeClr val="accent4"/>
            </a:lnRef>
          </a:top>
          <a:bottom>
            <a:lnRef idx="1">
              <a:schemeClr val="accent4"/>
            </a:lnRef>
          </a:bottom>
          <a:insideH>
            <a:lnRef idx="1">
              <a:schemeClr val="accent4"/>
            </a:lnRef>
          </a:insideH>
          <a:insideV>
            <a:ln>
              <a:noFill/>
            </a:ln>
          </a:insideV>
        </a:tcBdr>
      </a:tcStyle>
    </a:lastCol>
    <a:firstCol>
      <a:tcTxStyle b="on"/>
      <a:tcStyle>
        <a:tcBdr>
          <a:left>
            <a:lnRef idx="1">
              <a:schemeClr val="accent4"/>
            </a:lnRef>
          </a:left>
          <a:right>
            <a:lnRef idx="2">
              <a:schemeClr val="accent4"/>
            </a:lnRef>
          </a:right>
          <a:top>
            <a:lnRef idx="1">
              <a:schemeClr val="accent4"/>
            </a:lnRef>
          </a:top>
          <a:bottom>
            <a:lnRef idx="1">
              <a:schemeClr val="accent4"/>
            </a:lnRef>
          </a:bottom>
          <a:insideH>
            <a:lnRef idx="1">
              <a:schemeClr val="accent4"/>
            </a:lnRef>
          </a:insideH>
          <a:insideV>
            <a:ln>
              <a:noFill/>
            </a:ln>
          </a:insideV>
        </a:tcBdr>
      </a:tcStyle>
    </a:firstCol>
    <a:lastRow>
      <a:tcTxStyle b="on"/>
      <a:tcStyle>
        <a:tcBdr>
          <a:left>
            <a:lnRef idx="1">
              <a:schemeClr val="accent4"/>
            </a:lnRef>
          </a:left>
          <a:right>
            <a:lnRef idx="1">
              <a:schemeClr val="accent4"/>
            </a:lnRef>
          </a:right>
          <a:top>
            <a:lnRef idx="2">
              <a:schemeClr val="accent4"/>
            </a:lnRef>
          </a:top>
          <a:bottom>
            <a:lnRef idx="2">
              <a:schemeClr val="accent4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>
          <a:left>
            <a:lnRef idx="1">
              <a:schemeClr val="accent4"/>
            </a:lnRef>
          </a:left>
          <a:right>
            <a:lnRef idx="1">
              <a:schemeClr val="accent4"/>
            </a:lnRef>
          </a:right>
          <a:top>
            <a:lnRef idx="1">
              <a:schemeClr val="accent4"/>
            </a:lnRef>
          </a:top>
          <a:bottom>
            <a:lnRef idx="2">
              <a:schemeClr val="l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4"/>
          </a:solidFill>
        </a:fill>
      </a:tcStyle>
    </a:firstRow>
  </a:tblStyle>
  <a:tblStyle styleId="{2D5ABB26-0587-4C30-8999-92F81FD0307C}" styleName="No Style, No Grid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</a:tblStyle>
  <a:tblStyle styleId="{5940675A-B579-460E-94D1-54222C63F5DA}" styleName="No Style, Table Grid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  <a:tblStyle styleId="{9D7B26C5-4107-4FEC-AEDC-1716B250A1EF}" styleName="Light Style 1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tx1">
              <a:alpha val="2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tx1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12700" cmpd="sng">
              <a:solidFill>
                <a:schemeClr val="tx1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12700" cmpd="sng">
              <a:solidFill>
                <a:schemeClr val="tx1"/>
              </a:solidFill>
            </a:ln>
          </a:bottom>
        </a:tcBdr>
        <a:fill>
          <a:noFill/>
        </a:fill>
      </a:tcStyle>
    </a:firstRow>
  </a:tblStyle>
  <a:tblStyle styleId="{284E427A-3D55-4303-BF80-6455036E1DE7}" styleName="Themed Style 1 - Accent 2">
    <a:tblBg>
      <a:fillRef idx="2">
        <a:schemeClr val="accent2"/>
      </a:fillRef>
      <a:effectRef idx="1">
        <a:schemeClr val="accent2"/>
      </a:effectRef>
    </a:tblBg>
    <a:wholeTbl>
      <a:tcTxStyle>
        <a:fontRef idx="minor">
          <a:scrgbClr r="0" g="0" b="0"/>
        </a:fontRef>
        <a:schemeClr val="dk1"/>
      </a:tcTxStyle>
      <a:tcStyle>
        <a:tcBdr>
          <a:left>
            <a:lnRef idx="1">
              <a:schemeClr val="accent2"/>
            </a:lnRef>
          </a:left>
          <a:right>
            <a:lnRef idx="1">
              <a:schemeClr val="accent2"/>
            </a:lnRef>
          </a:right>
          <a:top>
            <a:lnRef idx="1">
              <a:schemeClr val="accent2"/>
            </a:lnRef>
          </a:top>
          <a:bottom>
            <a:lnRef idx="1">
              <a:schemeClr val="accent2"/>
            </a:lnRef>
          </a:bottom>
          <a:insideH>
            <a:lnRef idx="1">
              <a:schemeClr val="accent2"/>
            </a:lnRef>
          </a:insideH>
          <a:insideV>
            <a:lnRef idx="1">
              <a:schemeClr val="accent2"/>
            </a:lnRef>
          </a:insideV>
        </a:tcBdr>
        <a:fill>
          <a:noFill/>
        </a:fill>
      </a:tcStyle>
    </a:wholeTbl>
    <a:band1H>
      <a:tcStyle>
        <a:tcBdr/>
        <a:fill>
          <a:solidFill>
            <a:schemeClr val="accent2">
              <a:alpha val="40000"/>
            </a:schemeClr>
          </a:solidFill>
        </a:fill>
      </a:tcStyle>
    </a:band1H>
    <a:band2H>
      <a:tcStyle>
        <a:tcBdr/>
      </a:tcStyle>
    </a:band2H>
    <a:band1V>
      <a:tcStyle>
        <a:tcBdr>
          <a:top>
            <a:lnRef idx="1">
              <a:schemeClr val="accent2"/>
            </a:lnRef>
          </a:top>
          <a:bottom>
            <a:lnRef idx="1">
              <a:schemeClr val="accent2"/>
            </a:lnRef>
          </a:bottom>
        </a:tcBdr>
        <a:fill>
          <a:solidFill>
            <a:schemeClr val="accent2">
              <a:alpha val="40000"/>
            </a:schemeClr>
          </a:solidFill>
        </a:fill>
      </a:tcStyle>
    </a:band1V>
    <a:band2V>
      <a:tcStyle>
        <a:tcBdr/>
      </a:tcStyle>
    </a:band2V>
    <a:lastCol>
      <a:tcTxStyle b="on"/>
      <a:tcStyle>
        <a:tcBdr>
          <a:left>
            <a:lnRef idx="2">
              <a:schemeClr val="accent2"/>
            </a:lnRef>
          </a:left>
          <a:right>
            <a:lnRef idx="1">
              <a:schemeClr val="accent2"/>
            </a:lnRef>
          </a:right>
          <a:top>
            <a:lnRef idx="1">
              <a:schemeClr val="accent2"/>
            </a:lnRef>
          </a:top>
          <a:bottom>
            <a:lnRef idx="1">
              <a:schemeClr val="accent2"/>
            </a:lnRef>
          </a:bottom>
          <a:insideH>
            <a:lnRef idx="1">
              <a:schemeClr val="accent2"/>
            </a:lnRef>
          </a:insideH>
          <a:insideV>
            <a:ln>
              <a:noFill/>
            </a:ln>
          </a:insideV>
        </a:tcBdr>
      </a:tcStyle>
    </a:lastCol>
    <a:firstCol>
      <a:tcTxStyle b="on"/>
      <a:tcStyle>
        <a:tcBdr>
          <a:left>
            <a:lnRef idx="1">
              <a:schemeClr val="accent2"/>
            </a:lnRef>
          </a:left>
          <a:right>
            <a:lnRef idx="2">
              <a:schemeClr val="accent2"/>
            </a:lnRef>
          </a:right>
          <a:top>
            <a:lnRef idx="1">
              <a:schemeClr val="accent2"/>
            </a:lnRef>
          </a:top>
          <a:bottom>
            <a:lnRef idx="1">
              <a:schemeClr val="accent2"/>
            </a:lnRef>
          </a:bottom>
          <a:insideH>
            <a:lnRef idx="1">
              <a:schemeClr val="accent2"/>
            </a:lnRef>
          </a:insideH>
          <a:insideV>
            <a:ln>
              <a:noFill/>
            </a:ln>
          </a:insideV>
        </a:tcBdr>
      </a:tcStyle>
    </a:firstCol>
    <a:lastRow>
      <a:tcTxStyle b="on"/>
      <a:tcStyle>
        <a:tcBdr>
          <a:left>
            <a:lnRef idx="1">
              <a:schemeClr val="accent2"/>
            </a:lnRef>
          </a:left>
          <a:right>
            <a:lnRef idx="1">
              <a:schemeClr val="accent2"/>
            </a:lnRef>
          </a:right>
          <a:top>
            <a:lnRef idx="2">
              <a:schemeClr val="accent2"/>
            </a:lnRef>
          </a:top>
          <a:bottom>
            <a:lnRef idx="2">
              <a:schemeClr val="accent2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>
          <a:left>
            <a:lnRef idx="1">
              <a:schemeClr val="accent2"/>
            </a:lnRef>
          </a:left>
          <a:right>
            <a:lnRef idx="1">
              <a:schemeClr val="accent2"/>
            </a:lnRef>
          </a:right>
          <a:top>
            <a:lnRef idx="1">
              <a:schemeClr val="accent2"/>
            </a:lnRef>
          </a:top>
          <a:bottom>
            <a:lnRef idx="2">
              <a:schemeClr val="l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2"/>
          </a:solidFill>
        </a:fill>
      </a:tcStyle>
    </a:firstRow>
  </a:tblStyle>
  <a:tblStyle styleId="{3C2FFA5D-87B4-456A-9821-1D502468CF0F}" styleName="Themed Style 1 - Accent 1">
    <a:tblBg>
      <a:fillRef idx="2">
        <a:schemeClr val="accent1"/>
      </a:fillRef>
      <a:effectRef idx="1">
        <a:schemeClr val="accent1"/>
      </a:effectRef>
    </a:tblBg>
    <a:wholeTbl>
      <a:tcTxStyle>
        <a:fontRef idx="minor">
          <a:scrgbClr r="0" g="0" b="0"/>
        </a:fontRef>
        <a:schemeClr val="dk1"/>
      </a:tcTxStyle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Ref idx="1">
              <a:schemeClr val="accent1"/>
            </a:lnRef>
          </a:insideH>
          <a:insideV>
            <a:lnRef idx="1">
              <a:schemeClr val="accent1"/>
            </a:lnRef>
          </a:insideV>
        </a:tcBdr>
        <a:fill>
          <a:noFill/>
        </a:fill>
      </a:tcStyle>
    </a:wholeTbl>
    <a:band1H>
      <a:tcStyle>
        <a:tcBdr/>
        <a:fill>
          <a:solidFill>
            <a:schemeClr val="accent1">
              <a:alpha val="40000"/>
            </a:schemeClr>
          </a:solidFill>
        </a:fill>
      </a:tcStyle>
    </a:band1H>
    <a:band2H>
      <a:tcStyle>
        <a:tcBdr/>
      </a:tcStyle>
    </a:band2H>
    <a:band1V>
      <a:tcStyle>
        <a:tcBdr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</a:tcBdr>
        <a:fill>
          <a:solidFill>
            <a:schemeClr val="accent1">
              <a:alpha val="40000"/>
            </a:schemeClr>
          </a:solidFill>
        </a:fill>
      </a:tcStyle>
    </a:band1V>
    <a:band2V>
      <a:tcStyle>
        <a:tcBdr/>
      </a:tcStyle>
    </a:band2V>
    <a:lastCol>
      <a:tcTxStyle b="on"/>
      <a:tcStyle>
        <a:tcBdr>
          <a:left>
            <a:lnRef idx="2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Ref idx="1">
              <a:schemeClr val="accent1"/>
            </a:lnRef>
          </a:insideH>
          <a:insideV>
            <a:ln>
              <a:noFill/>
            </a:ln>
          </a:insideV>
        </a:tcBdr>
      </a:tcStyle>
    </a:lastCol>
    <a:firstCol>
      <a:tcTxStyle b="on"/>
      <a:tcStyle>
        <a:tcBdr>
          <a:left>
            <a:lnRef idx="1">
              <a:schemeClr val="accent1"/>
            </a:lnRef>
          </a:left>
          <a:right>
            <a:lnRef idx="2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Ref idx="1">
              <a:schemeClr val="accent1"/>
            </a:lnRef>
          </a:insideH>
          <a:insideV>
            <a:ln>
              <a:noFill/>
            </a:ln>
          </a:insideV>
        </a:tcBdr>
      </a:tcStyle>
    </a:firstCol>
    <a:lastRow>
      <a:tcTxStyle b="on"/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2">
              <a:schemeClr val="accent1"/>
            </a:lnRef>
          </a:top>
          <a:bottom>
            <a:lnRef idx="2">
              <a:schemeClr val="accen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2">
              <a:schemeClr val="l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1"/>
          </a:solidFill>
        </a:fill>
      </a:tcStyle>
    </a:firstRow>
  </a:tblStyle>
  <a:tblStyle styleId="{10A1B5D5-9B99-4C35-A422-299274C87663}" styleName="Medium Style 1 - Accent 6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6"/>
              </a:solidFill>
            </a:ln>
          </a:left>
          <a:right>
            <a:ln w="12700" cmpd="sng">
              <a:solidFill>
                <a:schemeClr val="accent6"/>
              </a:solidFill>
            </a:ln>
          </a:right>
          <a:top>
            <a:ln w="12700" cmpd="sng">
              <a:solidFill>
                <a:schemeClr val="accent6"/>
              </a:solidFill>
            </a:ln>
          </a:top>
          <a:bottom>
            <a:ln w="12700" cmpd="sng">
              <a:solidFill>
                <a:schemeClr val="accent6"/>
              </a:solidFill>
            </a:ln>
          </a:bottom>
          <a:insideH>
            <a:ln w="12700" cmpd="sng">
              <a:solidFill>
                <a:schemeClr val="accent6"/>
              </a:solidFill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accent6">
              <a:tint val="20000"/>
            </a:schemeClr>
          </a:solidFill>
        </a:fill>
      </a:tcStyle>
    </a:band1H>
    <a:band1V>
      <a:tcStyle>
        <a:tcBdr/>
        <a:fill>
          <a:solidFill>
            <a:schemeClr val="accent6">
              <a:tint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6"/>
              </a:solidFill>
            </a:ln>
          </a:top>
        </a:tcBdr>
        <a:fill>
          <a:solidFill>
            <a:schemeClr val="lt1"/>
          </a:solidFill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6"/>
          </a:solidFill>
        </a:fill>
      </a:tcStyle>
    </a:firstRow>
  </a:tblStyle>
  <a:tblStyle styleId="{D7AC3CCA-C797-4891-BE02-D94E43425B78}" styleName="Medium Style 4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dk1"/>
              </a:solidFill>
            </a:ln>
          </a:left>
          <a:right>
            <a:ln w="12700" cmpd="sng">
              <a:solidFill>
                <a:schemeClr val="dk1"/>
              </a:solidFill>
            </a:ln>
          </a:right>
          <a:top>
            <a:ln w="12700" cmpd="sng">
              <a:solidFill>
                <a:schemeClr val="dk1"/>
              </a:solidFill>
            </a:ln>
          </a:top>
          <a:bottom>
            <a:ln w="12700" cmpd="sng">
              <a:solidFill>
                <a:schemeClr val="dk1"/>
              </a:solidFill>
            </a:ln>
          </a:bottom>
          <a:insideH>
            <a:ln w="12700" cmpd="sng">
              <a:solidFill>
                <a:schemeClr val="dk1"/>
              </a:solidFill>
            </a:ln>
          </a:insideH>
          <a:insideV>
            <a:ln w="12700" cmpd="sng">
              <a:solidFill>
                <a:schemeClr val="dk1"/>
              </a:solidFill>
            </a:ln>
          </a:insideV>
        </a:tcBdr>
        <a:fill>
          <a:solidFill>
            <a:schemeClr val="dk1">
              <a:tint val="20000"/>
            </a:schemeClr>
          </a:solidFill>
        </a:fill>
      </a:tcStyle>
    </a:wholeTbl>
    <a:band1H>
      <a:tcStyle>
        <a:tcBdr/>
        <a:fill>
          <a:solidFill>
            <a:schemeClr val="dk1">
              <a:tint val="40000"/>
            </a:schemeClr>
          </a:solidFill>
        </a:fill>
      </a:tcStyle>
    </a:band1H>
    <a:band1V>
      <a:tcStyle>
        <a:tcBdr/>
        <a:fill>
          <a:solidFill>
            <a:schemeClr val="dk1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25400" cmpd="sng">
              <a:solidFill>
                <a:schemeClr val="dk1"/>
              </a:solidFill>
            </a:ln>
          </a:top>
        </a:tcBdr>
        <a:fill>
          <a:solidFill>
            <a:schemeClr val="dk1">
              <a:tint val="20000"/>
            </a:schemeClr>
          </a:solidFill>
        </a:fill>
      </a:tcStyle>
    </a:lastRow>
    <a:firstRow>
      <a:tcTxStyle b="on"/>
      <a:tcStyle>
        <a:tcBdr/>
        <a:fill>
          <a:solidFill>
            <a:schemeClr val="dk1">
              <a:tint val="20000"/>
            </a:schemeClr>
          </a:solidFill>
        </a:fill>
      </a:tcStyle>
    </a:firstRow>
  </a:tblStyle>
  <a:tblStyle styleId="{08FB837D-C827-4EFA-A057-4D05807E0F7C}" styleName="Themed Style 1 - Accent 6">
    <a:tblBg>
      <a:fillRef idx="2">
        <a:schemeClr val="accent6"/>
      </a:fillRef>
      <a:effectRef idx="1">
        <a:schemeClr val="accent6"/>
      </a:effectRef>
    </a:tblBg>
    <a:wholeTbl>
      <a:tcTxStyle>
        <a:fontRef idx="minor">
          <a:scrgbClr r="0" g="0" b="0"/>
        </a:fontRef>
        <a:schemeClr val="dk1"/>
      </a:tcTxStyle>
      <a:tcStyle>
        <a:tcBdr>
          <a:left>
            <a:lnRef idx="1">
              <a:schemeClr val="accent6"/>
            </a:lnRef>
          </a:left>
          <a:right>
            <a:lnRef idx="1">
              <a:schemeClr val="accent6"/>
            </a:lnRef>
          </a:right>
          <a:top>
            <a:lnRef idx="1">
              <a:schemeClr val="accent6"/>
            </a:lnRef>
          </a:top>
          <a:bottom>
            <a:lnRef idx="1">
              <a:schemeClr val="accent6"/>
            </a:lnRef>
          </a:bottom>
          <a:insideH>
            <a:lnRef idx="1">
              <a:schemeClr val="accent6"/>
            </a:lnRef>
          </a:insideH>
          <a:insideV>
            <a:lnRef idx="1">
              <a:schemeClr val="accent6"/>
            </a:lnRef>
          </a:insideV>
        </a:tcBdr>
        <a:fill>
          <a:noFill/>
        </a:fill>
      </a:tcStyle>
    </a:wholeTbl>
    <a:band1H>
      <a:tcStyle>
        <a:tcBdr/>
        <a:fill>
          <a:solidFill>
            <a:schemeClr val="accent6">
              <a:alpha val="40000"/>
            </a:schemeClr>
          </a:solidFill>
        </a:fill>
      </a:tcStyle>
    </a:band1H>
    <a:band2H>
      <a:tcStyle>
        <a:tcBdr/>
      </a:tcStyle>
    </a:band2H>
    <a:band1V>
      <a:tcStyle>
        <a:tcBdr>
          <a:top>
            <a:lnRef idx="1">
              <a:schemeClr val="accent6"/>
            </a:lnRef>
          </a:top>
          <a:bottom>
            <a:lnRef idx="1">
              <a:schemeClr val="accent6"/>
            </a:lnRef>
          </a:bottom>
        </a:tcBdr>
        <a:fill>
          <a:solidFill>
            <a:schemeClr val="accent6">
              <a:alpha val="40000"/>
            </a:schemeClr>
          </a:solidFill>
        </a:fill>
      </a:tcStyle>
    </a:band1V>
    <a:band2V>
      <a:tcStyle>
        <a:tcBdr/>
      </a:tcStyle>
    </a:band2V>
    <a:lastCol>
      <a:tcTxStyle b="on"/>
      <a:tcStyle>
        <a:tcBdr>
          <a:left>
            <a:lnRef idx="2">
              <a:schemeClr val="accent6"/>
            </a:lnRef>
          </a:left>
          <a:right>
            <a:lnRef idx="1">
              <a:schemeClr val="accent6"/>
            </a:lnRef>
          </a:right>
          <a:top>
            <a:lnRef idx="1">
              <a:schemeClr val="accent6"/>
            </a:lnRef>
          </a:top>
          <a:bottom>
            <a:lnRef idx="1">
              <a:schemeClr val="accent6"/>
            </a:lnRef>
          </a:bottom>
          <a:insideH>
            <a:lnRef idx="1">
              <a:schemeClr val="accent6"/>
            </a:lnRef>
          </a:insideH>
          <a:insideV>
            <a:ln>
              <a:noFill/>
            </a:ln>
          </a:insideV>
        </a:tcBdr>
      </a:tcStyle>
    </a:lastCol>
    <a:firstCol>
      <a:tcTxStyle b="on"/>
      <a:tcStyle>
        <a:tcBdr>
          <a:left>
            <a:lnRef idx="1">
              <a:schemeClr val="accent6"/>
            </a:lnRef>
          </a:left>
          <a:right>
            <a:lnRef idx="2">
              <a:schemeClr val="accent6"/>
            </a:lnRef>
          </a:right>
          <a:top>
            <a:lnRef idx="1">
              <a:schemeClr val="accent6"/>
            </a:lnRef>
          </a:top>
          <a:bottom>
            <a:lnRef idx="1">
              <a:schemeClr val="accent6"/>
            </a:lnRef>
          </a:bottom>
          <a:insideH>
            <a:lnRef idx="1">
              <a:schemeClr val="accent6"/>
            </a:lnRef>
          </a:insideH>
          <a:insideV>
            <a:ln>
              <a:noFill/>
            </a:ln>
          </a:insideV>
        </a:tcBdr>
      </a:tcStyle>
    </a:firstCol>
    <a:lastRow>
      <a:tcTxStyle b="on"/>
      <a:tcStyle>
        <a:tcBdr>
          <a:left>
            <a:lnRef idx="1">
              <a:schemeClr val="accent6"/>
            </a:lnRef>
          </a:left>
          <a:right>
            <a:lnRef idx="1">
              <a:schemeClr val="accent6"/>
            </a:lnRef>
          </a:right>
          <a:top>
            <a:lnRef idx="2">
              <a:schemeClr val="accent6"/>
            </a:lnRef>
          </a:top>
          <a:bottom>
            <a:lnRef idx="2">
              <a:schemeClr val="accent6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>
          <a:left>
            <a:lnRef idx="1">
              <a:schemeClr val="accent6"/>
            </a:lnRef>
          </a:left>
          <a:right>
            <a:lnRef idx="1">
              <a:schemeClr val="accent6"/>
            </a:lnRef>
          </a:right>
          <a:top>
            <a:lnRef idx="1">
              <a:schemeClr val="accent6"/>
            </a:lnRef>
          </a:top>
          <a:bottom>
            <a:lnRef idx="2">
              <a:schemeClr val="l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6"/>
          </a:solidFill>
        </a:fill>
      </a:tcStyle>
    </a:firstRow>
  </a:tblStyle>
  <a:tblStyle styleId="{638B1855-1B75-4FBE-930C-398BA8C253C6}" styleName="Themed Style 2 - Accent 6">
    <a:tblBg>
      <a:fillRef idx="3">
        <a:schemeClr val="accent6"/>
      </a:fillRef>
      <a:effectRef idx="3">
        <a:schemeClr val="accent6"/>
      </a:effectRef>
    </a:tblBg>
    <a:wholeTbl>
      <a:tcTxStyle>
        <a:fontRef idx="minor">
          <a:scrgbClr r="0" g="0" b="0"/>
        </a:fontRef>
        <a:schemeClr val="lt1"/>
      </a:tcTxStyle>
      <a:tcStyle>
        <a:tcBdr>
          <a:left>
            <a:lnRef idx="1">
              <a:schemeClr val="accent6">
                <a:tint val="50000"/>
              </a:schemeClr>
            </a:lnRef>
          </a:left>
          <a:right>
            <a:lnRef idx="1">
              <a:schemeClr val="accent6">
                <a:tint val="50000"/>
              </a:schemeClr>
            </a:lnRef>
          </a:right>
          <a:top>
            <a:lnRef idx="1">
              <a:schemeClr val="accent6">
                <a:tint val="50000"/>
              </a:schemeClr>
            </a:lnRef>
          </a:top>
          <a:bottom>
            <a:lnRef idx="1">
              <a:schemeClr val="accent6">
                <a:tint val="50000"/>
              </a:schemeClr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lt1">
              <a:alpha val="20000"/>
            </a:schemeClr>
          </a:solidFill>
        </a:fill>
      </a:tcStyle>
    </a:band1H>
    <a:band1V>
      <a:tcStyle>
        <a:tcBdr/>
        <a:fill>
          <a:solidFill>
            <a:schemeClr val="lt1">
              <a:alpha val="20000"/>
            </a:schemeClr>
          </a:solidFill>
        </a:fill>
      </a:tcStyle>
    </a:band1V>
    <a:lastCol>
      <a:tcTxStyle b="on"/>
      <a:tcStyle>
        <a:tcBdr>
          <a:left>
            <a:lnRef idx="2">
              <a:schemeClr val="lt1"/>
            </a:lnRef>
          </a:left>
        </a:tcBdr>
      </a:tcStyle>
    </a:lastCol>
    <a:firstCol>
      <a:tcTxStyle b="on"/>
      <a:tcStyle>
        <a:tcBdr>
          <a:right>
            <a:lnRef idx="2">
              <a:schemeClr val="lt1"/>
            </a:lnRef>
          </a:right>
        </a:tcBdr>
      </a:tcStyle>
    </a:firstCol>
    <a:lastRow>
      <a:tcTxStyle b="on"/>
      <a:tcStyle>
        <a:tcBdr>
          <a:top>
            <a:lnRef idx="2">
              <a:schemeClr val="lt1"/>
            </a:lnRef>
          </a:top>
        </a:tcBdr>
        <a:fill>
          <a:noFill/>
        </a:fill>
      </a:tcStyle>
    </a:lastRow>
    <a:seCell>
      <a:tcStyle>
        <a:tcBdr>
          <a:left>
            <a:ln>
              <a:noFill/>
            </a:ln>
          </a:left>
          <a:top>
            <a:ln>
              <a:noFill/>
            </a:ln>
          </a:top>
        </a:tcBdr>
      </a:tcStyle>
    </a:seCell>
    <a:swCell>
      <a:tcStyle>
        <a:tcBdr>
          <a:right>
            <a:ln>
              <a:noFill/>
            </a:ln>
          </a:right>
          <a:top>
            <a:ln>
              <a:noFill/>
            </a:ln>
          </a:top>
        </a:tcBdr>
      </a:tcStyle>
    </a:swCell>
    <a:firstRow>
      <a:tcTxStyle b="on"/>
      <a:tcStyle>
        <a:tcBdr>
          <a:bottom>
            <a:lnRef idx="3">
              <a:schemeClr val="lt1"/>
            </a:lnRef>
          </a:bottom>
        </a:tcBdr>
        <a:fill>
          <a:noFill/>
        </a:fill>
      </a:tcStyle>
    </a:firstRow>
    <a:neCell>
      <a:tcStyle>
        <a:tcBdr>
          <a:bottom>
            <a:ln>
              <a:noFill/>
            </a:ln>
          </a:bottom>
        </a:tcBdr>
      </a:tcStyle>
    </a:neCell>
  </a:tblStyle>
  <a:tblStyle styleId="{35758FB7-9AC5-4552-8A53-C91805E547FA}" styleName="Themed Style 1 - Accent 5">
    <a:tblBg>
      <a:fillRef idx="2">
        <a:schemeClr val="accent5"/>
      </a:fillRef>
      <a:effectRef idx="1">
        <a:schemeClr val="accent5"/>
      </a:effectRef>
    </a:tblBg>
    <a:wholeTbl>
      <a:tcTxStyle>
        <a:fontRef idx="minor">
          <a:scrgbClr r="0" g="0" b="0"/>
        </a:fontRef>
        <a:schemeClr val="dk1"/>
      </a:tcTxStyle>
      <a:tcStyle>
        <a:tcBdr>
          <a:left>
            <a:lnRef idx="1">
              <a:schemeClr val="accent5"/>
            </a:lnRef>
          </a:left>
          <a:right>
            <a:lnRef idx="1">
              <a:schemeClr val="accent5"/>
            </a:lnRef>
          </a:right>
          <a:top>
            <a:lnRef idx="1">
              <a:schemeClr val="accent5"/>
            </a:lnRef>
          </a:top>
          <a:bottom>
            <a:lnRef idx="1">
              <a:schemeClr val="accent5"/>
            </a:lnRef>
          </a:bottom>
          <a:insideH>
            <a:lnRef idx="1">
              <a:schemeClr val="accent5"/>
            </a:lnRef>
          </a:insideH>
          <a:insideV>
            <a:lnRef idx="1">
              <a:schemeClr val="accent5"/>
            </a:lnRef>
          </a:insideV>
        </a:tcBdr>
        <a:fill>
          <a:noFill/>
        </a:fill>
      </a:tcStyle>
    </a:wholeTbl>
    <a:band1H>
      <a:tcStyle>
        <a:tcBdr/>
        <a:fill>
          <a:solidFill>
            <a:schemeClr val="accent5">
              <a:alpha val="40000"/>
            </a:schemeClr>
          </a:solidFill>
        </a:fill>
      </a:tcStyle>
    </a:band1H>
    <a:band2H>
      <a:tcStyle>
        <a:tcBdr/>
      </a:tcStyle>
    </a:band2H>
    <a:band1V>
      <a:tcStyle>
        <a:tcBdr>
          <a:top>
            <a:lnRef idx="1">
              <a:schemeClr val="accent5"/>
            </a:lnRef>
          </a:top>
          <a:bottom>
            <a:lnRef idx="1">
              <a:schemeClr val="accent5"/>
            </a:lnRef>
          </a:bottom>
        </a:tcBdr>
        <a:fill>
          <a:solidFill>
            <a:schemeClr val="accent5">
              <a:alpha val="40000"/>
            </a:schemeClr>
          </a:solidFill>
        </a:fill>
      </a:tcStyle>
    </a:band1V>
    <a:band2V>
      <a:tcStyle>
        <a:tcBdr/>
      </a:tcStyle>
    </a:band2V>
    <a:lastCol>
      <a:tcTxStyle b="on"/>
      <a:tcStyle>
        <a:tcBdr>
          <a:left>
            <a:lnRef idx="2">
              <a:schemeClr val="accent5"/>
            </a:lnRef>
          </a:left>
          <a:right>
            <a:lnRef idx="1">
              <a:schemeClr val="accent5"/>
            </a:lnRef>
          </a:right>
          <a:top>
            <a:lnRef idx="1">
              <a:schemeClr val="accent5"/>
            </a:lnRef>
          </a:top>
          <a:bottom>
            <a:lnRef idx="1">
              <a:schemeClr val="accent5"/>
            </a:lnRef>
          </a:bottom>
          <a:insideH>
            <a:lnRef idx="1">
              <a:schemeClr val="accent5"/>
            </a:lnRef>
          </a:insideH>
          <a:insideV>
            <a:ln>
              <a:noFill/>
            </a:ln>
          </a:insideV>
        </a:tcBdr>
      </a:tcStyle>
    </a:lastCol>
    <a:firstCol>
      <a:tcTxStyle b="on"/>
      <a:tcStyle>
        <a:tcBdr>
          <a:left>
            <a:lnRef idx="1">
              <a:schemeClr val="accent5"/>
            </a:lnRef>
          </a:left>
          <a:right>
            <a:lnRef idx="2">
              <a:schemeClr val="accent5"/>
            </a:lnRef>
          </a:right>
          <a:top>
            <a:lnRef idx="1">
              <a:schemeClr val="accent5"/>
            </a:lnRef>
          </a:top>
          <a:bottom>
            <a:lnRef idx="1">
              <a:schemeClr val="accent5"/>
            </a:lnRef>
          </a:bottom>
          <a:insideH>
            <a:lnRef idx="1">
              <a:schemeClr val="accent5"/>
            </a:lnRef>
          </a:insideH>
          <a:insideV>
            <a:ln>
              <a:noFill/>
            </a:ln>
          </a:insideV>
        </a:tcBdr>
      </a:tcStyle>
    </a:firstCol>
    <a:lastRow>
      <a:tcTxStyle b="on"/>
      <a:tcStyle>
        <a:tcBdr>
          <a:left>
            <a:lnRef idx="1">
              <a:schemeClr val="accent5"/>
            </a:lnRef>
          </a:left>
          <a:right>
            <a:lnRef idx="1">
              <a:schemeClr val="accent5"/>
            </a:lnRef>
          </a:right>
          <a:top>
            <a:lnRef idx="2">
              <a:schemeClr val="accent5"/>
            </a:lnRef>
          </a:top>
          <a:bottom>
            <a:lnRef idx="2">
              <a:schemeClr val="accent5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>
          <a:left>
            <a:lnRef idx="1">
              <a:schemeClr val="accent5"/>
            </a:lnRef>
          </a:left>
          <a:right>
            <a:lnRef idx="1">
              <a:schemeClr val="accent5"/>
            </a:lnRef>
          </a:right>
          <a:top>
            <a:lnRef idx="1">
              <a:schemeClr val="accent5"/>
            </a:lnRef>
          </a:top>
          <a:bottom>
            <a:lnRef idx="2">
              <a:schemeClr val="l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5"/>
          </a:solidFill>
        </a:fill>
      </a:tcStyle>
    </a:firstRow>
  </a:tblStyle>
  <a:tblStyle styleId="{327F97BB-C833-4FB7-BDE5-3F7075034690}" styleName="Themed Style 2 - Accent 5">
    <a:tblBg>
      <a:fillRef idx="3">
        <a:schemeClr val="accent5"/>
      </a:fillRef>
      <a:effectRef idx="3">
        <a:schemeClr val="accent5"/>
      </a:effectRef>
    </a:tblBg>
    <a:wholeTbl>
      <a:tcTxStyle>
        <a:fontRef idx="minor">
          <a:scrgbClr r="0" g="0" b="0"/>
        </a:fontRef>
        <a:schemeClr val="lt1"/>
      </a:tcTxStyle>
      <a:tcStyle>
        <a:tcBdr>
          <a:left>
            <a:lnRef idx="1">
              <a:schemeClr val="accent5">
                <a:tint val="50000"/>
              </a:schemeClr>
            </a:lnRef>
          </a:left>
          <a:right>
            <a:lnRef idx="1">
              <a:schemeClr val="accent5">
                <a:tint val="50000"/>
              </a:schemeClr>
            </a:lnRef>
          </a:right>
          <a:top>
            <a:lnRef idx="1">
              <a:schemeClr val="accent5">
                <a:tint val="50000"/>
              </a:schemeClr>
            </a:lnRef>
          </a:top>
          <a:bottom>
            <a:lnRef idx="1">
              <a:schemeClr val="accent5">
                <a:tint val="50000"/>
              </a:schemeClr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lt1">
              <a:alpha val="20000"/>
            </a:schemeClr>
          </a:solidFill>
        </a:fill>
      </a:tcStyle>
    </a:band1H>
    <a:band1V>
      <a:tcStyle>
        <a:tcBdr/>
        <a:fill>
          <a:solidFill>
            <a:schemeClr val="lt1">
              <a:alpha val="20000"/>
            </a:schemeClr>
          </a:solidFill>
        </a:fill>
      </a:tcStyle>
    </a:band1V>
    <a:lastCol>
      <a:tcTxStyle b="on"/>
      <a:tcStyle>
        <a:tcBdr>
          <a:left>
            <a:lnRef idx="2">
              <a:schemeClr val="lt1"/>
            </a:lnRef>
          </a:left>
        </a:tcBdr>
      </a:tcStyle>
    </a:lastCol>
    <a:firstCol>
      <a:tcTxStyle b="on"/>
      <a:tcStyle>
        <a:tcBdr>
          <a:right>
            <a:lnRef idx="2">
              <a:schemeClr val="lt1"/>
            </a:lnRef>
          </a:right>
        </a:tcBdr>
      </a:tcStyle>
    </a:firstCol>
    <a:lastRow>
      <a:tcTxStyle b="on"/>
      <a:tcStyle>
        <a:tcBdr>
          <a:top>
            <a:lnRef idx="2">
              <a:schemeClr val="lt1"/>
            </a:lnRef>
          </a:top>
        </a:tcBdr>
        <a:fill>
          <a:noFill/>
        </a:fill>
      </a:tcStyle>
    </a:lastRow>
    <a:seCell>
      <a:tcStyle>
        <a:tcBdr>
          <a:left>
            <a:ln>
              <a:noFill/>
            </a:ln>
          </a:left>
          <a:top>
            <a:ln>
              <a:noFill/>
            </a:ln>
          </a:top>
        </a:tcBdr>
      </a:tcStyle>
    </a:seCell>
    <a:swCell>
      <a:tcStyle>
        <a:tcBdr>
          <a:right>
            <a:ln>
              <a:noFill/>
            </a:ln>
          </a:right>
          <a:top>
            <a:ln>
              <a:noFill/>
            </a:ln>
          </a:top>
        </a:tcBdr>
      </a:tcStyle>
    </a:swCell>
    <a:firstRow>
      <a:tcTxStyle b="on"/>
      <a:tcStyle>
        <a:tcBdr>
          <a:bottom>
            <a:lnRef idx="3">
              <a:schemeClr val="lt1"/>
            </a:lnRef>
          </a:bottom>
        </a:tcBdr>
        <a:fill>
          <a:noFill/>
        </a:fill>
      </a:tcStyle>
    </a:firstRow>
    <a:neCell>
      <a:tcStyle>
        <a:tcBdr>
          <a:bottom>
            <a:ln>
              <a:noFill/>
            </a:ln>
          </a:bottom>
        </a:tcBdr>
      </a:tcStyle>
    </a:neCell>
  </a:tblStyle>
  <a:tblStyle styleId="{3B4B98B0-60AC-42C2-AFA5-B58CD77FA1E5}" styleName="Light Style 1 - Accent 1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12700" cmpd="sng">
              <a:solidFill>
                <a:schemeClr val="accent1"/>
              </a:solidFill>
            </a:ln>
          </a:top>
          <a:bottom>
            <a:ln w="12700" cmpd="sng">
              <a:solidFill>
                <a:schemeClr val="accent1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1">
              <a:alpha val="2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12700" cmpd="sng">
              <a:solidFill>
                <a:schemeClr val="accent1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12700" cmpd="sng">
              <a:solidFill>
                <a:schemeClr val="accent1"/>
              </a:solidFill>
            </a:ln>
          </a:bottom>
        </a:tcBdr>
        <a:fill>
          <a:noFill/>
        </a:fill>
      </a:tcStyle>
    </a:firstRow>
  </a:tblStyle>
  <a:tblStyle styleId="{8799B23B-EC83-4686-B30A-512413B5E67A}" styleName="Light Style 3 - Accent 3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accent3"/>
              </a:solidFill>
            </a:ln>
          </a:left>
          <a:right>
            <a:ln w="12700" cmpd="sng">
              <a:solidFill>
                <a:schemeClr val="accent3"/>
              </a:solidFill>
            </a:ln>
          </a:right>
          <a:top>
            <a:ln w="12700" cmpd="sng">
              <a:solidFill>
                <a:schemeClr val="accent3"/>
              </a:solidFill>
            </a:ln>
          </a:top>
          <a:bottom>
            <a:ln w="12700" cmpd="sng">
              <a:solidFill>
                <a:schemeClr val="accent3"/>
              </a:solidFill>
            </a:ln>
          </a:bottom>
          <a:insideH>
            <a:ln w="12700" cmpd="sng">
              <a:solidFill>
                <a:schemeClr val="accent3"/>
              </a:solidFill>
            </a:ln>
          </a:insideH>
          <a:insideV>
            <a:ln w="12700" cmpd="sng">
              <a:solidFill>
                <a:schemeClr val="accent3"/>
              </a:solidFill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3">
              <a:alpha val="20000"/>
            </a:schemeClr>
          </a:solidFill>
        </a:fill>
      </a:tcStyle>
    </a:band1H>
    <a:band1V>
      <a:tcStyle>
        <a:tcBdr/>
        <a:fill>
          <a:solidFill>
            <a:schemeClr val="accent3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3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25400" cmpd="sng">
              <a:solidFill>
                <a:schemeClr val="accent3"/>
              </a:solidFill>
            </a:ln>
          </a:bottom>
        </a:tcBdr>
        <a:fill>
          <a:noFill/>
        </a:fill>
      </a:tcStyle>
    </a:firstRow>
  </a:tblStyle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D113A9D2-9D6B-4929-AA2D-F23B5EE8CBE7}" styleName="Themed Style 2 - Accent 1">
    <a:tblBg>
      <a:fillRef idx="3">
        <a:schemeClr val="accent1"/>
      </a:fillRef>
      <a:effectRef idx="3">
        <a:schemeClr val="accent1"/>
      </a:effectRef>
    </a:tblBg>
    <a:wholeTbl>
      <a:tcTxStyle>
        <a:fontRef idx="minor">
          <a:scrgbClr r="0" g="0" b="0"/>
        </a:fontRef>
        <a:schemeClr val="lt1"/>
      </a:tcTxStyle>
      <a:tcStyle>
        <a:tcBdr>
          <a:left>
            <a:lnRef idx="1">
              <a:schemeClr val="accent1">
                <a:tint val="50000"/>
              </a:schemeClr>
            </a:lnRef>
          </a:left>
          <a:right>
            <a:lnRef idx="1">
              <a:schemeClr val="accent1">
                <a:tint val="50000"/>
              </a:schemeClr>
            </a:lnRef>
          </a:right>
          <a:top>
            <a:lnRef idx="1">
              <a:schemeClr val="accent1">
                <a:tint val="50000"/>
              </a:schemeClr>
            </a:lnRef>
          </a:top>
          <a:bottom>
            <a:lnRef idx="1">
              <a:schemeClr val="accent1">
                <a:tint val="50000"/>
              </a:schemeClr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lt1">
              <a:alpha val="20000"/>
            </a:schemeClr>
          </a:solidFill>
        </a:fill>
      </a:tcStyle>
    </a:band1H>
    <a:band1V>
      <a:tcStyle>
        <a:tcBdr/>
        <a:fill>
          <a:solidFill>
            <a:schemeClr val="lt1">
              <a:alpha val="20000"/>
            </a:schemeClr>
          </a:solidFill>
        </a:fill>
      </a:tcStyle>
    </a:band1V>
    <a:lastCol>
      <a:tcTxStyle b="on"/>
      <a:tcStyle>
        <a:tcBdr>
          <a:left>
            <a:lnRef idx="2">
              <a:schemeClr val="lt1"/>
            </a:lnRef>
          </a:left>
        </a:tcBdr>
      </a:tcStyle>
    </a:lastCol>
    <a:firstCol>
      <a:tcTxStyle b="on"/>
      <a:tcStyle>
        <a:tcBdr>
          <a:right>
            <a:lnRef idx="2">
              <a:schemeClr val="lt1"/>
            </a:lnRef>
          </a:right>
        </a:tcBdr>
      </a:tcStyle>
    </a:firstCol>
    <a:lastRow>
      <a:tcTxStyle b="on"/>
      <a:tcStyle>
        <a:tcBdr>
          <a:top>
            <a:lnRef idx="2">
              <a:schemeClr val="lt1"/>
            </a:lnRef>
          </a:top>
        </a:tcBdr>
        <a:fill>
          <a:noFill/>
        </a:fill>
      </a:tcStyle>
    </a:lastRow>
    <a:seCell>
      <a:tcStyle>
        <a:tcBdr>
          <a:left>
            <a:ln>
              <a:noFill/>
            </a:ln>
          </a:left>
          <a:top>
            <a:ln>
              <a:noFill/>
            </a:ln>
          </a:top>
        </a:tcBdr>
      </a:tcStyle>
    </a:seCell>
    <a:swCell>
      <a:tcStyle>
        <a:tcBdr>
          <a:right>
            <a:ln>
              <a:noFill/>
            </a:ln>
          </a:right>
          <a:top>
            <a:ln>
              <a:noFill/>
            </a:ln>
          </a:top>
        </a:tcBdr>
      </a:tcStyle>
    </a:swCell>
    <a:firstRow>
      <a:tcTxStyle b="on"/>
      <a:tcStyle>
        <a:tcBdr>
          <a:bottom>
            <a:lnRef idx="3">
              <a:schemeClr val="lt1"/>
            </a:lnRef>
          </a:bottom>
        </a:tcBdr>
        <a:fill>
          <a:noFill/>
        </a:fill>
      </a:tcStyle>
    </a:firstRow>
    <a:neCell>
      <a:tcStyle>
        <a:tcBdr>
          <a:bottom>
            <a:ln>
              <a:noFill/>
            </a:ln>
          </a:bottom>
        </a:tcBdr>
      </a:tcStyle>
    </a:neCel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1964" autoAdjust="0"/>
    <p:restoredTop sz="90424" autoAdjust="0"/>
  </p:normalViewPr>
  <p:slideViewPr>
    <p:cSldViewPr snapToGrid="0" snapToObjects="1">
      <p:cViewPr varScale="1">
        <p:scale>
          <a:sx n="101" d="100"/>
          <a:sy n="101" d="100"/>
        </p:scale>
        <p:origin x="2124" y="78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3448"/>
    </p:cViewPr>
  </p:outlineViewPr>
  <p:notesTextViewPr>
    <p:cViewPr>
      <p:scale>
        <a:sx n="100" d="100"/>
        <a:sy n="100" d="100"/>
      </p:scale>
      <p:origin x="0" y="0"/>
    </p:cViewPr>
  </p:notesTextViewPr>
  <p:sorterViewPr>
    <p:cViewPr varScale="1">
      <p:scale>
        <a:sx n="1" d="1"/>
        <a:sy n="1" d="1"/>
      </p:scale>
      <p:origin x="0" y="0"/>
    </p:cViewPr>
  </p:sorterViewPr>
  <p:gridSpacing cx="76200" cy="76200"/>
</p:viewPr>
</file>

<file path=ppt/_rels/presentation.xml.rels><?xml version="1.0" encoding="UTF-8" standalone="yes"?>
<Relationships xmlns="http://schemas.openxmlformats.org/package/2006/relationships"><Relationship Id="rId26" Type="http://schemas.openxmlformats.org/officeDocument/2006/relationships/slide" Target="slides/slide21.xml"/><Relationship Id="rId21" Type="http://schemas.openxmlformats.org/officeDocument/2006/relationships/slide" Target="slides/slide16.xml"/><Relationship Id="rId42" Type="http://schemas.openxmlformats.org/officeDocument/2006/relationships/slide" Target="slides/slide37.xml"/><Relationship Id="rId47" Type="http://schemas.openxmlformats.org/officeDocument/2006/relationships/slide" Target="slides/slide42.xml"/><Relationship Id="rId63" Type="http://schemas.openxmlformats.org/officeDocument/2006/relationships/slide" Target="slides/slide58.xml"/><Relationship Id="rId68" Type="http://schemas.openxmlformats.org/officeDocument/2006/relationships/presProps" Target="presProps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1.xml"/><Relationship Id="rId29" Type="http://schemas.openxmlformats.org/officeDocument/2006/relationships/slide" Target="slides/slide24.xml"/><Relationship Id="rId11" Type="http://schemas.openxmlformats.org/officeDocument/2006/relationships/slide" Target="slides/slide6.xml"/><Relationship Id="rId24" Type="http://schemas.openxmlformats.org/officeDocument/2006/relationships/slide" Target="slides/slide19.xml"/><Relationship Id="rId32" Type="http://schemas.openxmlformats.org/officeDocument/2006/relationships/slide" Target="slides/slide27.xml"/><Relationship Id="rId37" Type="http://schemas.openxmlformats.org/officeDocument/2006/relationships/slide" Target="slides/slide32.xml"/><Relationship Id="rId40" Type="http://schemas.openxmlformats.org/officeDocument/2006/relationships/slide" Target="slides/slide35.xml"/><Relationship Id="rId45" Type="http://schemas.openxmlformats.org/officeDocument/2006/relationships/slide" Target="slides/slide40.xml"/><Relationship Id="rId53" Type="http://schemas.openxmlformats.org/officeDocument/2006/relationships/slide" Target="slides/slide48.xml"/><Relationship Id="rId58" Type="http://schemas.openxmlformats.org/officeDocument/2006/relationships/slide" Target="slides/slide53.xml"/><Relationship Id="rId66" Type="http://schemas.openxmlformats.org/officeDocument/2006/relationships/notesMaster" Target="notesMasters/notesMaster1.xml"/><Relationship Id="rId5" Type="http://schemas.openxmlformats.org/officeDocument/2006/relationships/slideMaster" Target="slideMasters/slideMaster5.xml"/><Relationship Id="rId61" Type="http://schemas.openxmlformats.org/officeDocument/2006/relationships/slide" Target="slides/slide56.xml"/><Relationship Id="rId19" Type="http://schemas.openxmlformats.org/officeDocument/2006/relationships/slide" Target="slides/slide14.xml"/><Relationship Id="rId14" Type="http://schemas.openxmlformats.org/officeDocument/2006/relationships/slide" Target="slides/slide9.xml"/><Relationship Id="rId22" Type="http://schemas.openxmlformats.org/officeDocument/2006/relationships/slide" Target="slides/slide17.xml"/><Relationship Id="rId27" Type="http://schemas.openxmlformats.org/officeDocument/2006/relationships/slide" Target="slides/slide22.xml"/><Relationship Id="rId30" Type="http://schemas.openxmlformats.org/officeDocument/2006/relationships/slide" Target="slides/slide25.xml"/><Relationship Id="rId35" Type="http://schemas.openxmlformats.org/officeDocument/2006/relationships/slide" Target="slides/slide30.xml"/><Relationship Id="rId43" Type="http://schemas.openxmlformats.org/officeDocument/2006/relationships/slide" Target="slides/slide38.xml"/><Relationship Id="rId48" Type="http://schemas.openxmlformats.org/officeDocument/2006/relationships/slide" Target="slides/slide43.xml"/><Relationship Id="rId56" Type="http://schemas.openxmlformats.org/officeDocument/2006/relationships/slide" Target="slides/slide51.xml"/><Relationship Id="rId64" Type="http://schemas.openxmlformats.org/officeDocument/2006/relationships/slide" Target="slides/slide59.xml"/><Relationship Id="rId69" Type="http://schemas.openxmlformats.org/officeDocument/2006/relationships/viewProps" Target="viewProps.xml"/><Relationship Id="rId8" Type="http://schemas.openxmlformats.org/officeDocument/2006/relationships/slide" Target="slides/slide3.xml"/><Relationship Id="rId51" Type="http://schemas.openxmlformats.org/officeDocument/2006/relationships/slide" Target="slides/slide46.xml"/><Relationship Id="rId72" Type="http://schemas.microsoft.com/office/2016/11/relationships/changesInfo" Target="changesInfos/changesInfo1.xml"/><Relationship Id="rId3" Type="http://schemas.openxmlformats.org/officeDocument/2006/relationships/slideMaster" Target="slideMasters/slideMaster3.xml"/><Relationship Id="rId12" Type="http://schemas.openxmlformats.org/officeDocument/2006/relationships/slide" Target="slides/slide7.xml"/><Relationship Id="rId17" Type="http://schemas.openxmlformats.org/officeDocument/2006/relationships/slide" Target="slides/slide12.xml"/><Relationship Id="rId25" Type="http://schemas.openxmlformats.org/officeDocument/2006/relationships/slide" Target="slides/slide20.xml"/><Relationship Id="rId33" Type="http://schemas.openxmlformats.org/officeDocument/2006/relationships/slide" Target="slides/slide28.xml"/><Relationship Id="rId38" Type="http://schemas.openxmlformats.org/officeDocument/2006/relationships/slide" Target="slides/slide33.xml"/><Relationship Id="rId46" Type="http://schemas.openxmlformats.org/officeDocument/2006/relationships/slide" Target="slides/slide41.xml"/><Relationship Id="rId59" Type="http://schemas.openxmlformats.org/officeDocument/2006/relationships/slide" Target="slides/slide54.xml"/><Relationship Id="rId67" Type="http://schemas.openxmlformats.org/officeDocument/2006/relationships/handoutMaster" Target="handoutMasters/handoutMaster1.xml"/><Relationship Id="rId20" Type="http://schemas.openxmlformats.org/officeDocument/2006/relationships/slide" Target="slides/slide15.xml"/><Relationship Id="rId41" Type="http://schemas.openxmlformats.org/officeDocument/2006/relationships/slide" Target="slides/slide36.xml"/><Relationship Id="rId54" Type="http://schemas.openxmlformats.org/officeDocument/2006/relationships/slide" Target="slides/slide49.xml"/><Relationship Id="rId62" Type="http://schemas.openxmlformats.org/officeDocument/2006/relationships/slide" Target="slides/slide57.xml"/><Relationship Id="rId70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1.xml"/><Relationship Id="rId15" Type="http://schemas.openxmlformats.org/officeDocument/2006/relationships/slide" Target="slides/slide10.xml"/><Relationship Id="rId23" Type="http://schemas.openxmlformats.org/officeDocument/2006/relationships/slide" Target="slides/slide18.xml"/><Relationship Id="rId28" Type="http://schemas.openxmlformats.org/officeDocument/2006/relationships/slide" Target="slides/slide23.xml"/><Relationship Id="rId36" Type="http://schemas.openxmlformats.org/officeDocument/2006/relationships/slide" Target="slides/slide31.xml"/><Relationship Id="rId49" Type="http://schemas.openxmlformats.org/officeDocument/2006/relationships/slide" Target="slides/slide44.xml"/><Relationship Id="rId57" Type="http://schemas.openxmlformats.org/officeDocument/2006/relationships/slide" Target="slides/slide52.xml"/><Relationship Id="rId10" Type="http://schemas.openxmlformats.org/officeDocument/2006/relationships/slide" Target="slides/slide5.xml"/><Relationship Id="rId31" Type="http://schemas.openxmlformats.org/officeDocument/2006/relationships/slide" Target="slides/slide26.xml"/><Relationship Id="rId44" Type="http://schemas.openxmlformats.org/officeDocument/2006/relationships/slide" Target="slides/slide39.xml"/><Relationship Id="rId52" Type="http://schemas.openxmlformats.org/officeDocument/2006/relationships/slide" Target="slides/slide47.xml"/><Relationship Id="rId60" Type="http://schemas.openxmlformats.org/officeDocument/2006/relationships/slide" Target="slides/slide55.xml"/><Relationship Id="rId65" Type="http://schemas.openxmlformats.org/officeDocument/2006/relationships/slide" Target="slides/slide60.xml"/><Relationship Id="rId73" Type="http://schemas.microsoft.com/office/2015/10/relationships/revisionInfo" Target="revisionInfo.xml"/><Relationship Id="rId4" Type="http://schemas.openxmlformats.org/officeDocument/2006/relationships/slideMaster" Target="slideMasters/slideMaster4.xml"/><Relationship Id="rId9" Type="http://schemas.openxmlformats.org/officeDocument/2006/relationships/slide" Target="slides/slide4.xml"/><Relationship Id="rId13" Type="http://schemas.openxmlformats.org/officeDocument/2006/relationships/slide" Target="slides/slide8.xml"/><Relationship Id="rId18" Type="http://schemas.openxmlformats.org/officeDocument/2006/relationships/slide" Target="slides/slide13.xml"/><Relationship Id="rId39" Type="http://schemas.openxmlformats.org/officeDocument/2006/relationships/slide" Target="slides/slide34.xml"/><Relationship Id="rId34" Type="http://schemas.openxmlformats.org/officeDocument/2006/relationships/slide" Target="slides/slide29.xml"/><Relationship Id="rId50" Type="http://schemas.openxmlformats.org/officeDocument/2006/relationships/slide" Target="slides/slide45.xml"/><Relationship Id="rId55" Type="http://schemas.openxmlformats.org/officeDocument/2006/relationships/slide" Target="slides/slide50.xml"/><Relationship Id="rId7" Type="http://schemas.openxmlformats.org/officeDocument/2006/relationships/slide" Target="slides/slide2.xml"/><Relationship Id="rId71" Type="http://schemas.openxmlformats.org/officeDocument/2006/relationships/tableStyles" Target="tableStyles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Fenga, Livio" userId="e9a206dd-d90d-4df1-9ae6-4876ed6442fb" providerId="ADAL" clId="{9A1420F1-0A33-4F73-90A8-EA2F906E7491}"/>
    <pc:docChg chg="undo custSel delSld modSld">
      <pc:chgData name="Fenga, Livio" userId="e9a206dd-d90d-4df1-9ae6-4876ed6442fb" providerId="ADAL" clId="{9A1420F1-0A33-4F73-90A8-EA2F906E7491}" dt="2021-12-02T14:24:15.792" v="94" actId="6549"/>
      <pc:docMkLst>
        <pc:docMk/>
      </pc:docMkLst>
      <pc:sldChg chg="del">
        <pc:chgData name="Fenga, Livio" userId="e9a206dd-d90d-4df1-9ae6-4876ed6442fb" providerId="ADAL" clId="{9A1420F1-0A33-4F73-90A8-EA2F906E7491}" dt="2021-11-26T12:55:11.007" v="0" actId="47"/>
        <pc:sldMkLst>
          <pc:docMk/>
          <pc:sldMk cId="3268140074" sldId="980"/>
        </pc:sldMkLst>
      </pc:sldChg>
      <pc:sldChg chg="del">
        <pc:chgData name="Fenga, Livio" userId="e9a206dd-d90d-4df1-9ae6-4876ed6442fb" providerId="ADAL" clId="{9A1420F1-0A33-4F73-90A8-EA2F906E7491}" dt="2021-12-01T19:15:24.628" v="42" actId="47"/>
        <pc:sldMkLst>
          <pc:docMk/>
          <pc:sldMk cId="1918234660" sldId="1025"/>
        </pc:sldMkLst>
      </pc:sldChg>
      <pc:sldChg chg="modSp mod">
        <pc:chgData name="Fenga, Livio" userId="e9a206dd-d90d-4df1-9ae6-4876ed6442fb" providerId="ADAL" clId="{9A1420F1-0A33-4F73-90A8-EA2F906E7491}" dt="2021-12-01T17:37:39.761" v="11" actId="1076"/>
        <pc:sldMkLst>
          <pc:docMk/>
          <pc:sldMk cId="3518618404" sldId="1117"/>
        </pc:sldMkLst>
        <pc:grpChg chg="mod">
          <ac:chgData name="Fenga, Livio" userId="e9a206dd-d90d-4df1-9ae6-4876ed6442fb" providerId="ADAL" clId="{9A1420F1-0A33-4F73-90A8-EA2F906E7491}" dt="2021-12-01T17:37:39.761" v="11" actId="1076"/>
          <ac:grpSpMkLst>
            <pc:docMk/>
            <pc:sldMk cId="3518618404" sldId="1117"/>
            <ac:grpSpMk id="7" creationId="{00000000-0000-0000-0000-000000000000}"/>
          </ac:grpSpMkLst>
        </pc:grpChg>
      </pc:sldChg>
      <pc:sldChg chg="modSp mod">
        <pc:chgData name="Fenga, Livio" userId="e9a206dd-d90d-4df1-9ae6-4876ed6442fb" providerId="ADAL" clId="{9A1420F1-0A33-4F73-90A8-EA2F906E7491}" dt="2021-11-26T12:56:24.110" v="9" actId="20577"/>
        <pc:sldMkLst>
          <pc:docMk/>
          <pc:sldMk cId="2936903078" sldId="1130"/>
        </pc:sldMkLst>
        <pc:spChg chg="mod">
          <ac:chgData name="Fenga, Livio" userId="e9a206dd-d90d-4df1-9ae6-4876ed6442fb" providerId="ADAL" clId="{9A1420F1-0A33-4F73-90A8-EA2F906E7491}" dt="2021-11-26T12:56:24.110" v="9" actId="20577"/>
          <ac:spMkLst>
            <pc:docMk/>
            <pc:sldMk cId="2936903078" sldId="1130"/>
            <ac:spMk id="2" creationId="{00000000-0000-0000-0000-000000000000}"/>
          </ac:spMkLst>
        </pc:spChg>
        <pc:spChg chg="mod">
          <ac:chgData name="Fenga, Livio" userId="e9a206dd-d90d-4df1-9ae6-4876ed6442fb" providerId="ADAL" clId="{9A1420F1-0A33-4F73-90A8-EA2F906E7491}" dt="2021-11-26T12:55:29.945" v="2" actId="1076"/>
          <ac:spMkLst>
            <pc:docMk/>
            <pc:sldMk cId="2936903078" sldId="1130"/>
            <ac:spMk id="5" creationId="{00000000-0000-0000-0000-000000000000}"/>
          </ac:spMkLst>
        </pc:spChg>
      </pc:sldChg>
      <pc:sldChg chg="delSp mod">
        <pc:chgData name="Fenga, Livio" userId="e9a206dd-d90d-4df1-9ae6-4876ed6442fb" providerId="ADAL" clId="{9A1420F1-0A33-4F73-90A8-EA2F906E7491}" dt="2021-11-26T12:55:17.666" v="1" actId="478"/>
        <pc:sldMkLst>
          <pc:docMk/>
          <pc:sldMk cId="2405943405" sldId="1158"/>
        </pc:sldMkLst>
        <pc:spChg chg="del">
          <ac:chgData name="Fenga, Livio" userId="e9a206dd-d90d-4df1-9ae6-4876ed6442fb" providerId="ADAL" clId="{9A1420F1-0A33-4F73-90A8-EA2F906E7491}" dt="2021-11-26T12:55:17.666" v="1" actId="478"/>
          <ac:spMkLst>
            <pc:docMk/>
            <pc:sldMk cId="2405943405" sldId="1158"/>
            <ac:spMk id="6" creationId="{00000000-0000-0000-0000-000000000000}"/>
          </ac:spMkLst>
        </pc:spChg>
      </pc:sldChg>
      <pc:sldChg chg="del">
        <pc:chgData name="Fenga, Livio" userId="e9a206dd-d90d-4df1-9ae6-4876ed6442fb" providerId="ADAL" clId="{9A1420F1-0A33-4F73-90A8-EA2F906E7491}" dt="2021-12-01T19:14:56.230" v="41" actId="47"/>
        <pc:sldMkLst>
          <pc:docMk/>
          <pc:sldMk cId="1719995592" sldId="1163"/>
        </pc:sldMkLst>
      </pc:sldChg>
      <pc:sldChg chg="del">
        <pc:chgData name="Fenga, Livio" userId="e9a206dd-d90d-4df1-9ae6-4876ed6442fb" providerId="ADAL" clId="{9A1420F1-0A33-4F73-90A8-EA2F906E7491}" dt="2021-12-01T19:15:24.628" v="42" actId="47"/>
        <pc:sldMkLst>
          <pc:docMk/>
          <pc:sldMk cId="4045914185" sldId="1165"/>
        </pc:sldMkLst>
      </pc:sldChg>
      <pc:sldChg chg="modSp mod">
        <pc:chgData name="Fenga, Livio" userId="e9a206dd-d90d-4df1-9ae6-4876ed6442fb" providerId="ADAL" clId="{9A1420F1-0A33-4F73-90A8-EA2F906E7491}" dt="2021-12-02T14:18:35.643" v="46" actId="27636"/>
        <pc:sldMkLst>
          <pc:docMk/>
          <pc:sldMk cId="268882783" sldId="1170"/>
        </pc:sldMkLst>
        <pc:spChg chg="mod">
          <ac:chgData name="Fenga, Livio" userId="e9a206dd-d90d-4df1-9ae6-4876ed6442fb" providerId="ADAL" clId="{9A1420F1-0A33-4F73-90A8-EA2F906E7491}" dt="2021-12-02T14:18:35.643" v="46" actId="27636"/>
          <ac:spMkLst>
            <pc:docMk/>
            <pc:sldMk cId="268882783" sldId="1170"/>
            <ac:spMk id="27" creationId="{00000000-0000-0000-0000-000000000000}"/>
          </ac:spMkLst>
        </pc:spChg>
      </pc:sldChg>
      <pc:sldChg chg="delSp modSp mod delAnim">
        <pc:chgData name="Fenga, Livio" userId="e9a206dd-d90d-4df1-9ae6-4876ed6442fb" providerId="ADAL" clId="{9A1420F1-0A33-4F73-90A8-EA2F906E7491}" dt="2021-12-02T14:20:02.011" v="89" actId="403"/>
        <pc:sldMkLst>
          <pc:docMk/>
          <pc:sldMk cId="3176295394" sldId="1171"/>
        </pc:sldMkLst>
        <pc:spChg chg="mod">
          <ac:chgData name="Fenga, Livio" userId="e9a206dd-d90d-4df1-9ae6-4876ed6442fb" providerId="ADAL" clId="{9A1420F1-0A33-4F73-90A8-EA2F906E7491}" dt="2021-12-02T14:20:02.011" v="89" actId="403"/>
          <ac:spMkLst>
            <pc:docMk/>
            <pc:sldMk cId="3176295394" sldId="1171"/>
            <ac:spMk id="23" creationId="{00000000-0000-0000-0000-000000000000}"/>
          </ac:spMkLst>
        </pc:spChg>
        <pc:spChg chg="del">
          <ac:chgData name="Fenga, Livio" userId="e9a206dd-d90d-4df1-9ae6-4876ed6442fb" providerId="ADAL" clId="{9A1420F1-0A33-4F73-90A8-EA2F906E7491}" dt="2021-12-02T14:19:09.881" v="47" actId="478"/>
          <ac:spMkLst>
            <pc:docMk/>
            <pc:sldMk cId="3176295394" sldId="1171"/>
            <ac:spMk id="24" creationId="{00000000-0000-0000-0000-000000000000}"/>
          </ac:spMkLst>
        </pc:spChg>
        <pc:spChg chg="del mod">
          <ac:chgData name="Fenga, Livio" userId="e9a206dd-d90d-4df1-9ae6-4876ed6442fb" providerId="ADAL" clId="{9A1420F1-0A33-4F73-90A8-EA2F906E7491}" dt="2021-12-02T14:19:28.825" v="49" actId="478"/>
          <ac:spMkLst>
            <pc:docMk/>
            <pc:sldMk cId="3176295394" sldId="1171"/>
            <ac:spMk id="25" creationId="{00000000-0000-0000-0000-000000000000}"/>
          </ac:spMkLst>
        </pc:spChg>
        <pc:spChg chg="del">
          <ac:chgData name="Fenga, Livio" userId="e9a206dd-d90d-4df1-9ae6-4876ed6442fb" providerId="ADAL" clId="{9A1420F1-0A33-4F73-90A8-EA2F906E7491}" dt="2021-12-02T14:19:30.180" v="50" actId="478"/>
          <ac:spMkLst>
            <pc:docMk/>
            <pc:sldMk cId="3176295394" sldId="1171"/>
            <ac:spMk id="26" creationId="{00000000-0000-0000-0000-000000000000}"/>
          </ac:spMkLst>
        </pc:spChg>
      </pc:sldChg>
      <pc:sldChg chg="modSp mod">
        <pc:chgData name="Fenga, Livio" userId="e9a206dd-d90d-4df1-9ae6-4876ed6442fb" providerId="ADAL" clId="{9A1420F1-0A33-4F73-90A8-EA2F906E7491}" dt="2021-12-02T14:24:15.792" v="94" actId="6549"/>
        <pc:sldMkLst>
          <pc:docMk/>
          <pc:sldMk cId="2649875480" sldId="1181"/>
        </pc:sldMkLst>
        <pc:spChg chg="mod">
          <ac:chgData name="Fenga, Livio" userId="e9a206dd-d90d-4df1-9ae6-4876ed6442fb" providerId="ADAL" clId="{9A1420F1-0A33-4F73-90A8-EA2F906E7491}" dt="2021-12-02T14:24:15.792" v="94" actId="6549"/>
          <ac:spMkLst>
            <pc:docMk/>
            <pc:sldMk cId="2649875480" sldId="1181"/>
            <ac:spMk id="45" creationId="{00000000-0000-0000-0000-000000000000}"/>
          </ac:spMkLst>
        </pc:spChg>
      </pc:sldChg>
      <pc:sldChg chg="modSp mod">
        <pc:chgData name="Fenga, Livio" userId="e9a206dd-d90d-4df1-9ae6-4876ed6442fb" providerId="ADAL" clId="{9A1420F1-0A33-4F73-90A8-EA2F906E7491}" dt="2021-12-02T14:21:28.076" v="90" actId="1076"/>
        <pc:sldMkLst>
          <pc:docMk/>
          <pc:sldMk cId="4066599760" sldId="1189"/>
        </pc:sldMkLst>
        <pc:grpChg chg="mod">
          <ac:chgData name="Fenga, Livio" userId="e9a206dd-d90d-4df1-9ae6-4876ed6442fb" providerId="ADAL" clId="{9A1420F1-0A33-4F73-90A8-EA2F906E7491}" dt="2021-12-02T14:21:28.076" v="90" actId="1076"/>
          <ac:grpSpMkLst>
            <pc:docMk/>
            <pc:sldMk cId="4066599760" sldId="1189"/>
            <ac:grpSpMk id="4" creationId="{00000000-0000-0000-0000-000000000000}"/>
          </ac:grpSpMkLst>
        </pc:grpChg>
      </pc:sldChg>
      <pc:sldChg chg="del">
        <pc:chgData name="Fenga, Livio" userId="e9a206dd-d90d-4df1-9ae6-4876ed6442fb" providerId="ADAL" clId="{9A1420F1-0A33-4F73-90A8-EA2F906E7491}" dt="2021-12-01T18:35:53.302" v="12" actId="47"/>
        <pc:sldMkLst>
          <pc:docMk/>
          <pc:sldMk cId="1732481544" sldId="1190"/>
        </pc:sldMkLst>
      </pc:sldChg>
      <pc:sldChg chg="modSp mod">
        <pc:chgData name="Fenga, Livio" userId="e9a206dd-d90d-4df1-9ae6-4876ed6442fb" providerId="ADAL" clId="{9A1420F1-0A33-4F73-90A8-EA2F906E7491}" dt="2021-12-02T14:17:06.190" v="44" actId="113"/>
        <pc:sldMkLst>
          <pc:docMk/>
          <pc:sldMk cId="1547963886" sldId="1201"/>
        </pc:sldMkLst>
        <pc:spChg chg="mod">
          <ac:chgData name="Fenga, Livio" userId="e9a206dd-d90d-4df1-9ae6-4876ed6442fb" providerId="ADAL" clId="{9A1420F1-0A33-4F73-90A8-EA2F906E7491}" dt="2021-12-02T14:17:06.190" v="44" actId="113"/>
          <ac:spMkLst>
            <pc:docMk/>
            <pc:sldMk cId="1547963886" sldId="1201"/>
            <ac:spMk id="757763" creationId="{00000000-0000-0000-0000-000000000000}"/>
          </ac:spMkLst>
        </pc:spChg>
      </pc:sldChg>
      <pc:sldChg chg="modSp mod">
        <pc:chgData name="Fenga, Livio" userId="e9a206dd-d90d-4df1-9ae6-4876ed6442fb" providerId="ADAL" clId="{9A1420F1-0A33-4F73-90A8-EA2F906E7491}" dt="2021-12-02T14:22:47.884" v="93" actId="14100"/>
        <pc:sldMkLst>
          <pc:docMk/>
          <pc:sldMk cId="1680363978" sldId="1243"/>
        </pc:sldMkLst>
        <pc:grpChg chg="mod">
          <ac:chgData name="Fenga, Livio" userId="e9a206dd-d90d-4df1-9ae6-4876ed6442fb" providerId="ADAL" clId="{9A1420F1-0A33-4F73-90A8-EA2F906E7491}" dt="2021-12-02T14:22:47.884" v="93" actId="14100"/>
          <ac:grpSpMkLst>
            <pc:docMk/>
            <pc:sldMk cId="1680363978" sldId="1243"/>
            <ac:grpSpMk id="2" creationId="{00000000-0000-0000-0000-000000000000}"/>
          </ac:grpSpMkLst>
        </pc:grpChg>
      </pc:sldChg>
      <pc:sldChg chg="delSp mod">
        <pc:chgData name="Fenga, Livio" userId="e9a206dd-d90d-4df1-9ae6-4876ed6442fb" providerId="ADAL" clId="{9A1420F1-0A33-4F73-90A8-EA2F906E7491}" dt="2021-12-01T18:36:02.965" v="13" actId="478"/>
        <pc:sldMkLst>
          <pc:docMk/>
          <pc:sldMk cId="1427364513" sldId="1246"/>
        </pc:sldMkLst>
        <pc:spChg chg="del">
          <ac:chgData name="Fenga, Livio" userId="e9a206dd-d90d-4df1-9ae6-4876ed6442fb" providerId="ADAL" clId="{9A1420F1-0A33-4F73-90A8-EA2F906E7491}" dt="2021-12-01T18:36:02.965" v="13" actId="478"/>
          <ac:spMkLst>
            <pc:docMk/>
            <pc:sldMk cId="1427364513" sldId="1246"/>
            <ac:spMk id="781353" creationId="{00000000-0000-0000-0000-000000000000}"/>
          </ac:spMkLst>
        </pc:spChg>
      </pc:sldChg>
      <pc:sldChg chg="modSp mod">
        <pc:chgData name="Fenga, Livio" userId="e9a206dd-d90d-4df1-9ae6-4876ed6442fb" providerId="ADAL" clId="{9A1420F1-0A33-4F73-90A8-EA2F906E7491}" dt="2021-12-02T14:22:04.609" v="91" actId="20577"/>
        <pc:sldMkLst>
          <pc:docMk/>
          <pc:sldMk cId="2349420105" sldId="1247"/>
        </pc:sldMkLst>
        <pc:spChg chg="mod">
          <ac:chgData name="Fenga, Livio" userId="e9a206dd-d90d-4df1-9ae6-4876ed6442fb" providerId="ADAL" clId="{9A1420F1-0A33-4F73-90A8-EA2F906E7491}" dt="2021-12-02T14:22:04.609" v="91" actId="20577"/>
          <ac:spMkLst>
            <pc:docMk/>
            <pc:sldMk cId="2349420105" sldId="1247"/>
            <ac:spMk id="783397" creationId="{00000000-0000-0000-0000-000000000000}"/>
          </ac:spMkLst>
        </pc:spChg>
      </pc:sldChg>
      <pc:sldChg chg="modSp mod">
        <pc:chgData name="Fenga, Livio" userId="e9a206dd-d90d-4df1-9ae6-4876ed6442fb" providerId="ADAL" clId="{9A1420F1-0A33-4F73-90A8-EA2F906E7491}" dt="2021-12-02T14:22:24.792" v="92" actId="20577"/>
        <pc:sldMkLst>
          <pc:docMk/>
          <pc:sldMk cId="2985987327" sldId="1248"/>
        </pc:sldMkLst>
        <pc:spChg chg="mod">
          <ac:chgData name="Fenga, Livio" userId="e9a206dd-d90d-4df1-9ae6-4876ed6442fb" providerId="ADAL" clId="{9A1420F1-0A33-4F73-90A8-EA2F906E7491}" dt="2021-12-02T14:22:24.792" v="92" actId="20577"/>
          <ac:spMkLst>
            <pc:docMk/>
            <pc:sldMk cId="2985987327" sldId="1248"/>
            <ac:spMk id="785441" creationId="{00000000-0000-0000-0000-000000000000}"/>
          </ac:spMkLst>
        </pc:spChg>
        <pc:spChg chg="mod">
          <ac:chgData name="Fenga, Livio" userId="e9a206dd-d90d-4df1-9ae6-4876ed6442fb" providerId="ADAL" clId="{9A1420F1-0A33-4F73-90A8-EA2F906E7491}" dt="2021-12-01T18:36:53.264" v="26" actId="27636"/>
          <ac:spMkLst>
            <pc:docMk/>
            <pc:sldMk cId="2985987327" sldId="1248"/>
            <ac:spMk id="785472" creationId="{00000000-0000-0000-0000-000000000000}"/>
          </ac:spMkLst>
        </pc:spChg>
      </pc:sldChg>
      <pc:sldChg chg="del">
        <pc:chgData name="Fenga, Livio" userId="e9a206dd-d90d-4df1-9ae6-4876ed6442fb" providerId="ADAL" clId="{9A1420F1-0A33-4F73-90A8-EA2F906E7491}" dt="2021-12-01T19:12:20.955" v="34" actId="47"/>
        <pc:sldMkLst>
          <pc:docMk/>
          <pc:sldMk cId="713756773" sldId="1249"/>
        </pc:sldMkLst>
      </pc:sldChg>
      <pc:sldChg chg="del">
        <pc:chgData name="Fenga, Livio" userId="e9a206dd-d90d-4df1-9ae6-4876ed6442fb" providerId="ADAL" clId="{9A1420F1-0A33-4F73-90A8-EA2F906E7491}" dt="2021-12-01T19:15:24.628" v="42" actId="47"/>
        <pc:sldMkLst>
          <pc:docMk/>
          <pc:sldMk cId="2570878270" sldId="1250"/>
        </pc:sldMkLst>
      </pc:sldChg>
      <pc:sldChg chg="delSp modSp mod">
        <pc:chgData name="Fenga, Livio" userId="e9a206dd-d90d-4df1-9ae6-4876ed6442fb" providerId="ADAL" clId="{9A1420F1-0A33-4F73-90A8-EA2F906E7491}" dt="2021-12-01T19:12:00.754" v="33" actId="1076"/>
        <pc:sldMkLst>
          <pc:docMk/>
          <pc:sldMk cId="1090534231" sldId="1251"/>
        </pc:sldMkLst>
        <pc:spChg chg="mod">
          <ac:chgData name="Fenga, Livio" userId="e9a206dd-d90d-4df1-9ae6-4876ed6442fb" providerId="ADAL" clId="{9A1420F1-0A33-4F73-90A8-EA2F906E7491}" dt="2021-12-01T19:12:00.754" v="33" actId="1076"/>
          <ac:spMkLst>
            <pc:docMk/>
            <pc:sldMk cId="1090534231" sldId="1251"/>
            <ac:spMk id="5" creationId="{00000000-0000-0000-0000-000000000000}"/>
          </ac:spMkLst>
        </pc:spChg>
        <pc:spChg chg="del">
          <ac:chgData name="Fenga, Livio" userId="e9a206dd-d90d-4df1-9ae6-4876ed6442fb" providerId="ADAL" clId="{9A1420F1-0A33-4F73-90A8-EA2F906E7491}" dt="2021-12-01T19:11:57.782" v="32" actId="478"/>
          <ac:spMkLst>
            <pc:docMk/>
            <pc:sldMk cId="1090534231" sldId="1251"/>
            <ac:spMk id="6" creationId="{00000000-0000-0000-0000-000000000000}"/>
          </ac:spMkLst>
        </pc:spChg>
      </pc:sldChg>
      <pc:sldChg chg="del">
        <pc:chgData name="Fenga, Livio" userId="e9a206dd-d90d-4df1-9ae6-4876ed6442fb" providerId="ADAL" clId="{9A1420F1-0A33-4F73-90A8-EA2F906E7491}" dt="2021-12-01T19:12:35.167" v="35" actId="47"/>
        <pc:sldMkLst>
          <pc:docMk/>
          <pc:sldMk cId="1629550062" sldId="1252"/>
        </pc:sldMkLst>
      </pc:sldChg>
      <pc:sldChg chg="del">
        <pc:chgData name="Fenga, Livio" userId="e9a206dd-d90d-4df1-9ae6-4876ed6442fb" providerId="ADAL" clId="{9A1420F1-0A33-4F73-90A8-EA2F906E7491}" dt="2021-12-01T19:10:48.118" v="29" actId="47"/>
        <pc:sldMkLst>
          <pc:docMk/>
          <pc:sldMk cId="2879952130" sldId="1259"/>
        </pc:sldMkLst>
      </pc:sldChg>
      <pc:sldChg chg="del">
        <pc:chgData name="Fenga, Livio" userId="e9a206dd-d90d-4df1-9ae6-4876ed6442fb" providerId="ADAL" clId="{9A1420F1-0A33-4F73-90A8-EA2F906E7491}" dt="2021-12-01T18:37:48.927" v="27" actId="47"/>
        <pc:sldMkLst>
          <pc:docMk/>
          <pc:sldMk cId="3458482225" sldId="1262"/>
        </pc:sldMkLst>
      </pc:sldChg>
      <pc:sldChg chg="del">
        <pc:chgData name="Fenga, Livio" userId="e9a206dd-d90d-4df1-9ae6-4876ed6442fb" providerId="ADAL" clId="{9A1420F1-0A33-4F73-90A8-EA2F906E7491}" dt="2021-12-01T18:37:51.983" v="28" actId="47"/>
        <pc:sldMkLst>
          <pc:docMk/>
          <pc:sldMk cId="961947908" sldId="1263"/>
        </pc:sldMkLst>
      </pc:sldChg>
      <pc:sldChg chg="del">
        <pc:chgData name="Fenga, Livio" userId="e9a206dd-d90d-4df1-9ae6-4876ed6442fb" providerId="ADAL" clId="{9A1420F1-0A33-4F73-90A8-EA2F906E7491}" dt="2021-12-01T19:10:54.877" v="30" actId="47"/>
        <pc:sldMkLst>
          <pc:docMk/>
          <pc:sldMk cId="516717962" sldId="1264"/>
        </pc:sldMkLst>
      </pc:sldChg>
      <pc:sldChg chg="del">
        <pc:chgData name="Fenga, Livio" userId="e9a206dd-d90d-4df1-9ae6-4876ed6442fb" providerId="ADAL" clId="{9A1420F1-0A33-4F73-90A8-EA2F906E7491}" dt="2021-12-01T19:14:51.995" v="39" actId="47"/>
        <pc:sldMkLst>
          <pc:docMk/>
          <pc:sldMk cId="1897760768" sldId="1268"/>
        </pc:sldMkLst>
      </pc:sldChg>
      <pc:sldChg chg="delSp mod delAnim">
        <pc:chgData name="Fenga, Livio" userId="e9a206dd-d90d-4df1-9ae6-4876ed6442fb" providerId="ADAL" clId="{9A1420F1-0A33-4F73-90A8-EA2F906E7491}" dt="2021-12-01T19:14:43.389" v="38" actId="478"/>
        <pc:sldMkLst>
          <pc:docMk/>
          <pc:sldMk cId="2211699047" sldId="1271"/>
        </pc:sldMkLst>
        <pc:spChg chg="del">
          <ac:chgData name="Fenga, Livio" userId="e9a206dd-d90d-4df1-9ae6-4876ed6442fb" providerId="ADAL" clId="{9A1420F1-0A33-4F73-90A8-EA2F906E7491}" dt="2021-12-01T19:14:43.389" v="38" actId="478"/>
          <ac:spMkLst>
            <pc:docMk/>
            <pc:sldMk cId="2211699047" sldId="1271"/>
            <ac:spMk id="43" creationId="{00000000-0000-0000-0000-000000000000}"/>
          </ac:spMkLst>
        </pc:spChg>
      </pc:sldChg>
      <pc:sldChg chg="del">
        <pc:chgData name="Fenga, Livio" userId="e9a206dd-d90d-4df1-9ae6-4876ed6442fb" providerId="ADAL" clId="{9A1420F1-0A33-4F73-90A8-EA2F906E7491}" dt="2021-12-01T19:11:34.847" v="31" actId="47"/>
        <pc:sldMkLst>
          <pc:docMk/>
          <pc:sldMk cId="891886121" sldId="1272"/>
        </pc:sldMkLst>
      </pc:sldChg>
      <pc:sldChg chg="del">
        <pc:chgData name="Fenga, Livio" userId="e9a206dd-d90d-4df1-9ae6-4876ed6442fb" providerId="ADAL" clId="{9A1420F1-0A33-4F73-90A8-EA2F906E7491}" dt="2021-12-01T19:15:24.628" v="42" actId="47"/>
        <pc:sldMkLst>
          <pc:docMk/>
          <pc:sldMk cId="3895471697" sldId="1281"/>
        </pc:sldMkLst>
      </pc:sldChg>
      <pc:sldChg chg="del">
        <pc:chgData name="Fenga, Livio" userId="e9a206dd-d90d-4df1-9ae6-4876ed6442fb" providerId="ADAL" clId="{9A1420F1-0A33-4F73-90A8-EA2F906E7491}" dt="2021-12-01T19:15:24.628" v="42" actId="47"/>
        <pc:sldMkLst>
          <pc:docMk/>
          <pc:sldMk cId="2466434333" sldId="1282"/>
        </pc:sldMkLst>
      </pc:sldChg>
      <pc:sldChg chg="del">
        <pc:chgData name="Fenga, Livio" userId="e9a206dd-d90d-4df1-9ae6-4876ed6442fb" providerId="ADAL" clId="{9A1420F1-0A33-4F73-90A8-EA2F906E7491}" dt="2021-12-01T19:15:24.628" v="42" actId="47"/>
        <pc:sldMkLst>
          <pc:docMk/>
          <pc:sldMk cId="1434391862" sldId="1283"/>
        </pc:sldMkLst>
      </pc:sldChg>
      <pc:sldChg chg="del">
        <pc:chgData name="Fenga, Livio" userId="e9a206dd-d90d-4df1-9ae6-4876ed6442fb" providerId="ADAL" clId="{9A1420F1-0A33-4F73-90A8-EA2F906E7491}" dt="2021-12-01T19:14:53.345" v="40" actId="47"/>
        <pc:sldMkLst>
          <pc:docMk/>
          <pc:sldMk cId="1179970045" sldId="1284"/>
        </pc:sldMkLst>
      </pc:sldChg>
      <pc:sldChg chg="modSp mod">
        <pc:chgData name="Fenga, Livio" userId="e9a206dd-d90d-4df1-9ae6-4876ed6442fb" providerId="ADAL" clId="{9A1420F1-0A33-4F73-90A8-EA2F906E7491}" dt="2021-12-01T19:14:05.608" v="37" actId="27636"/>
        <pc:sldMkLst>
          <pc:docMk/>
          <pc:sldMk cId="73055614" sldId="1285"/>
        </pc:sldMkLst>
        <pc:spChg chg="mod">
          <ac:chgData name="Fenga, Livio" userId="e9a206dd-d90d-4df1-9ae6-4876ed6442fb" providerId="ADAL" clId="{9A1420F1-0A33-4F73-90A8-EA2F906E7491}" dt="2021-12-01T19:14:05.608" v="37" actId="27636"/>
          <ac:spMkLst>
            <pc:docMk/>
            <pc:sldMk cId="73055614" sldId="1285"/>
            <ac:spMk id="32" creationId="{00000000-0000-0000-0000-000000000000}"/>
          </ac:spMkLst>
        </pc:spChg>
      </pc:sldChg>
    </pc:docChg>
  </pc:docChgLst>
</pc:chgInfo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7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5C85FE80-612E-D248-B584-DA8E060B9D6E}" type="datetimeFigureOut">
              <a:rPr lang="en-US" smtClean="0"/>
              <a:t>12/2/2021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768B8669-6234-4F44-A6CB-41A2A29AB981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28541625"/>
      </p:ext>
    </p:extLst>
  </p:cSld>
  <p:clrMap bg1="lt1" tx1="dk1" bg2="lt2" tx2="dk2" accent1="accent1" accent2="accent2" accent3="accent3" accent4="accent4" accent5="accent5" accent6="accent6" hlink="hlink" folHlink="folHlink"/>
  <p:hf hdr="0" ftr="0" dt="0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6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5716FA95-F25F-6A4E-9805-3808DEC8B84A}" type="datetimeFigureOut">
              <a:rPr lang="en-US" smtClean="0"/>
              <a:t>12/2/2021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CB0A8895-A308-DC44-9938-C42D876EE231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96624310"/>
      </p:ext>
    </p:extLst>
  </p:cSld>
  <p:clrMap bg1="lt1" tx1="dk1" bg2="lt2" tx2="dk2" accent1="accent1" accent2="accent2" accent3="accent3" accent4="accent4" accent5="accent5" accent6="accent6" hlink="hlink" folHlink="folHlink"/>
  <p:hf hdr="0" ftr="0" dt="0"/>
  <p:notesStyle>
    <a:lvl1pPr marL="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4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5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6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7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8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0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1.xml"/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2.xml"/><Relationship Id="rId1" Type="http://schemas.openxmlformats.org/officeDocument/2006/relationships/notesMaster" Target="../notesMasters/notesMaster1.xml"/></Relationships>
</file>

<file path=ppt/notesSlides/_rels/notesSlide2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3.xml"/><Relationship Id="rId1" Type="http://schemas.openxmlformats.org/officeDocument/2006/relationships/notesMaster" Target="../notesMasters/notesMaster1.xml"/></Relationships>
</file>

<file path=ppt/notesSlides/_rels/notesSlide2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4.xml"/><Relationship Id="rId1" Type="http://schemas.openxmlformats.org/officeDocument/2006/relationships/notesMaster" Target="../notesMasters/notesMaster1.xml"/></Relationships>
</file>

<file path=ppt/notesSlides/_rels/notesSlide2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6.xml"/><Relationship Id="rId1" Type="http://schemas.openxmlformats.org/officeDocument/2006/relationships/notesMaster" Target="../notesMasters/notesMaster1.xml"/></Relationships>
</file>

<file path=ppt/notesSlides/_rels/notesSlide2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8.xml"/><Relationship Id="rId1" Type="http://schemas.openxmlformats.org/officeDocument/2006/relationships/notesMaster" Target="../notesMasters/notesMaster1.xml"/></Relationships>
</file>

<file path=ppt/notesSlides/_rels/notesSlide2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1.xml"/><Relationship Id="rId1" Type="http://schemas.openxmlformats.org/officeDocument/2006/relationships/notesMaster" Target="../notesMasters/notesMaster1.xml"/></Relationships>
</file>

<file path=ppt/notesSlides/_rels/notesSlide2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2.xml"/><Relationship Id="rId1" Type="http://schemas.openxmlformats.org/officeDocument/2006/relationships/notesMaster" Target="../notesMasters/notesMaster1.xml"/></Relationships>
</file>

<file path=ppt/notesSlides/_rels/notesSlide2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3.xml"/><Relationship Id="rId1" Type="http://schemas.openxmlformats.org/officeDocument/2006/relationships/notesMaster" Target="../notesMasters/notesMaster1.xml"/></Relationships>
</file>

<file path=ppt/notesSlides/_rels/notesSlide3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2.xml"/><Relationship Id="rId1" Type="http://schemas.openxmlformats.org/officeDocument/2006/relationships/notesMaster" Target="../notesMasters/notesMaster1.xml"/></Relationships>
</file>

<file path=ppt/notesSlides/_rels/notesSlide3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3.xml"/><Relationship Id="rId1" Type="http://schemas.openxmlformats.org/officeDocument/2006/relationships/notesMaster" Target="../notesMasters/notesMaster1.xml"/></Relationships>
</file>

<file path=ppt/notesSlides/_rels/notesSlide3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4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635A9F8A-66C5-47CD-8833-BC8D68FBD615}" type="slidenum">
              <a:rPr lang="en-US"/>
              <a:pPr/>
              <a:t>9</a:t>
            </a:fld>
            <a:endParaRPr lang="en-US"/>
          </a:p>
        </p:txBody>
      </p:sp>
      <p:sp>
        <p:nvSpPr>
          <p:cNvPr id="808962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808963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F18B5407-42DC-4764-A5C8-39027198840B}" type="slidenum">
              <a:rPr lang="en-US"/>
              <a:pPr/>
              <a:t>10</a:t>
            </a:fld>
            <a:endParaRPr lang="en-US"/>
          </a:p>
        </p:txBody>
      </p:sp>
      <p:sp>
        <p:nvSpPr>
          <p:cNvPr id="809986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809987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CC3CF2FE-0122-4A1F-A384-F203D3DC8214}" type="slidenum">
              <a:rPr lang="en-US"/>
              <a:pPr/>
              <a:t>11</a:t>
            </a:fld>
            <a:endParaRPr lang="en-US"/>
          </a:p>
        </p:txBody>
      </p:sp>
      <p:sp>
        <p:nvSpPr>
          <p:cNvPr id="811010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811011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TODO: Cut this.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BC97D60-1F67-9049-9332-09B31DA49069}" type="slidenum">
              <a:rPr lang="en-US" smtClean="0"/>
              <a:pPr/>
              <a:t>13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228210016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baseline="0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BC97D60-1F67-9049-9332-09B31DA49069}" type="slidenum">
              <a:rPr lang="en-US" smtClean="0"/>
              <a:pPr/>
              <a:t>14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33034351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baseline="0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BC97D60-1F67-9049-9332-09B31DA49069}" type="slidenum">
              <a:rPr lang="en-US" smtClean="0"/>
              <a:pPr/>
              <a:t>15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33034351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baseline="0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BC97D60-1F67-9049-9332-09B31DA49069}" type="slidenum">
              <a:rPr lang="en-US" smtClean="0"/>
              <a:pPr/>
              <a:t>16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33034351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baseline="0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BC97D60-1F67-9049-9332-09B31DA49069}" type="slidenum">
              <a:rPr lang="en-US" smtClean="0"/>
              <a:pPr/>
              <a:t>17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33034351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 baseline="0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BC97D60-1F67-9049-9332-09B31DA49069}" type="slidenum">
              <a:rPr lang="en-US" smtClean="0"/>
              <a:pPr/>
              <a:t>18</a:t>
            </a:fld>
            <a:endParaRPr lang="en-US"/>
          </a:p>
        </p:txBody>
      </p:sp>
    </p:spTree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 baseline="0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BC97D60-1F67-9049-9332-09B31DA49069}" type="slidenum">
              <a:rPr lang="en-US" smtClean="0"/>
              <a:pPr/>
              <a:t>19</a:t>
            </a:fld>
            <a:endParaRPr lang="en-US"/>
          </a:p>
        </p:txBody>
      </p:sp>
    </p:spTree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 baseline="0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BC97D60-1F67-9049-9332-09B31DA49069}" type="slidenum">
              <a:rPr lang="en-US" smtClean="0"/>
              <a:pPr/>
              <a:t>20</a:t>
            </a:fld>
            <a:endParaRPr lang="en-US"/>
          </a:p>
        </p:txBody>
      </p:sp>
    </p:spTree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 baseline="0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BC97D60-1F67-9049-9332-09B31DA49069}" type="slidenum">
              <a:rPr lang="en-US" smtClean="0"/>
              <a:pPr/>
              <a:t>21</a:t>
            </a:fld>
            <a:endParaRPr lang="en-US"/>
          </a:p>
        </p:txBody>
      </p:sp>
    </p:spTree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34435C9A-69EC-467A-855F-18A03067D6EA}" type="slidenum">
              <a:rPr lang="en-US"/>
              <a:pPr/>
              <a:t>22</a:t>
            </a:fld>
            <a:endParaRPr lang="en-US"/>
          </a:p>
        </p:txBody>
      </p:sp>
      <p:sp>
        <p:nvSpPr>
          <p:cNvPr id="778242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1152525" y="692150"/>
            <a:ext cx="4552950" cy="3416300"/>
          </a:xfrm>
          <a:ln/>
        </p:spPr>
      </p:sp>
      <p:sp>
        <p:nvSpPr>
          <p:cNvPr id="778243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913805" y="4343704"/>
            <a:ext cx="5030391" cy="4113892"/>
          </a:xfrm>
        </p:spPr>
        <p:txBody>
          <a:bodyPr/>
          <a:lstStyle/>
          <a:p>
            <a:endParaRPr lang="en-US"/>
          </a:p>
        </p:txBody>
      </p:sp>
    </p:spTree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FACEEC69-6992-441D-B26F-DADBD2986E52}" type="slidenum">
              <a:rPr lang="en-US"/>
              <a:pPr/>
              <a:t>23</a:t>
            </a:fld>
            <a:endParaRPr lang="en-US"/>
          </a:p>
        </p:txBody>
      </p:sp>
      <p:sp>
        <p:nvSpPr>
          <p:cNvPr id="780290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1152525" y="692150"/>
            <a:ext cx="4552950" cy="3416300"/>
          </a:xfrm>
          <a:ln/>
        </p:spPr>
      </p:sp>
      <p:sp>
        <p:nvSpPr>
          <p:cNvPr id="780291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913805" y="4343704"/>
            <a:ext cx="5030391" cy="4113892"/>
          </a:xfrm>
        </p:spPr>
        <p:txBody>
          <a:bodyPr/>
          <a:lstStyle/>
          <a:p>
            <a:endParaRPr lang="en-US"/>
          </a:p>
        </p:txBody>
      </p:sp>
    </p:spTree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AA431623-F0E8-4B43-9393-CF286AD55EF7}" type="slidenum">
              <a:rPr lang="en-US"/>
              <a:pPr/>
              <a:t>24</a:t>
            </a:fld>
            <a:endParaRPr lang="en-US"/>
          </a:p>
        </p:txBody>
      </p:sp>
      <p:sp>
        <p:nvSpPr>
          <p:cNvPr id="782338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1152525" y="692150"/>
            <a:ext cx="4552950" cy="3416300"/>
          </a:xfrm>
          <a:ln/>
        </p:spPr>
      </p:sp>
      <p:sp>
        <p:nvSpPr>
          <p:cNvPr id="782339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913805" y="4343704"/>
            <a:ext cx="5030391" cy="4113892"/>
          </a:xfrm>
        </p:spPr>
        <p:txBody>
          <a:bodyPr/>
          <a:lstStyle/>
          <a:p>
            <a:endParaRPr lang="en-US"/>
          </a:p>
        </p:txBody>
      </p:sp>
    </p:spTree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A881615B-00F3-4DDF-A3FD-27A961486B97}" type="slidenum">
              <a:rPr lang="en-US"/>
              <a:pPr/>
              <a:t>25</a:t>
            </a:fld>
            <a:endParaRPr lang="en-US"/>
          </a:p>
        </p:txBody>
      </p:sp>
      <p:sp>
        <p:nvSpPr>
          <p:cNvPr id="784386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1152525" y="692150"/>
            <a:ext cx="4552950" cy="3416300"/>
          </a:xfrm>
          <a:ln/>
        </p:spPr>
      </p:sp>
      <p:sp>
        <p:nvSpPr>
          <p:cNvPr id="784387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913805" y="4343704"/>
            <a:ext cx="5030391" cy="4113892"/>
          </a:xfrm>
        </p:spPr>
        <p:txBody>
          <a:bodyPr/>
          <a:lstStyle/>
          <a:p>
            <a:endParaRPr lang="en-US"/>
          </a:p>
        </p:txBody>
      </p:sp>
    </p:spTree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C8451413-16BC-4EEB-8F92-8843B4DBDB83}" type="slidenum">
              <a:rPr lang="en-US"/>
              <a:pPr/>
              <a:t>26</a:t>
            </a:fld>
            <a:endParaRPr lang="en-US"/>
          </a:p>
        </p:txBody>
      </p:sp>
      <p:sp>
        <p:nvSpPr>
          <p:cNvPr id="786434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1152525" y="692150"/>
            <a:ext cx="4552950" cy="3416300"/>
          </a:xfrm>
          <a:ln/>
        </p:spPr>
      </p:sp>
      <p:sp>
        <p:nvSpPr>
          <p:cNvPr id="786435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913805" y="4343704"/>
            <a:ext cx="5030391" cy="4113892"/>
          </a:xfrm>
        </p:spPr>
        <p:txBody>
          <a:bodyPr/>
          <a:lstStyle/>
          <a:p>
            <a:endParaRPr lang="en-US"/>
          </a:p>
        </p:txBody>
      </p:sp>
    </p:spTree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BE629949-F509-46CE-9E65-25CD6721D799}" type="slidenum">
              <a:rPr lang="en-US"/>
              <a:pPr/>
              <a:t>27</a:t>
            </a:fld>
            <a:endParaRPr lang="en-US"/>
          </a:p>
        </p:txBody>
      </p:sp>
      <p:sp>
        <p:nvSpPr>
          <p:cNvPr id="817154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817155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</p:spTree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r>
              <a:rPr lang="en-US" baseline="0" dirty="0"/>
              <a:t>TODO: Include the math on the right. </a:t>
            </a:r>
          </a:p>
          <a:p>
            <a:r>
              <a:rPr lang="en-US" baseline="0" dirty="0"/>
              <a:t>TODO: Show the parameters.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BC97D60-1F67-9049-9332-09B31DA49069}" type="slidenum">
              <a:rPr lang="en-US" smtClean="0"/>
              <a:pPr/>
              <a:t>28</a:t>
            </a:fld>
            <a:endParaRPr lang="en-US"/>
          </a:p>
        </p:txBody>
      </p:sp>
    </p:spTree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r>
              <a:rPr lang="en-US" baseline="0" dirty="0"/>
              <a:t>This is regular perceptron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BC97D60-1F67-9049-9332-09B31DA49069}" type="slidenum">
              <a:rPr lang="en-US" smtClean="0"/>
              <a:pPr/>
              <a:t>30</a:t>
            </a:fld>
            <a:endParaRPr lang="en-US"/>
          </a:p>
        </p:txBody>
      </p:sp>
    </p:spTree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r>
              <a:rPr lang="en-US" baseline="0" dirty="0"/>
              <a:t>What if we connect all the X to all the Z?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BC97D60-1F67-9049-9332-09B31DA49069}" type="slidenum">
              <a:rPr lang="en-US" smtClean="0"/>
              <a:pPr/>
              <a:t>31</a:t>
            </a:fld>
            <a:endParaRPr lang="en-US"/>
          </a:p>
        </p:txBody>
      </p:sp>
    </p:spTree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r>
              <a:rPr lang="en-US" baseline="0" dirty="0"/>
              <a:t>What if we connect all the X to all the Z?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BC97D60-1F67-9049-9332-09B31DA49069}" type="slidenum">
              <a:rPr lang="en-US" smtClean="0"/>
              <a:pPr/>
              <a:t>32</a:t>
            </a:fld>
            <a:endParaRPr lang="en-US"/>
          </a:p>
        </p:txBody>
      </p:sp>
    </p:spTree>
  </p:cSld>
  <p:clrMapOvr>
    <a:masterClrMapping/>
  </p:clrMapOvr>
</p:notes>
</file>

<file path=ppt/notesSlides/notesSlide2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r>
              <a:rPr lang="en-US" baseline="0" dirty="0"/>
              <a:t>What if we connect all the X to all the Z?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BC97D60-1F67-9049-9332-09B31DA49069}" type="slidenum">
              <a:rPr lang="en-US" smtClean="0"/>
              <a:pPr/>
              <a:t>33</a:t>
            </a:fld>
            <a:endParaRPr lang="en-US"/>
          </a:p>
        </p:txBody>
      </p:sp>
    </p:spTree>
  </p:cSld>
  <p:clrMapOvr>
    <a:masterClrMapping/>
  </p:clrMapOvr>
</p:notes>
</file>

<file path=ppt/notesSlides/notesSlide2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r>
              <a:rPr lang="en-US" baseline="0" dirty="0"/>
              <a:t>What if we connect all the X to all the Z?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BC97D60-1F67-9049-9332-09B31DA49069}" type="slidenum">
              <a:rPr lang="en-US" smtClean="0"/>
              <a:pPr/>
              <a:t>34</a:t>
            </a:fld>
            <a:endParaRPr lang="en-US"/>
          </a:p>
        </p:txBody>
      </p:sp>
    </p:spTree>
  </p:cSld>
  <p:clrMapOvr>
    <a:masterClrMapping/>
  </p:clrMapOvr>
</p:notes>
</file>

<file path=ppt/notesSlides/notesSlide2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r>
              <a:rPr lang="en-US" dirty="0"/>
              <a:t>We saw with XOR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BC97D60-1F67-9049-9332-09B31DA49069}" type="slidenum">
              <a:rPr lang="en-US" smtClean="0"/>
              <a:pPr/>
              <a:t>36</a:t>
            </a:fld>
            <a:endParaRPr lang="en-US"/>
          </a:p>
        </p:txBody>
      </p:sp>
    </p:spTree>
  </p:cSld>
  <p:clrMapOvr>
    <a:masterClrMapping/>
  </p:clrMapOvr>
</p:notes>
</file>

<file path=ppt/notesSlides/notesSlide2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r>
              <a:rPr lang="en-US" dirty="0"/>
              <a:t>Why called feed forward?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BC97D60-1F67-9049-9332-09B31DA49069}" type="slidenum">
              <a:rPr lang="en-US" smtClean="0"/>
              <a:pPr/>
              <a:t>38</a:t>
            </a:fld>
            <a:endParaRPr lang="en-US"/>
          </a:p>
        </p:txBody>
      </p:sp>
    </p:spTree>
  </p:cSld>
  <p:clrMapOvr>
    <a:masterClrMapping/>
  </p:clrMapOvr>
</p:notes>
</file>

<file path=ppt/notesSlides/notesSlide2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BC97D60-1F67-9049-9332-09B31DA49069}" type="slidenum">
              <a:rPr lang="en-US" smtClean="0"/>
              <a:pPr/>
              <a:t>41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71021199"/>
      </p:ext>
    </p:extLst>
  </p:cSld>
  <p:clrMapOvr>
    <a:masterClrMapping/>
  </p:clrMapOvr>
</p:notes>
</file>

<file path=ppt/notesSlides/notesSlide2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TODO: Make pixels </a:t>
            </a:r>
            <a:r>
              <a:rPr lang="en-US" dirty="0" err="1"/>
              <a:t>greyscle</a:t>
            </a:r>
            <a:endParaRPr lang="en-US" dirty="0"/>
          </a:p>
          <a:p>
            <a:r>
              <a:rPr lang="en-US" dirty="0"/>
              <a:t>TODO:</a:t>
            </a:r>
            <a:r>
              <a:rPr lang="en-US" baseline="0" dirty="0"/>
              <a:t> Increase size of 1</a:t>
            </a:r>
            <a:r>
              <a:rPr lang="en-US" baseline="30000" dirty="0"/>
              <a:t>st</a:t>
            </a:r>
            <a:r>
              <a:rPr lang="en-US" baseline="0" dirty="0"/>
              <a:t> hidden layer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BC97D60-1F67-9049-9332-09B31DA49069}" type="slidenum">
              <a:rPr lang="en-US" smtClean="0"/>
              <a:pPr/>
              <a:t>42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7594597"/>
      </p:ext>
    </p:extLst>
  </p:cSld>
  <p:clrMapOvr>
    <a:masterClrMapping/>
  </p:clrMapOvr>
</p:notes>
</file>

<file path=ppt/notesSlides/notesSlide2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TODO: Make pixels </a:t>
            </a:r>
            <a:r>
              <a:rPr lang="en-US" dirty="0" err="1"/>
              <a:t>greyscle</a:t>
            </a:r>
            <a:endParaRPr lang="en-US" dirty="0"/>
          </a:p>
          <a:p>
            <a:r>
              <a:rPr lang="en-US" dirty="0"/>
              <a:t>TODO:</a:t>
            </a:r>
            <a:r>
              <a:rPr lang="en-US" baseline="0" dirty="0"/>
              <a:t> Increase size of 1</a:t>
            </a:r>
            <a:r>
              <a:rPr lang="en-US" baseline="30000" dirty="0"/>
              <a:t>st</a:t>
            </a:r>
            <a:r>
              <a:rPr lang="en-US" baseline="0" dirty="0"/>
              <a:t> hidden layer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BC97D60-1F67-9049-9332-09B31DA49069}" type="slidenum">
              <a:rPr lang="en-US" smtClean="0"/>
              <a:pPr/>
              <a:t>43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7594597"/>
      </p:ext>
    </p:extLst>
  </p:cSld>
  <p:clrMapOvr>
    <a:masterClrMapping/>
  </p:clrMapOvr>
</p:notes>
</file>

<file path=ppt/notesSlides/notesSlide3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r>
              <a:rPr lang="en-US" dirty="0"/>
              <a:t>Why called feed forward?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BC97D60-1F67-9049-9332-09B31DA49069}" type="slidenum">
              <a:rPr lang="en-US" smtClean="0"/>
              <a:pPr/>
              <a:t>52</a:t>
            </a:fld>
            <a:endParaRPr lang="en-US"/>
          </a:p>
        </p:txBody>
      </p:sp>
    </p:spTree>
  </p:cSld>
  <p:clrMapOvr>
    <a:masterClrMapping/>
  </p:clrMapOvr>
</p:notes>
</file>

<file path=ppt/notesSlides/notesSlide3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r>
              <a:rPr lang="en-US" dirty="0"/>
              <a:t>Why called feed forward?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BC97D60-1F67-9049-9332-09B31DA49069}" type="slidenum">
              <a:rPr lang="en-US" smtClean="0"/>
              <a:pPr/>
              <a:t>53</a:t>
            </a:fld>
            <a:endParaRPr lang="en-US"/>
          </a:p>
        </p:txBody>
      </p:sp>
    </p:spTree>
  </p:cSld>
  <p:clrMapOvr>
    <a:masterClrMapping/>
  </p:clrMapOvr>
</p:notes>
</file>

<file path=ppt/notesSlides/notesSlide3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baseline="0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BC97D60-1F67-9049-9332-09B31DA49069}" type="slidenum">
              <a:rPr lang="en-US" smtClean="0"/>
              <a:pPr/>
              <a:t>54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33034351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3.xml"/></Relationships>
</file>

<file path=ppt/slideLayouts/_rels/slideLayout3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4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5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5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5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5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5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5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5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5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5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5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6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6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6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6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6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6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6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6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6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6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7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7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7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7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7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7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7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7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7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7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E23EE38-C8CA-0C44-947F-F569C925BA56}" type="datetime1">
              <a:rPr lang="en-US" smtClean="0"/>
              <a:t>12/2/2021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5445004-F4FB-5345-992E-498B4C43F56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498215128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999F761-062A-B94A-8542-9F565EB6F277}" type="datetime1">
              <a:rPr lang="en-US" smtClean="0"/>
              <a:t>12/2/2021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5445004-F4FB-5345-992E-498B4C43F56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14147313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C13F882-12AF-7E45-A669-9397B47E14F8}" type="datetime1">
              <a:rPr lang="en-US" smtClean="0"/>
              <a:t>12/2/2021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5445004-F4FB-5345-992E-498B4C43F56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36587050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189993"/>
            <a:ext cx="4038600" cy="4936171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189993"/>
            <a:ext cx="4038600" cy="4936171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E77FDFC-8405-6B4A-A08B-E3A56D1E6B31}" type="datetime1">
              <a:rPr lang="en-US" smtClean="0"/>
              <a:t>12/2/2021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5445004-F4FB-5345-992E-498B4C43F56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210863146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215232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1854994"/>
            <a:ext cx="4040188" cy="4271169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215232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1854994"/>
            <a:ext cx="4041775" cy="4271169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700A6AC-7802-B748-8BFC-963178D932F5}" type="datetime1">
              <a:rPr lang="en-US" smtClean="0"/>
              <a:t>12/2/2021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5445004-F4FB-5345-992E-498B4C43F56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14272616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C7975DF-1D7E-3D46-9FBF-32626F7C8B76}" type="datetime1">
              <a:rPr lang="en-US" smtClean="0"/>
              <a:t>12/2/2021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5445004-F4FB-5345-992E-498B4C43F56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51349255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BC3B7F1-0188-A940-BF5D-66E37647A655}" type="datetime1">
              <a:rPr lang="en-US" smtClean="0"/>
              <a:t>12/2/2021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5445004-F4FB-5345-992E-498B4C43F56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86635108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D273F8A-3757-3D4C-A426-B0CD6A2F9C46}" type="datetime1">
              <a:rPr lang="en-US" smtClean="0"/>
              <a:t>12/2/2021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5445004-F4FB-5345-992E-498B4C43F56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275137471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61F7F2-6097-5847-AD96-B9054D2B06FC}" type="datetime1">
              <a:rPr lang="en-US" smtClean="0"/>
              <a:t>12/2/2021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5445004-F4FB-5345-992E-498B4C43F56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6987170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924FC9C-2E47-5D47-95CF-45E1ACF1DBF5}" type="datetime1">
              <a:rPr lang="en-US" smtClean="0"/>
              <a:t>12/2/2021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5445004-F4FB-5345-992E-498B4C43F56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7733201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382B54D-F174-1149-BF06-CD7DD5AF9AA3}" type="datetime1">
              <a:rPr lang="en-US" smtClean="0"/>
              <a:t>12/2/2021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5445004-F4FB-5345-992E-498B4C43F56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493142609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OverTx">
  <p:cSld name="Title and 2 Content over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28600" y="152400"/>
            <a:ext cx="7543800" cy="1143000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quarter" idx="1"/>
          </p:nvPr>
        </p:nvSpPr>
        <p:spPr>
          <a:xfrm>
            <a:off x="457200" y="1600200"/>
            <a:ext cx="4038600" cy="21288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quarter" idx="2"/>
          </p:nvPr>
        </p:nvSpPr>
        <p:spPr>
          <a:xfrm>
            <a:off x="4648200" y="1600200"/>
            <a:ext cx="4038600" cy="21288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half" idx="3"/>
          </p:nvPr>
        </p:nvSpPr>
        <p:spPr>
          <a:xfrm>
            <a:off x="457200" y="3881438"/>
            <a:ext cx="8229600" cy="2130425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Date Placeholder 5"/>
          <p:cNvSpPr>
            <a:spLocks noGrp="1"/>
          </p:cNvSpPr>
          <p:nvPr>
            <p:ph type="dt" sz="half" idx="10"/>
          </p:nvPr>
        </p:nvSpPr>
        <p:spPr>
          <a:xfrm>
            <a:off x="457200" y="6248400"/>
            <a:ext cx="2133600" cy="457200"/>
          </a:xfrm>
        </p:spPr>
        <p:txBody>
          <a:bodyPr/>
          <a:lstStyle>
            <a:lvl1pPr>
              <a:defRPr/>
            </a:lvl1pPr>
          </a:lstStyle>
          <a:p>
            <a:endParaRPr lang="en-US" altLang="en-US"/>
          </a:p>
        </p:txBody>
      </p:sp>
      <p:sp>
        <p:nvSpPr>
          <p:cNvPr id="7" name="Footer Placeholder 6"/>
          <p:cNvSpPr>
            <a:spLocks noGrp="1"/>
          </p:cNvSpPr>
          <p:nvPr>
            <p:ph type="ftr" sz="quarter" idx="11"/>
          </p:nvPr>
        </p:nvSpPr>
        <p:spPr>
          <a:xfrm>
            <a:off x="3124200" y="6248400"/>
            <a:ext cx="2895600" cy="457200"/>
          </a:xfrm>
        </p:spPr>
        <p:txBody>
          <a:bodyPr/>
          <a:lstStyle>
            <a:lvl1pPr>
              <a:defRPr/>
            </a:lvl1pPr>
          </a:lstStyle>
          <a:p>
            <a:r>
              <a:rPr lang="en-US" altLang="zh-CN"/>
              <a:t>© Eric Xing @ CMU, 2005-2015</a:t>
            </a:r>
            <a:endParaRPr lang="en-US" altLang="en-US" sz="1000">
              <a:solidFill>
                <a:schemeClr val="tx1"/>
              </a:solidFill>
            </a:endParaRPr>
          </a:p>
        </p:txBody>
      </p:sp>
      <p:sp>
        <p:nvSpPr>
          <p:cNvPr id="8" name="Slide Number Placeholder 7"/>
          <p:cNvSpPr>
            <a:spLocks noGrp="1"/>
          </p:cNvSpPr>
          <p:nvPr>
            <p:ph type="sldNum" sz="quarter" idx="12"/>
          </p:nvPr>
        </p:nvSpPr>
        <p:spPr>
          <a:xfrm>
            <a:off x="6553200" y="6248400"/>
            <a:ext cx="2133600" cy="457200"/>
          </a:xfrm>
        </p:spPr>
        <p:txBody>
          <a:bodyPr/>
          <a:lstStyle>
            <a:lvl1pPr>
              <a:defRPr sz="800"/>
            </a:lvl1pPr>
          </a:lstStyle>
          <a:p>
            <a:endParaRPr lang="en-US" altLang="en-US"/>
          </a:p>
          <a:p>
            <a:endParaRPr lang="en-US" altLang="en-US"/>
          </a:p>
          <a:p>
            <a:endParaRPr lang="en-US" altLang="en-US"/>
          </a:p>
          <a:p>
            <a:fld id="{48DE5349-D7F5-4C1F-A5F4-CC997E27CB33}" type="slidenum">
              <a:rPr lang="en-US" altLang="en-US"/>
              <a:pPr/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2535130045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OverTx">
  <p:cSld name="Title and Content over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28600" y="152400"/>
            <a:ext cx="7543800" cy="1143000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8229600" cy="21288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3881438"/>
            <a:ext cx="8229600" cy="2130425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457200" y="6248400"/>
            <a:ext cx="2133600" cy="457200"/>
          </a:xfrm>
        </p:spPr>
        <p:txBody>
          <a:bodyPr/>
          <a:lstStyle>
            <a:lvl1pPr>
              <a:defRPr/>
            </a:lvl1pPr>
          </a:lstStyle>
          <a:p>
            <a:endParaRPr lang="en-US" alt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3124200" y="6248400"/>
            <a:ext cx="2895600" cy="457200"/>
          </a:xfrm>
        </p:spPr>
        <p:txBody>
          <a:bodyPr/>
          <a:lstStyle>
            <a:lvl1pPr>
              <a:defRPr/>
            </a:lvl1pPr>
          </a:lstStyle>
          <a:p>
            <a:r>
              <a:rPr lang="en-US" altLang="zh-CN"/>
              <a:t>© Eric Xing @ CMU, 2005-2015</a:t>
            </a:r>
            <a:endParaRPr lang="en-US" altLang="en-US" sz="1000">
              <a:solidFill>
                <a:schemeClr val="tx1"/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6553200" y="6248400"/>
            <a:ext cx="2133600" cy="457200"/>
          </a:xfrm>
        </p:spPr>
        <p:txBody>
          <a:bodyPr/>
          <a:lstStyle>
            <a:lvl1pPr>
              <a:defRPr sz="800"/>
            </a:lvl1pPr>
          </a:lstStyle>
          <a:p>
            <a:endParaRPr lang="en-US" altLang="en-US"/>
          </a:p>
          <a:p>
            <a:endParaRPr lang="en-US" altLang="en-US"/>
          </a:p>
          <a:p>
            <a:endParaRPr lang="en-US" altLang="en-US"/>
          </a:p>
          <a:p>
            <a:fld id="{9A6A1787-49D9-4C6E-B7C7-59753D4A4CE8}" type="slidenum">
              <a:rPr lang="en-US" altLang="en-US"/>
              <a:pPr/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4002321669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7_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91CD1D9-C084-EE47-BD8D-261BE031B149}" type="datetime1">
              <a:rPr lang="en-US" smtClean="0"/>
              <a:t>12/2/2021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CF56997-4F5F-5A42-B306-795126905ACA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7" name="Text Placeholder 9"/>
          <p:cNvSpPr>
            <a:spLocks noGrp="1"/>
          </p:cNvSpPr>
          <p:nvPr>
            <p:ph type="body" sz="quarter" idx="13" hasCustomPrompt="1"/>
          </p:nvPr>
        </p:nvSpPr>
        <p:spPr>
          <a:xfrm>
            <a:off x="457200" y="142875"/>
            <a:ext cx="2667000" cy="1143000"/>
          </a:xfrm>
        </p:spPr>
        <p:txBody>
          <a:bodyPr anchor="ctr" anchorCtr="0"/>
          <a:lstStyle>
            <a:lvl1pPr marL="0" marR="0" indent="0" algn="l" defTabSz="4572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/>
              <a:buNone/>
              <a:tabLst/>
              <a:defRPr/>
            </a:lvl1pPr>
          </a:lstStyle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/>
              <a:buNone/>
              <a:tabLst/>
              <a:defRPr/>
            </a:pPr>
            <a:r>
              <a:rPr lang="en-US" dirty="0"/>
              <a:t>Click to add Section</a:t>
            </a:r>
          </a:p>
        </p:txBody>
      </p:sp>
    </p:spTree>
    <p:extLst>
      <p:ext uri="{BB962C8B-B14F-4D97-AF65-F5344CB8AC3E}">
        <p14:creationId xmlns:p14="http://schemas.microsoft.com/office/powerpoint/2010/main" val="3414587819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1_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25182DA-637D-DA41-AAFB-68E5B7C2EF75}" type="datetime1">
              <a:rPr lang="en-US" smtClean="0"/>
              <a:t>12/2/2021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CF56997-4F5F-5A42-B306-795126905ACA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10" name="Text Placeholder 9"/>
          <p:cNvSpPr>
            <a:spLocks noGrp="1"/>
          </p:cNvSpPr>
          <p:nvPr>
            <p:ph type="body" sz="quarter" idx="13" hasCustomPrompt="1"/>
          </p:nvPr>
        </p:nvSpPr>
        <p:spPr>
          <a:xfrm>
            <a:off x="457200" y="142875"/>
            <a:ext cx="2667000" cy="1143000"/>
          </a:xfrm>
        </p:spPr>
        <p:txBody>
          <a:bodyPr anchor="ctr" anchorCtr="0"/>
          <a:lstStyle>
            <a:lvl1pPr marL="0" indent="0">
              <a:buNone/>
              <a:defRPr baseline="0"/>
            </a:lvl1pPr>
          </a:lstStyle>
          <a:p>
            <a:pPr lvl="0"/>
            <a:r>
              <a:rPr lang="en-US" dirty="0"/>
              <a:t>Click to add Section</a:t>
            </a:r>
          </a:p>
        </p:txBody>
      </p:sp>
    </p:spTree>
    <p:extLst>
      <p:ext uri="{BB962C8B-B14F-4D97-AF65-F5344CB8AC3E}">
        <p14:creationId xmlns:p14="http://schemas.microsoft.com/office/powerpoint/2010/main" val="3242601622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1_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7A94419-EDFB-6F4E-A333-81B2AEE61551}" type="datetime1">
              <a:rPr lang="en-US" smtClean="0"/>
              <a:t>12/2/2021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CF56997-4F5F-5A42-B306-795126905ACA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9" name="Text Placeholder 9"/>
          <p:cNvSpPr>
            <a:spLocks noGrp="1"/>
          </p:cNvSpPr>
          <p:nvPr>
            <p:ph type="body" sz="quarter" idx="13" hasCustomPrompt="1"/>
          </p:nvPr>
        </p:nvSpPr>
        <p:spPr>
          <a:xfrm>
            <a:off x="457200" y="142875"/>
            <a:ext cx="2667000" cy="1143000"/>
          </a:xfrm>
        </p:spPr>
        <p:txBody>
          <a:bodyPr anchor="ctr" anchorCtr="0"/>
          <a:lstStyle>
            <a:lvl1pPr marL="0" indent="0">
              <a:buNone/>
              <a:defRPr/>
            </a:lvl1pPr>
          </a:lstStyle>
          <a:p>
            <a:pPr lvl="0"/>
            <a:r>
              <a:rPr lang="en-US" dirty="0"/>
              <a:t>Click to add Section</a:t>
            </a:r>
          </a:p>
        </p:txBody>
      </p:sp>
    </p:spTree>
    <p:extLst>
      <p:ext uri="{BB962C8B-B14F-4D97-AF65-F5344CB8AC3E}">
        <p14:creationId xmlns:p14="http://schemas.microsoft.com/office/powerpoint/2010/main" val="2278021488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1_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91CD1D9-C084-EE47-BD8D-261BE031B149}" type="datetime1">
              <a:rPr lang="en-US" smtClean="0"/>
              <a:t>12/2/2021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CF56997-4F5F-5A42-B306-795126905ACA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7" name="Text Placeholder 9"/>
          <p:cNvSpPr>
            <a:spLocks noGrp="1"/>
          </p:cNvSpPr>
          <p:nvPr>
            <p:ph type="body" sz="quarter" idx="13" hasCustomPrompt="1"/>
          </p:nvPr>
        </p:nvSpPr>
        <p:spPr>
          <a:xfrm>
            <a:off x="457200" y="142875"/>
            <a:ext cx="2667000" cy="1143000"/>
          </a:xfrm>
        </p:spPr>
        <p:txBody>
          <a:bodyPr anchor="ctr" anchorCtr="0"/>
          <a:lstStyle>
            <a:lvl1pPr marL="0" marR="0" indent="0" algn="l" defTabSz="4572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/>
              <a:buNone/>
              <a:tabLst/>
              <a:defRPr/>
            </a:lvl1pPr>
          </a:lstStyle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/>
              <a:buNone/>
              <a:tabLst/>
              <a:defRPr/>
            </a:pPr>
            <a:r>
              <a:rPr lang="en-US" dirty="0"/>
              <a:t>Click to add Section</a:t>
            </a:r>
          </a:p>
        </p:txBody>
      </p:sp>
    </p:spTree>
    <p:extLst>
      <p:ext uri="{BB962C8B-B14F-4D97-AF65-F5344CB8AC3E}">
        <p14:creationId xmlns:p14="http://schemas.microsoft.com/office/powerpoint/2010/main" val="1836001905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8_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91CD1D9-C084-EE47-BD8D-261BE031B149}" type="datetime1">
              <a:rPr lang="en-US" smtClean="0"/>
              <a:t>12/2/2021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CF56997-4F5F-5A42-B306-795126905ACA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7" name="Text Placeholder 9"/>
          <p:cNvSpPr>
            <a:spLocks noGrp="1"/>
          </p:cNvSpPr>
          <p:nvPr>
            <p:ph type="body" sz="quarter" idx="13" hasCustomPrompt="1"/>
          </p:nvPr>
        </p:nvSpPr>
        <p:spPr>
          <a:xfrm>
            <a:off x="457200" y="142875"/>
            <a:ext cx="2667000" cy="1143000"/>
          </a:xfrm>
        </p:spPr>
        <p:txBody>
          <a:bodyPr anchor="ctr" anchorCtr="0"/>
          <a:lstStyle>
            <a:lvl1pPr marL="0" marR="0" indent="0" algn="l" defTabSz="4572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/>
              <a:buNone/>
              <a:tabLst/>
              <a:defRPr/>
            </a:lvl1pPr>
          </a:lstStyle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/>
              <a:buNone/>
              <a:tabLst/>
              <a:defRPr/>
            </a:pPr>
            <a:r>
              <a:rPr lang="en-US" dirty="0"/>
              <a:t>Click to add Section</a:t>
            </a:r>
          </a:p>
        </p:txBody>
      </p:sp>
    </p:spTree>
    <p:extLst>
      <p:ext uri="{BB962C8B-B14F-4D97-AF65-F5344CB8AC3E}">
        <p14:creationId xmlns:p14="http://schemas.microsoft.com/office/powerpoint/2010/main" val="780513310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0882" name="Line 2"/>
          <p:cNvSpPr>
            <a:spLocks noChangeShapeType="1"/>
          </p:cNvSpPr>
          <p:nvPr/>
        </p:nvSpPr>
        <p:spPr bwMode="auto">
          <a:xfrm>
            <a:off x="7315200" y="1066800"/>
            <a:ext cx="0" cy="449580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  <a:effectLst/>
        </p:spPr>
        <p:txBody>
          <a:bodyPr/>
          <a:lstStyle/>
          <a:p>
            <a:endParaRPr lang="en-US"/>
          </a:p>
        </p:txBody>
      </p:sp>
      <p:sp>
        <p:nvSpPr>
          <p:cNvPr id="250883" name="Rectangle 3"/>
          <p:cNvSpPr>
            <a:spLocks noGrp="1" noChangeArrowheads="1"/>
          </p:cNvSpPr>
          <p:nvPr>
            <p:ph type="ctrTitle"/>
          </p:nvPr>
        </p:nvSpPr>
        <p:spPr>
          <a:xfrm>
            <a:off x="315913" y="466725"/>
            <a:ext cx="6781800" cy="2133600"/>
          </a:xfrm>
        </p:spPr>
        <p:txBody>
          <a:bodyPr/>
          <a:lstStyle>
            <a:lvl1pPr algn="r">
              <a:defRPr sz="4400"/>
            </a:lvl1pPr>
          </a:lstStyle>
          <a:p>
            <a:r>
              <a:rPr lang="en-US" altLang="en-US"/>
              <a:t>Click to edit Master title style</a:t>
            </a:r>
          </a:p>
        </p:txBody>
      </p:sp>
      <p:sp>
        <p:nvSpPr>
          <p:cNvPr id="250884" name="Rectangle 4"/>
          <p:cNvSpPr>
            <a:spLocks noGrp="1" noChangeArrowheads="1"/>
          </p:cNvSpPr>
          <p:nvPr>
            <p:ph type="subTitle" idx="1"/>
          </p:nvPr>
        </p:nvSpPr>
        <p:spPr>
          <a:xfrm>
            <a:off x="849313" y="3049588"/>
            <a:ext cx="6248400" cy="2362200"/>
          </a:xfrm>
        </p:spPr>
        <p:txBody>
          <a:bodyPr/>
          <a:lstStyle>
            <a:lvl1pPr marL="0" indent="0" algn="r">
              <a:buFont typeface="Wingdings" pitchFamily="2" charset="2"/>
              <a:buNone/>
              <a:defRPr sz="2500"/>
            </a:lvl1pPr>
          </a:lstStyle>
          <a:p>
            <a:r>
              <a:rPr lang="en-US" altLang="en-US"/>
              <a:t>Click to edit Master subtitle style</a:t>
            </a:r>
          </a:p>
        </p:txBody>
      </p:sp>
      <p:sp>
        <p:nvSpPr>
          <p:cNvPr id="250885" name="Rectangle 5"/>
          <p:cNvSpPr>
            <a:spLocks noGrp="1" noChangeArrowheads="1"/>
          </p:cNvSpPr>
          <p:nvPr>
            <p:ph type="dt" sz="half" idx="2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en-US"/>
          </a:p>
        </p:txBody>
      </p:sp>
      <p:sp>
        <p:nvSpPr>
          <p:cNvPr id="250886" name="Rectangle 6"/>
          <p:cNvSpPr>
            <a:spLocks noGrp="1" noChangeArrowheads="1"/>
          </p:cNvSpPr>
          <p:nvPr>
            <p:ph type="ftr" sz="quarter" idx="3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altLang="zh-CN"/>
              <a:t>© Eric Xing @ CMU, 2005-2015</a:t>
            </a:r>
            <a:endParaRPr lang="en-US" altLang="en-US" dirty="0"/>
          </a:p>
        </p:txBody>
      </p:sp>
      <p:sp>
        <p:nvSpPr>
          <p:cNvPr id="250887" name="Rectangle 7"/>
          <p:cNvSpPr>
            <a:spLocks noGrp="1" noChangeArrowheads="1"/>
          </p:cNvSpPr>
          <p:nvPr>
            <p:ph type="sldNum" sz="quarter" idx="4"/>
          </p:nvPr>
        </p:nvSpPr>
        <p:spPr/>
        <p:txBody>
          <a:bodyPr/>
          <a:lstStyle>
            <a:lvl1pPr>
              <a:defRPr/>
            </a:lvl1pPr>
          </a:lstStyle>
          <a:p>
            <a:fld id="{54D584A2-0344-4A64-85F9-86CD4928F9D9}" type="slidenum">
              <a:rPr lang="en-US" altLang="en-US"/>
              <a:pPr/>
              <a:t>‹#›</a:t>
            </a:fld>
            <a:endParaRPr lang="en-US" altLang="en-US"/>
          </a:p>
        </p:txBody>
      </p:sp>
      <p:grpSp>
        <p:nvGrpSpPr>
          <p:cNvPr id="2" name="Group 8"/>
          <p:cNvGrpSpPr>
            <a:grpSpLocks/>
          </p:cNvGrpSpPr>
          <p:nvPr/>
        </p:nvGrpSpPr>
        <p:grpSpPr bwMode="auto">
          <a:xfrm>
            <a:off x="7493000" y="2992438"/>
            <a:ext cx="1338263" cy="2189162"/>
            <a:chOff x="4704" y="1885"/>
            <a:chExt cx="843" cy="1379"/>
          </a:xfrm>
        </p:grpSpPr>
        <p:sp>
          <p:nvSpPr>
            <p:cNvPr id="250889" name="Oval 9"/>
            <p:cNvSpPr>
              <a:spLocks noChangeArrowheads="1"/>
            </p:cNvSpPr>
            <p:nvPr/>
          </p:nvSpPr>
          <p:spPr bwMode="auto">
            <a:xfrm>
              <a:off x="4704" y="1885"/>
              <a:ext cx="127" cy="127"/>
            </a:xfrm>
            <a:prstGeom prst="ellipse">
              <a:avLst/>
            </a:prstGeom>
            <a:solidFill>
              <a:schemeClr val="tx2"/>
            </a:solidFill>
            <a:ln w="9525">
              <a:noFill/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250890" name="Oval 10"/>
            <p:cNvSpPr>
              <a:spLocks noChangeArrowheads="1"/>
            </p:cNvSpPr>
            <p:nvPr/>
          </p:nvSpPr>
          <p:spPr bwMode="auto">
            <a:xfrm>
              <a:off x="4883" y="1885"/>
              <a:ext cx="127" cy="127"/>
            </a:xfrm>
            <a:prstGeom prst="ellipse">
              <a:avLst/>
            </a:prstGeom>
            <a:solidFill>
              <a:schemeClr val="tx2"/>
            </a:solidFill>
            <a:ln w="9525">
              <a:noFill/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250891" name="Oval 11"/>
            <p:cNvSpPr>
              <a:spLocks noChangeArrowheads="1"/>
            </p:cNvSpPr>
            <p:nvPr/>
          </p:nvSpPr>
          <p:spPr bwMode="auto">
            <a:xfrm>
              <a:off x="5062" y="1885"/>
              <a:ext cx="127" cy="127"/>
            </a:xfrm>
            <a:prstGeom prst="ellipse">
              <a:avLst/>
            </a:prstGeom>
            <a:solidFill>
              <a:schemeClr val="tx2"/>
            </a:solidFill>
            <a:ln w="9525">
              <a:noFill/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250892" name="Oval 12"/>
            <p:cNvSpPr>
              <a:spLocks noChangeArrowheads="1"/>
            </p:cNvSpPr>
            <p:nvPr/>
          </p:nvSpPr>
          <p:spPr bwMode="auto">
            <a:xfrm>
              <a:off x="4704" y="2064"/>
              <a:ext cx="127" cy="127"/>
            </a:xfrm>
            <a:prstGeom prst="ellipse">
              <a:avLst/>
            </a:prstGeom>
            <a:solidFill>
              <a:schemeClr val="tx2"/>
            </a:solidFill>
            <a:ln w="9525">
              <a:noFill/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250893" name="Oval 13"/>
            <p:cNvSpPr>
              <a:spLocks noChangeArrowheads="1"/>
            </p:cNvSpPr>
            <p:nvPr/>
          </p:nvSpPr>
          <p:spPr bwMode="auto">
            <a:xfrm>
              <a:off x="4883" y="2064"/>
              <a:ext cx="127" cy="127"/>
            </a:xfrm>
            <a:prstGeom prst="ellipse">
              <a:avLst/>
            </a:prstGeom>
            <a:solidFill>
              <a:schemeClr val="tx2"/>
            </a:solidFill>
            <a:ln w="9525">
              <a:noFill/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250894" name="Oval 14"/>
            <p:cNvSpPr>
              <a:spLocks noChangeArrowheads="1"/>
            </p:cNvSpPr>
            <p:nvPr/>
          </p:nvSpPr>
          <p:spPr bwMode="auto">
            <a:xfrm>
              <a:off x="5062" y="2064"/>
              <a:ext cx="127" cy="127"/>
            </a:xfrm>
            <a:prstGeom prst="ellipse">
              <a:avLst/>
            </a:prstGeom>
            <a:solidFill>
              <a:schemeClr val="tx2"/>
            </a:solidFill>
            <a:ln w="9525">
              <a:noFill/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250895" name="Oval 15"/>
            <p:cNvSpPr>
              <a:spLocks noChangeArrowheads="1"/>
            </p:cNvSpPr>
            <p:nvPr/>
          </p:nvSpPr>
          <p:spPr bwMode="auto">
            <a:xfrm>
              <a:off x="5241" y="2064"/>
              <a:ext cx="127" cy="127"/>
            </a:xfrm>
            <a:prstGeom prst="ellipse">
              <a:avLst/>
            </a:prstGeom>
            <a:solidFill>
              <a:schemeClr val="accent2"/>
            </a:solidFill>
            <a:ln w="9525">
              <a:noFill/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250896" name="Oval 16"/>
            <p:cNvSpPr>
              <a:spLocks noChangeArrowheads="1"/>
            </p:cNvSpPr>
            <p:nvPr/>
          </p:nvSpPr>
          <p:spPr bwMode="auto">
            <a:xfrm>
              <a:off x="4704" y="2243"/>
              <a:ext cx="127" cy="127"/>
            </a:xfrm>
            <a:prstGeom prst="ellipse">
              <a:avLst/>
            </a:prstGeom>
            <a:solidFill>
              <a:schemeClr val="tx2"/>
            </a:solidFill>
            <a:ln w="9525">
              <a:noFill/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250897" name="Oval 17"/>
            <p:cNvSpPr>
              <a:spLocks noChangeArrowheads="1"/>
            </p:cNvSpPr>
            <p:nvPr/>
          </p:nvSpPr>
          <p:spPr bwMode="auto">
            <a:xfrm>
              <a:off x="4883" y="2243"/>
              <a:ext cx="127" cy="127"/>
            </a:xfrm>
            <a:prstGeom prst="ellipse">
              <a:avLst/>
            </a:prstGeom>
            <a:solidFill>
              <a:schemeClr val="tx2"/>
            </a:solidFill>
            <a:ln w="9525">
              <a:noFill/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250898" name="Oval 18"/>
            <p:cNvSpPr>
              <a:spLocks noChangeArrowheads="1"/>
            </p:cNvSpPr>
            <p:nvPr/>
          </p:nvSpPr>
          <p:spPr bwMode="auto">
            <a:xfrm>
              <a:off x="5062" y="2243"/>
              <a:ext cx="127" cy="127"/>
            </a:xfrm>
            <a:prstGeom prst="ellipse">
              <a:avLst/>
            </a:prstGeom>
            <a:solidFill>
              <a:schemeClr val="accent2"/>
            </a:solidFill>
            <a:ln w="9525">
              <a:noFill/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250899" name="Oval 19"/>
            <p:cNvSpPr>
              <a:spLocks noChangeArrowheads="1"/>
            </p:cNvSpPr>
            <p:nvPr/>
          </p:nvSpPr>
          <p:spPr bwMode="auto">
            <a:xfrm>
              <a:off x="5241" y="2243"/>
              <a:ext cx="127" cy="127"/>
            </a:xfrm>
            <a:prstGeom prst="ellipse">
              <a:avLst/>
            </a:prstGeom>
            <a:solidFill>
              <a:schemeClr val="accent2"/>
            </a:solidFill>
            <a:ln w="9525">
              <a:noFill/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250900" name="Oval 20"/>
            <p:cNvSpPr>
              <a:spLocks noChangeArrowheads="1"/>
            </p:cNvSpPr>
            <p:nvPr/>
          </p:nvSpPr>
          <p:spPr bwMode="auto">
            <a:xfrm>
              <a:off x="5420" y="2243"/>
              <a:ext cx="127" cy="127"/>
            </a:xfrm>
            <a:prstGeom prst="ellipse">
              <a:avLst/>
            </a:prstGeom>
            <a:solidFill>
              <a:schemeClr val="accent1"/>
            </a:solidFill>
            <a:ln w="9525">
              <a:noFill/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250901" name="Oval 21"/>
            <p:cNvSpPr>
              <a:spLocks noChangeArrowheads="1"/>
            </p:cNvSpPr>
            <p:nvPr/>
          </p:nvSpPr>
          <p:spPr bwMode="auto">
            <a:xfrm>
              <a:off x="4704" y="2421"/>
              <a:ext cx="127" cy="128"/>
            </a:xfrm>
            <a:prstGeom prst="ellipse">
              <a:avLst/>
            </a:prstGeom>
            <a:solidFill>
              <a:schemeClr val="tx2"/>
            </a:solidFill>
            <a:ln w="9525">
              <a:noFill/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250902" name="Oval 22"/>
            <p:cNvSpPr>
              <a:spLocks noChangeArrowheads="1"/>
            </p:cNvSpPr>
            <p:nvPr/>
          </p:nvSpPr>
          <p:spPr bwMode="auto">
            <a:xfrm>
              <a:off x="4883" y="2421"/>
              <a:ext cx="127" cy="128"/>
            </a:xfrm>
            <a:prstGeom prst="ellipse">
              <a:avLst/>
            </a:prstGeom>
            <a:solidFill>
              <a:schemeClr val="accent2"/>
            </a:solidFill>
            <a:ln w="9525">
              <a:noFill/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250903" name="Oval 23"/>
            <p:cNvSpPr>
              <a:spLocks noChangeArrowheads="1"/>
            </p:cNvSpPr>
            <p:nvPr/>
          </p:nvSpPr>
          <p:spPr bwMode="auto">
            <a:xfrm>
              <a:off x="5062" y="2421"/>
              <a:ext cx="127" cy="128"/>
            </a:xfrm>
            <a:prstGeom prst="ellipse">
              <a:avLst/>
            </a:prstGeom>
            <a:solidFill>
              <a:schemeClr val="accent2"/>
            </a:solidFill>
            <a:ln w="9525">
              <a:noFill/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250904" name="Oval 24"/>
            <p:cNvSpPr>
              <a:spLocks noChangeArrowheads="1"/>
            </p:cNvSpPr>
            <p:nvPr/>
          </p:nvSpPr>
          <p:spPr bwMode="auto">
            <a:xfrm>
              <a:off x="5241" y="2421"/>
              <a:ext cx="127" cy="128"/>
            </a:xfrm>
            <a:prstGeom prst="ellipse">
              <a:avLst/>
            </a:prstGeom>
            <a:solidFill>
              <a:schemeClr val="accent1"/>
            </a:solidFill>
            <a:ln w="9525">
              <a:noFill/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250905" name="Oval 25"/>
            <p:cNvSpPr>
              <a:spLocks noChangeArrowheads="1"/>
            </p:cNvSpPr>
            <p:nvPr/>
          </p:nvSpPr>
          <p:spPr bwMode="auto">
            <a:xfrm>
              <a:off x="4704" y="2600"/>
              <a:ext cx="127" cy="128"/>
            </a:xfrm>
            <a:prstGeom prst="ellipse">
              <a:avLst/>
            </a:prstGeom>
            <a:solidFill>
              <a:schemeClr val="accent2"/>
            </a:solidFill>
            <a:ln w="9525">
              <a:noFill/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250906" name="Oval 26"/>
            <p:cNvSpPr>
              <a:spLocks noChangeArrowheads="1"/>
            </p:cNvSpPr>
            <p:nvPr/>
          </p:nvSpPr>
          <p:spPr bwMode="auto">
            <a:xfrm>
              <a:off x="4883" y="2600"/>
              <a:ext cx="127" cy="128"/>
            </a:xfrm>
            <a:prstGeom prst="ellipse">
              <a:avLst/>
            </a:prstGeom>
            <a:solidFill>
              <a:schemeClr val="accent2"/>
            </a:solidFill>
            <a:ln w="9525">
              <a:noFill/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250907" name="Oval 27"/>
            <p:cNvSpPr>
              <a:spLocks noChangeArrowheads="1"/>
            </p:cNvSpPr>
            <p:nvPr/>
          </p:nvSpPr>
          <p:spPr bwMode="auto">
            <a:xfrm>
              <a:off x="5062" y="2600"/>
              <a:ext cx="127" cy="128"/>
            </a:xfrm>
            <a:prstGeom prst="ellipse">
              <a:avLst/>
            </a:prstGeom>
            <a:solidFill>
              <a:schemeClr val="accent1"/>
            </a:solidFill>
            <a:ln w="9525">
              <a:noFill/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250908" name="Oval 28"/>
            <p:cNvSpPr>
              <a:spLocks noChangeArrowheads="1"/>
            </p:cNvSpPr>
            <p:nvPr/>
          </p:nvSpPr>
          <p:spPr bwMode="auto">
            <a:xfrm>
              <a:off x="5241" y="2600"/>
              <a:ext cx="127" cy="128"/>
            </a:xfrm>
            <a:prstGeom prst="ellipse">
              <a:avLst/>
            </a:prstGeom>
            <a:solidFill>
              <a:schemeClr val="accent1"/>
            </a:solidFill>
            <a:ln w="9525">
              <a:noFill/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250909" name="Oval 29"/>
            <p:cNvSpPr>
              <a:spLocks noChangeArrowheads="1"/>
            </p:cNvSpPr>
            <p:nvPr/>
          </p:nvSpPr>
          <p:spPr bwMode="auto">
            <a:xfrm>
              <a:off x="5420" y="2600"/>
              <a:ext cx="127" cy="128"/>
            </a:xfrm>
            <a:prstGeom prst="ellipse">
              <a:avLst/>
            </a:prstGeom>
            <a:solidFill>
              <a:schemeClr val="folHlink"/>
            </a:solidFill>
            <a:ln w="9525">
              <a:noFill/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250910" name="Oval 30"/>
            <p:cNvSpPr>
              <a:spLocks noChangeArrowheads="1"/>
            </p:cNvSpPr>
            <p:nvPr/>
          </p:nvSpPr>
          <p:spPr bwMode="auto">
            <a:xfrm>
              <a:off x="4704" y="2779"/>
              <a:ext cx="127" cy="127"/>
            </a:xfrm>
            <a:prstGeom prst="ellipse">
              <a:avLst/>
            </a:prstGeom>
            <a:solidFill>
              <a:schemeClr val="accent2"/>
            </a:solidFill>
            <a:ln w="9525">
              <a:noFill/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250911" name="Oval 31"/>
            <p:cNvSpPr>
              <a:spLocks noChangeArrowheads="1"/>
            </p:cNvSpPr>
            <p:nvPr/>
          </p:nvSpPr>
          <p:spPr bwMode="auto">
            <a:xfrm>
              <a:off x="4883" y="2779"/>
              <a:ext cx="127" cy="127"/>
            </a:xfrm>
            <a:prstGeom prst="ellipse">
              <a:avLst/>
            </a:prstGeom>
            <a:solidFill>
              <a:schemeClr val="accent1"/>
            </a:solidFill>
            <a:ln w="9525">
              <a:noFill/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250912" name="Oval 32"/>
            <p:cNvSpPr>
              <a:spLocks noChangeArrowheads="1"/>
            </p:cNvSpPr>
            <p:nvPr/>
          </p:nvSpPr>
          <p:spPr bwMode="auto">
            <a:xfrm>
              <a:off x="5062" y="2779"/>
              <a:ext cx="127" cy="127"/>
            </a:xfrm>
            <a:prstGeom prst="ellipse">
              <a:avLst/>
            </a:prstGeom>
            <a:solidFill>
              <a:schemeClr val="accent1"/>
            </a:solidFill>
            <a:ln w="9525">
              <a:noFill/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250913" name="Oval 33"/>
            <p:cNvSpPr>
              <a:spLocks noChangeArrowheads="1"/>
            </p:cNvSpPr>
            <p:nvPr/>
          </p:nvSpPr>
          <p:spPr bwMode="auto">
            <a:xfrm>
              <a:off x="5241" y="2779"/>
              <a:ext cx="127" cy="127"/>
            </a:xfrm>
            <a:prstGeom prst="ellipse">
              <a:avLst/>
            </a:prstGeom>
            <a:solidFill>
              <a:schemeClr val="folHlink"/>
            </a:solidFill>
            <a:ln w="9525">
              <a:noFill/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250914" name="Oval 34"/>
            <p:cNvSpPr>
              <a:spLocks noChangeArrowheads="1"/>
            </p:cNvSpPr>
            <p:nvPr/>
          </p:nvSpPr>
          <p:spPr bwMode="auto">
            <a:xfrm>
              <a:off x="4704" y="2958"/>
              <a:ext cx="127" cy="127"/>
            </a:xfrm>
            <a:prstGeom prst="ellipse">
              <a:avLst/>
            </a:prstGeom>
            <a:solidFill>
              <a:schemeClr val="accent1"/>
            </a:solidFill>
            <a:ln w="9525">
              <a:noFill/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250915" name="Oval 35"/>
            <p:cNvSpPr>
              <a:spLocks noChangeArrowheads="1"/>
            </p:cNvSpPr>
            <p:nvPr/>
          </p:nvSpPr>
          <p:spPr bwMode="auto">
            <a:xfrm>
              <a:off x="4883" y="2958"/>
              <a:ext cx="127" cy="127"/>
            </a:xfrm>
            <a:prstGeom prst="ellipse">
              <a:avLst/>
            </a:prstGeom>
            <a:solidFill>
              <a:schemeClr val="accent1"/>
            </a:solidFill>
            <a:ln w="9525">
              <a:noFill/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250916" name="Oval 36"/>
            <p:cNvSpPr>
              <a:spLocks noChangeArrowheads="1"/>
            </p:cNvSpPr>
            <p:nvPr/>
          </p:nvSpPr>
          <p:spPr bwMode="auto">
            <a:xfrm>
              <a:off x="5062" y="2958"/>
              <a:ext cx="127" cy="127"/>
            </a:xfrm>
            <a:prstGeom prst="ellipse">
              <a:avLst/>
            </a:prstGeom>
            <a:solidFill>
              <a:schemeClr val="folHlink"/>
            </a:solidFill>
            <a:ln w="9525">
              <a:noFill/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250917" name="Oval 37"/>
            <p:cNvSpPr>
              <a:spLocks noChangeArrowheads="1"/>
            </p:cNvSpPr>
            <p:nvPr/>
          </p:nvSpPr>
          <p:spPr bwMode="auto">
            <a:xfrm>
              <a:off x="5241" y="2958"/>
              <a:ext cx="127" cy="127"/>
            </a:xfrm>
            <a:prstGeom prst="ellipse">
              <a:avLst/>
            </a:prstGeom>
            <a:solidFill>
              <a:schemeClr val="folHlink"/>
            </a:solidFill>
            <a:ln w="9525">
              <a:noFill/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250918" name="Oval 38"/>
            <p:cNvSpPr>
              <a:spLocks noChangeArrowheads="1"/>
            </p:cNvSpPr>
            <p:nvPr/>
          </p:nvSpPr>
          <p:spPr bwMode="auto">
            <a:xfrm>
              <a:off x="4883" y="3137"/>
              <a:ext cx="127" cy="127"/>
            </a:xfrm>
            <a:prstGeom prst="ellipse">
              <a:avLst/>
            </a:prstGeom>
            <a:solidFill>
              <a:schemeClr val="folHlink"/>
            </a:solidFill>
            <a:ln w="9525">
              <a:noFill/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250919" name="Oval 39"/>
            <p:cNvSpPr>
              <a:spLocks noChangeArrowheads="1"/>
            </p:cNvSpPr>
            <p:nvPr/>
          </p:nvSpPr>
          <p:spPr bwMode="auto">
            <a:xfrm>
              <a:off x="5241" y="3137"/>
              <a:ext cx="127" cy="127"/>
            </a:xfrm>
            <a:prstGeom prst="ellipse">
              <a:avLst/>
            </a:prstGeom>
            <a:solidFill>
              <a:schemeClr val="folHlink"/>
            </a:solidFill>
            <a:ln w="9525">
              <a:noFill/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en-US"/>
            </a:p>
          </p:txBody>
        </p:sp>
      </p:grpSp>
      <p:sp>
        <p:nvSpPr>
          <p:cNvPr id="250920" name="Line 40"/>
          <p:cNvSpPr>
            <a:spLocks noChangeShapeType="1"/>
          </p:cNvSpPr>
          <p:nvPr/>
        </p:nvSpPr>
        <p:spPr bwMode="auto">
          <a:xfrm>
            <a:off x="304800" y="2819400"/>
            <a:ext cx="8229600" cy="0"/>
          </a:xfrm>
          <a:prstGeom prst="line">
            <a:avLst/>
          </a:prstGeom>
          <a:noFill/>
          <a:ln w="6350">
            <a:solidFill>
              <a:schemeClr val="tx1"/>
            </a:solidFill>
            <a:round/>
            <a:headEnd/>
            <a:tailEnd/>
          </a:ln>
          <a:effectLst/>
        </p:spPr>
        <p:txBody>
          <a:bodyPr/>
          <a:lstStyle/>
          <a:p>
            <a:endParaRPr lang="en-US"/>
          </a:p>
        </p:txBody>
      </p:sp>
      <p:grpSp>
        <p:nvGrpSpPr>
          <p:cNvPr id="41" name="Group 41"/>
          <p:cNvGrpSpPr>
            <a:grpSpLocks/>
          </p:cNvGrpSpPr>
          <p:nvPr userDrawn="1"/>
        </p:nvGrpSpPr>
        <p:grpSpPr bwMode="auto">
          <a:xfrm>
            <a:off x="609600" y="152400"/>
            <a:ext cx="2438400" cy="420688"/>
            <a:chOff x="0" y="6"/>
            <a:chExt cx="1248" cy="265"/>
          </a:xfrm>
        </p:grpSpPr>
        <p:sp>
          <p:nvSpPr>
            <p:cNvPr id="42" name="Rectangle 42"/>
            <p:cNvSpPr>
              <a:spLocks noChangeArrowheads="1"/>
            </p:cNvSpPr>
            <p:nvPr userDrawn="1"/>
          </p:nvSpPr>
          <p:spPr bwMode="auto">
            <a:xfrm>
              <a:off x="0" y="6"/>
              <a:ext cx="1248" cy="173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pPr eaLnBrk="0" hangingPunct="0"/>
              <a:r>
                <a:rPr lang="en-US" sz="1200">
                  <a:solidFill>
                    <a:srgbClr val="A50021"/>
                  </a:solidFill>
                  <a:latin typeface="Helvetica Neue Bold Condensed" pitchFamily="-12" charset="0"/>
                  <a:ea typeface="ＭＳ Ｐゴシック" pitchFamily="34" charset="-128"/>
                </a:rPr>
                <a:t>School of Computer Science</a:t>
              </a:r>
            </a:p>
          </p:txBody>
        </p:sp>
        <p:pic>
          <p:nvPicPr>
            <p:cNvPr id="43" name="Picture 43" descr="wordmarkred"/>
            <p:cNvPicPr>
              <a:picLocks noChangeAspect="1" noChangeArrowheads="1"/>
            </p:cNvPicPr>
            <p:nvPr userDrawn="1"/>
          </p:nvPicPr>
          <p:blipFill>
            <a:blip r:embed="rId2"/>
            <a:srcRect/>
            <a:stretch>
              <a:fillRect/>
            </a:stretch>
          </p:blipFill>
          <p:spPr bwMode="auto">
            <a:xfrm>
              <a:off x="54" y="168"/>
              <a:ext cx="639" cy="103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</p:grpSp>
      <p:pic>
        <p:nvPicPr>
          <p:cNvPr id="44" name="Picture 44"/>
          <p:cNvPicPr>
            <a:picLocks noChangeAspect="1" noChangeArrowheads="1"/>
          </p:cNvPicPr>
          <p:nvPr userDrawn="1"/>
        </p:nvPicPr>
        <p:blipFill>
          <a:blip r:embed="rId3"/>
          <a:srcRect/>
          <a:stretch>
            <a:fillRect/>
          </a:stretch>
        </p:blipFill>
        <p:spPr bwMode="auto">
          <a:xfrm>
            <a:off x="190500" y="152400"/>
            <a:ext cx="430213" cy="449263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val="1822046983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altLang="zh-CN"/>
              <a:t>© Eric Xing @ CMU, 2005-2015</a:t>
            </a:r>
            <a:endParaRPr lang="en-US" alt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1A30F549-F879-4053-8685-4286A63136EA}" type="slidenum">
              <a:rPr lang="en-US" altLang="en-US"/>
              <a:pPr/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3346827870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4116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4116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altLang="zh-CN"/>
              <a:t>© Eric Xing @ CMU, 2005-2015</a:t>
            </a:r>
            <a:endParaRPr lang="en-US" alt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4D316BF4-0C06-46C4-8F64-4CF8DA863C53}" type="slidenum">
              <a:rPr lang="en-US" altLang="en-US"/>
              <a:pPr/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1157217820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altLang="zh-CN"/>
              <a:t>© Eric Xing @ CMU, 2005-2015</a:t>
            </a:r>
            <a:endParaRPr lang="en-US" alt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E43FC620-C6B9-49BD-AA1C-2FA7D4C50EAA}" type="slidenum">
              <a:rPr lang="en-US" altLang="en-US"/>
              <a:pPr/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715042404"/>
      </p:ext>
    </p:extLst>
  </p:cSld>
  <p:clrMapOvr>
    <a:masterClrMapping/>
  </p:clrMapOvr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altLang="zh-CN"/>
              <a:t>© Eric Xing @ CMU, 2005-2015</a:t>
            </a:r>
            <a:endParaRPr lang="en-US" alt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4E70ADC6-CE19-4300-8EBE-7AC2ADD77F14}" type="slidenum">
              <a:rPr lang="en-US" altLang="en-US"/>
              <a:pPr/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1201795622"/>
      </p:ext>
    </p:extLst>
  </p:cSld>
  <p:clrMapOvr>
    <a:masterClrMapping/>
  </p:clrMapOvr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altLang="zh-CN"/>
              <a:t>© Eric Xing @ CMU, 2005-2015</a:t>
            </a:r>
            <a:endParaRPr lang="en-US" alt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D90B5796-D054-4DD8-B5EF-73FA0ED3076A}" type="slidenum">
              <a:rPr lang="en-US" altLang="en-US"/>
              <a:pPr/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104254404"/>
      </p:ext>
    </p:extLst>
  </p:cSld>
  <p:clrMapOvr>
    <a:masterClrMapping/>
  </p:clrMapOvr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572250" y="152400"/>
            <a:ext cx="2114550" cy="5859463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228600" y="152400"/>
            <a:ext cx="6191250" cy="5859463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altLang="zh-CN"/>
              <a:t>© Eric Xing @ CMU, 2005-2015</a:t>
            </a:r>
            <a:endParaRPr lang="en-US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1EA96E2E-D738-4E1C-9FCE-771120A47E3B}" type="slidenum">
              <a:rPr lang="en-US" altLang="en-US"/>
              <a:pPr/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2308118840"/>
      </p:ext>
    </p:extLst>
  </p:cSld>
  <p:clrMapOvr>
    <a:masterClrMapping/>
  </p:clrMapOvr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OverTx" preserve="1">
  <p:cSld name="Title and 2 Content over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28600" y="152400"/>
            <a:ext cx="7543800" cy="1143000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quarter" idx="1"/>
          </p:nvPr>
        </p:nvSpPr>
        <p:spPr>
          <a:xfrm>
            <a:off x="457200" y="1600200"/>
            <a:ext cx="4038600" cy="21288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quarter" idx="2"/>
          </p:nvPr>
        </p:nvSpPr>
        <p:spPr>
          <a:xfrm>
            <a:off x="4648200" y="1600200"/>
            <a:ext cx="4038600" cy="21288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half" idx="3"/>
          </p:nvPr>
        </p:nvSpPr>
        <p:spPr>
          <a:xfrm>
            <a:off x="457200" y="3881438"/>
            <a:ext cx="8229600" cy="2130425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Date Placeholder 5"/>
          <p:cNvSpPr>
            <a:spLocks noGrp="1"/>
          </p:cNvSpPr>
          <p:nvPr>
            <p:ph type="dt" sz="half" idx="10"/>
          </p:nvPr>
        </p:nvSpPr>
        <p:spPr>
          <a:xfrm>
            <a:off x="457200" y="6248400"/>
            <a:ext cx="2133600" cy="457200"/>
          </a:xfrm>
        </p:spPr>
        <p:txBody>
          <a:bodyPr/>
          <a:lstStyle>
            <a:lvl1pPr>
              <a:defRPr/>
            </a:lvl1pPr>
          </a:lstStyle>
          <a:p>
            <a:endParaRPr lang="en-US" altLang="en-US"/>
          </a:p>
        </p:txBody>
      </p:sp>
      <p:sp>
        <p:nvSpPr>
          <p:cNvPr id="7" name="Footer Placeholder 6"/>
          <p:cNvSpPr>
            <a:spLocks noGrp="1"/>
          </p:cNvSpPr>
          <p:nvPr>
            <p:ph type="ftr" sz="quarter" idx="11"/>
          </p:nvPr>
        </p:nvSpPr>
        <p:spPr>
          <a:xfrm>
            <a:off x="3124200" y="6248400"/>
            <a:ext cx="2895600" cy="457200"/>
          </a:xfrm>
        </p:spPr>
        <p:txBody>
          <a:bodyPr/>
          <a:lstStyle>
            <a:lvl1pPr>
              <a:defRPr/>
            </a:lvl1pPr>
          </a:lstStyle>
          <a:p>
            <a:r>
              <a:rPr lang="en-US" altLang="zh-CN"/>
              <a:t>© Eric Xing @ CMU, 2005-2015</a:t>
            </a:r>
            <a:endParaRPr lang="en-US" altLang="en-US" sz="1000">
              <a:solidFill>
                <a:schemeClr val="tx1"/>
              </a:solidFill>
            </a:endParaRPr>
          </a:p>
        </p:txBody>
      </p:sp>
      <p:sp>
        <p:nvSpPr>
          <p:cNvPr id="8" name="Slide Number Placeholder 7"/>
          <p:cNvSpPr>
            <a:spLocks noGrp="1"/>
          </p:cNvSpPr>
          <p:nvPr>
            <p:ph type="sldNum" sz="quarter" idx="12"/>
          </p:nvPr>
        </p:nvSpPr>
        <p:spPr>
          <a:xfrm>
            <a:off x="6553200" y="6248400"/>
            <a:ext cx="2133600" cy="457200"/>
          </a:xfrm>
        </p:spPr>
        <p:txBody>
          <a:bodyPr/>
          <a:lstStyle>
            <a:lvl1pPr>
              <a:defRPr sz="800"/>
            </a:lvl1pPr>
          </a:lstStyle>
          <a:p>
            <a:endParaRPr lang="en-US" altLang="en-US"/>
          </a:p>
          <a:p>
            <a:endParaRPr lang="en-US" altLang="en-US"/>
          </a:p>
          <a:p>
            <a:endParaRPr lang="en-US" altLang="en-US"/>
          </a:p>
          <a:p>
            <a:fld id="{48DE5349-D7F5-4C1F-A5F4-CC997E27CB33}" type="slidenum">
              <a:rPr lang="en-US" altLang="en-US"/>
              <a:pPr/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3706574753"/>
      </p:ext>
    </p:extLst>
  </p:cSld>
  <p:clrMapOvr>
    <a:masterClrMapping/>
  </p:clrMapOvr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type="objAndTx" preserve="1">
  <p:cSld name="Title, Content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28600" y="152400"/>
            <a:ext cx="7543800" cy="1143000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411663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648200" y="1600200"/>
            <a:ext cx="4038600" cy="4411663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457200" y="6248400"/>
            <a:ext cx="2133600" cy="457200"/>
          </a:xfrm>
        </p:spPr>
        <p:txBody>
          <a:bodyPr/>
          <a:lstStyle>
            <a:lvl1pPr>
              <a:defRPr/>
            </a:lvl1pPr>
          </a:lstStyle>
          <a:p>
            <a:endParaRPr lang="en-US" alt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3124200" y="6248400"/>
            <a:ext cx="2895600" cy="457200"/>
          </a:xfrm>
        </p:spPr>
        <p:txBody>
          <a:bodyPr/>
          <a:lstStyle>
            <a:lvl1pPr>
              <a:defRPr/>
            </a:lvl1pPr>
          </a:lstStyle>
          <a:p>
            <a:r>
              <a:rPr lang="en-US" altLang="zh-CN"/>
              <a:t>© Eric Xing @ CMU, 2005-2015</a:t>
            </a:r>
            <a:endParaRPr lang="en-US" altLang="en-US" sz="1000">
              <a:solidFill>
                <a:schemeClr val="tx1"/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6553200" y="6248400"/>
            <a:ext cx="2133600" cy="457200"/>
          </a:xfrm>
        </p:spPr>
        <p:txBody>
          <a:bodyPr/>
          <a:lstStyle>
            <a:lvl1pPr>
              <a:defRPr sz="800"/>
            </a:lvl1pPr>
          </a:lstStyle>
          <a:p>
            <a:endParaRPr lang="en-US" altLang="en-US"/>
          </a:p>
          <a:p>
            <a:endParaRPr lang="en-US" altLang="en-US"/>
          </a:p>
          <a:p>
            <a:endParaRPr lang="en-US" altLang="en-US"/>
          </a:p>
          <a:p>
            <a:fld id="{CD3B44FC-3DD7-4F46-9E87-ED25DEAC5BFB}" type="slidenum">
              <a:rPr lang="en-US" altLang="en-US"/>
              <a:pPr/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2879161436"/>
      </p:ext>
    </p:extLst>
  </p:cSld>
  <p:clrMapOvr>
    <a:masterClrMapping/>
  </p:clrMapOvr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 type="objOverTx" preserve="1">
  <p:cSld name="Title and Content over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28600" y="152400"/>
            <a:ext cx="7543800" cy="1143000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8229600" cy="21288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3881438"/>
            <a:ext cx="8229600" cy="2130425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457200" y="6248400"/>
            <a:ext cx="2133600" cy="457200"/>
          </a:xfrm>
        </p:spPr>
        <p:txBody>
          <a:bodyPr/>
          <a:lstStyle>
            <a:lvl1pPr>
              <a:defRPr/>
            </a:lvl1pPr>
          </a:lstStyle>
          <a:p>
            <a:endParaRPr lang="en-US" alt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3124200" y="6248400"/>
            <a:ext cx="2895600" cy="457200"/>
          </a:xfrm>
        </p:spPr>
        <p:txBody>
          <a:bodyPr/>
          <a:lstStyle>
            <a:lvl1pPr>
              <a:defRPr/>
            </a:lvl1pPr>
          </a:lstStyle>
          <a:p>
            <a:r>
              <a:rPr lang="en-US" altLang="zh-CN"/>
              <a:t>© Eric Xing @ CMU, 2005-2015</a:t>
            </a:r>
            <a:endParaRPr lang="en-US" altLang="en-US" sz="1000">
              <a:solidFill>
                <a:schemeClr val="tx1"/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6553200" y="6248400"/>
            <a:ext cx="2133600" cy="457200"/>
          </a:xfrm>
        </p:spPr>
        <p:txBody>
          <a:bodyPr/>
          <a:lstStyle>
            <a:lvl1pPr>
              <a:defRPr sz="800"/>
            </a:lvl1pPr>
          </a:lstStyle>
          <a:p>
            <a:endParaRPr lang="en-US" altLang="en-US"/>
          </a:p>
          <a:p>
            <a:endParaRPr lang="en-US" altLang="en-US"/>
          </a:p>
          <a:p>
            <a:endParaRPr lang="en-US" altLang="en-US"/>
          </a:p>
          <a:p>
            <a:fld id="{9A6A1787-49D9-4C6E-B7C7-59753D4A4CE8}" type="slidenum">
              <a:rPr lang="en-US" altLang="en-US"/>
              <a:pPr/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2759267017"/>
      </p:ext>
    </p:extLst>
  </p:cSld>
  <p:clrMapOvr>
    <a:masterClrMapping/>
  </p:clrMapOvr>
</p:sldLayout>
</file>

<file path=ppt/slideLayouts/slideLayout2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7" descr="A:\paint.GIF"/>
          <p:cNvPicPr>
            <a:picLocks noChangeAspect="1" noChangeArrowheads="1"/>
          </p:cNvPicPr>
          <p:nvPr/>
        </p:nvPicPr>
        <p:blipFill>
          <a:blip r:embed="rId2">
            <a:clrChange>
              <a:clrFrom>
                <a:srgbClr val="C0C0C0"/>
              </a:clrFrom>
              <a:clrTo>
                <a:srgbClr val="C0C0C0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914400" y="1828800"/>
            <a:ext cx="8229600" cy="3841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074" name="Rectangle 2"/>
          <p:cNvSpPr>
            <a:spLocks noGrp="1" noChangeArrowheads="1"/>
          </p:cNvSpPr>
          <p:nvPr>
            <p:ph type="ctrTitle"/>
          </p:nvPr>
        </p:nvSpPr>
        <p:spPr>
          <a:xfrm>
            <a:off x="914400" y="685800"/>
            <a:ext cx="7721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075" name="Rectangle 3"/>
          <p:cNvSpPr>
            <a:spLocks noGrp="1" noChangeArrowheads="1"/>
          </p:cNvSpPr>
          <p:nvPr>
            <p:ph type="subTitle" idx="1"/>
          </p:nvPr>
        </p:nvSpPr>
        <p:spPr>
          <a:xfrm>
            <a:off x="2133600" y="3886200"/>
            <a:ext cx="6400800" cy="1771650"/>
          </a:xfrm>
        </p:spPr>
        <p:txBody>
          <a:bodyPr/>
          <a:lstStyle>
            <a:lvl1pPr marL="0" indent="0">
              <a:buFont typeface="Wingdings" pitchFamily="2" charset="2"/>
              <a:buNone/>
              <a:defRPr>
                <a:latin typeface="Arial Black" pitchFamily="34" charset="0"/>
              </a:defRPr>
            </a:lvl1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ftr" sz="quarter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600.465 - Intro to NLP - J. Eisner</a:t>
            </a:r>
          </a:p>
        </p:txBody>
      </p:sp>
      <p:sp>
        <p:nvSpPr>
          <p:cNvPr id="6" name="Rectangle 5"/>
          <p:cNvSpPr>
            <a:spLocks noGrp="1" noChangeArrowheads="1"/>
          </p:cNvSpPr>
          <p:nvPr>
            <p:ph type="sldNum" sz="quarter" idx="11"/>
          </p:nvPr>
        </p:nvSpPr>
        <p:spPr/>
        <p:txBody>
          <a:bodyPr/>
          <a:lstStyle>
            <a:lvl1pPr>
              <a:defRPr/>
            </a:lvl1pPr>
          </a:lstStyle>
          <a:p>
            <a:fld id="{C5123D27-44AE-1D4A-8491-6DE6BEA99891}" type="slidenum">
              <a:rPr lang="en-US"/>
              <a:pPr/>
              <a:t>‹#›</a:t>
            </a:fld>
            <a:endParaRPr lang="en-US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dt" sz="half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945010220"/>
      </p:ext>
    </p:extLst>
  </p:cSld>
  <p:clrMapOvr>
    <a:masterClrMapping/>
  </p:clrMapOvr>
</p:sldLayout>
</file>

<file path=ppt/slideLayouts/slideLayout30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Rectangle 5"/>
          <p:cNvSpPr>
            <a:spLocks noGrp="1" noChangeArrowheads="1"/>
          </p:cNvSpPr>
          <p:nvPr>
            <p:ph type="ftr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600.465 - Intro to NLP - J. Eisner</a:t>
            </a:r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69BB205A-3110-804D-BCA5-F8244F042B06}" type="slidenum">
              <a:rPr lang="en-US"/>
              <a:pPr/>
              <a:t>‹#›</a:t>
            </a:fld>
            <a:endParaRPr lang="en-US"/>
          </a:p>
        </p:txBody>
      </p:sp>
      <p:sp>
        <p:nvSpPr>
          <p:cNvPr id="6" name="Rectangle 8"/>
          <p:cNvSpPr>
            <a:spLocks noGrp="1" noChangeArrowheads="1"/>
          </p:cNvSpPr>
          <p:nvPr>
            <p:ph type="dt" sz="half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64893961"/>
      </p:ext>
    </p:extLst>
  </p:cSld>
  <p:clrMapOvr>
    <a:masterClrMapping/>
  </p:clrMapOvr>
</p:sldLayout>
</file>

<file path=ppt/slideLayouts/slideLayout31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Rectangle 5"/>
          <p:cNvSpPr>
            <a:spLocks noGrp="1" noChangeArrowheads="1"/>
          </p:cNvSpPr>
          <p:nvPr>
            <p:ph type="ftr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600.465 - Intro to NLP - J. Eisner</a:t>
            </a:r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67B32D5A-8082-774C-9D29-4812EBF5DF82}" type="slidenum">
              <a:rPr lang="en-US"/>
              <a:pPr/>
              <a:t>‹#›</a:t>
            </a:fld>
            <a:endParaRPr lang="en-US"/>
          </a:p>
        </p:txBody>
      </p:sp>
      <p:sp>
        <p:nvSpPr>
          <p:cNvPr id="6" name="Rectangle 8"/>
          <p:cNvSpPr>
            <a:spLocks noGrp="1" noChangeArrowheads="1"/>
          </p:cNvSpPr>
          <p:nvPr>
            <p:ph type="dt" sz="half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60178983"/>
      </p:ext>
    </p:extLst>
  </p:cSld>
  <p:clrMapOvr>
    <a:masterClrMapping/>
  </p:clrMapOvr>
</p:sldLayout>
</file>

<file path=ppt/slideLayouts/slideLayout32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76400"/>
            <a:ext cx="4013200" cy="46482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22800" y="1676400"/>
            <a:ext cx="4013200" cy="46482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600.465 - Intro to NLP - J. Eisner</a:t>
            </a:r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8F1AF86C-91F6-5344-B023-7256C9BAD80B}" type="slidenum">
              <a:rPr lang="en-US"/>
              <a:pPr/>
              <a:t>‹#›</a:t>
            </a:fld>
            <a:endParaRPr lang="en-US"/>
          </a:p>
        </p:txBody>
      </p:sp>
      <p:sp>
        <p:nvSpPr>
          <p:cNvPr id="7" name="Rectangle 8"/>
          <p:cNvSpPr>
            <a:spLocks noGrp="1" noChangeArrowheads="1"/>
          </p:cNvSpPr>
          <p:nvPr>
            <p:ph type="dt" sz="half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61861333"/>
      </p:ext>
    </p:extLst>
  </p:cSld>
  <p:clrMapOvr>
    <a:masterClrMapping/>
  </p:clrMapOvr>
</p:sldLayout>
</file>

<file path=ppt/slideLayouts/slideLayout33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Rectangle 5"/>
          <p:cNvSpPr>
            <a:spLocks noGrp="1" noChangeArrowheads="1"/>
          </p:cNvSpPr>
          <p:nvPr>
            <p:ph type="ftr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600.465 - Intro to NLP - J. Eisner</a:t>
            </a:r>
          </a:p>
        </p:txBody>
      </p:sp>
      <p:sp>
        <p:nvSpPr>
          <p:cNvPr id="8" name="Rectangle 6"/>
          <p:cNvSpPr>
            <a:spLocks noGrp="1" noChangeArrowheads="1"/>
          </p:cNvSpPr>
          <p:nvPr>
            <p:ph type="sldNum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745ABEDB-4CFC-6847-9D03-9579480D8EAB}" type="slidenum">
              <a:rPr lang="en-US"/>
              <a:pPr/>
              <a:t>‹#›</a:t>
            </a:fld>
            <a:endParaRPr lang="en-US"/>
          </a:p>
        </p:txBody>
      </p:sp>
      <p:sp>
        <p:nvSpPr>
          <p:cNvPr id="9" name="Rectangle 8"/>
          <p:cNvSpPr>
            <a:spLocks noGrp="1" noChangeArrowheads="1"/>
          </p:cNvSpPr>
          <p:nvPr>
            <p:ph type="dt" sz="half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382417312"/>
      </p:ext>
    </p:extLst>
  </p:cSld>
  <p:clrMapOvr>
    <a:masterClrMapping/>
  </p:clrMapOvr>
</p:sldLayout>
</file>

<file path=ppt/slideLayouts/slideLayout34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Rectangle 5"/>
          <p:cNvSpPr>
            <a:spLocks noGrp="1" noChangeArrowheads="1"/>
          </p:cNvSpPr>
          <p:nvPr>
            <p:ph type="ftr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600.465 - Intro to NLP - J. Eisner</a:t>
            </a:r>
          </a:p>
        </p:txBody>
      </p:sp>
      <p:sp>
        <p:nvSpPr>
          <p:cNvPr id="4" name="Rectangle 6"/>
          <p:cNvSpPr>
            <a:spLocks noGrp="1" noChangeArrowheads="1"/>
          </p:cNvSpPr>
          <p:nvPr>
            <p:ph type="sldNum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695F3CFA-B6A8-2742-B240-918F23D61C2A}" type="slidenum">
              <a:rPr lang="en-US"/>
              <a:pPr/>
              <a:t>‹#›</a:t>
            </a:fld>
            <a:endParaRPr lang="en-US"/>
          </a:p>
        </p:txBody>
      </p:sp>
      <p:sp>
        <p:nvSpPr>
          <p:cNvPr id="5" name="Rectangle 8"/>
          <p:cNvSpPr>
            <a:spLocks noGrp="1" noChangeArrowheads="1"/>
          </p:cNvSpPr>
          <p:nvPr>
            <p:ph type="dt" sz="half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82439384"/>
      </p:ext>
    </p:extLst>
  </p:cSld>
  <p:clrMapOvr>
    <a:masterClrMapping/>
  </p:clrMapOvr>
</p:sldLayout>
</file>

<file path=ppt/slideLayouts/slideLayout35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5"/>
          <p:cNvSpPr>
            <a:spLocks noGrp="1" noChangeArrowheads="1"/>
          </p:cNvSpPr>
          <p:nvPr>
            <p:ph type="ftr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600.465 - Intro to NLP - J. Eisner</a:t>
            </a:r>
          </a:p>
        </p:txBody>
      </p:sp>
      <p:sp>
        <p:nvSpPr>
          <p:cNvPr id="3" name="Rectangle 6"/>
          <p:cNvSpPr>
            <a:spLocks noGrp="1" noChangeArrowheads="1"/>
          </p:cNvSpPr>
          <p:nvPr>
            <p:ph type="sldNum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BB749201-F89E-7B4D-A97E-1E7192B93068}" type="slidenum">
              <a:rPr lang="en-US"/>
              <a:pPr/>
              <a:t>‹#›</a:t>
            </a:fld>
            <a:endParaRPr lang="en-US"/>
          </a:p>
        </p:txBody>
      </p:sp>
      <p:sp>
        <p:nvSpPr>
          <p:cNvPr id="4" name="Rectangle 8"/>
          <p:cNvSpPr>
            <a:spLocks noGrp="1" noChangeArrowheads="1"/>
          </p:cNvSpPr>
          <p:nvPr>
            <p:ph type="dt" sz="half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576440738"/>
      </p:ext>
    </p:extLst>
  </p:cSld>
  <p:clrMapOvr>
    <a:masterClrMapping/>
  </p:clrMapOvr>
</p:sldLayout>
</file>

<file path=ppt/slideLayouts/slideLayout36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600.465 - Intro to NLP - J. Eisner</a:t>
            </a:r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D29A741F-EAD6-4748-BD6A-614FB90B4AF6}" type="slidenum">
              <a:rPr lang="en-US"/>
              <a:pPr/>
              <a:t>‹#›</a:t>
            </a:fld>
            <a:endParaRPr lang="en-US"/>
          </a:p>
        </p:txBody>
      </p:sp>
      <p:sp>
        <p:nvSpPr>
          <p:cNvPr id="7" name="Rectangle 8"/>
          <p:cNvSpPr>
            <a:spLocks noGrp="1" noChangeArrowheads="1"/>
          </p:cNvSpPr>
          <p:nvPr>
            <p:ph type="dt" sz="half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05182971"/>
      </p:ext>
    </p:extLst>
  </p:cSld>
  <p:clrMapOvr>
    <a:masterClrMapping/>
  </p:clrMapOvr>
</p:sldLayout>
</file>

<file path=ppt/slideLayouts/slideLayout37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en-US" noProof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600.465 - Intro to NLP - J. Eisner</a:t>
            </a:r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5749901C-3A04-634F-B3E1-56190CCC448A}" type="slidenum">
              <a:rPr lang="en-US"/>
              <a:pPr/>
              <a:t>‹#›</a:t>
            </a:fld>
            <a:endParaRPr lang="en-US"/>
          </a:p>
        </p:txBody>
      </p:sp>
      <p:sp>
        <p:nvSpPr>
          <p:cNvPr id="7" name="Rectangle 8"/>
          <p:cNvSpPr>
            <a:spLocks noGrp="1" noChangeArrowheads="1"/>
          </p:cNvSpPr>
          <p:nvPr>
            <p:ph type="dt" sz="half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36876476"/>
      </p:ext>
    </p:extLst>
  </p:cSld>
  <p:clrMapOvr>
    <a:masterClrMapping/>
  </p:clrMapOvr>
</p:sldLayout>
</file>

<file path=ppt/slideLayouts/slideLayout38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Rectangle 5"/>
          <p:cNvSpPr>
            <a:spLocks noGrp="1" noChangeArrowheads="1"/>
          </p:cNvSpPr>
          <p:nvPr>
            <p:ph type="ftr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600.465 - Intro to NLP - J. Eisner</a:t>
            </a:r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C340EE36-526D-6644-8989-4EB02D9E87D8}" type="slidenum">
              <a:rPr lang="en-US"/>
              <a:pPr/>
              <a:t>‹#›</a:t>
            </a:fld>
            <a:endParaRPr lang="en-US"/>
          </a:p>
        </p:txBody>
      </p:sp>
      <p:sp>
        <p:nvSpPr>
          <p:cNvPr id="6" name="Rectangle 8"/>
          <p:cNvSpPr>
            <a:spLocks noGrp="1" noChangeArrowheads="1"/>
          </p:cNvSpPr>
          <p:nvPr>
            <p:ph type="dt" sz="half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37183716"/>
      </p:ext>
    </p:extLst>
  </p:cSld>
  <p:clrMapOvr>
    <a:masterClrMapping/>
  </p:clrMapOvr>
</p:sldLayout>
</file>

<file path=ppt/slideLayouts/slideLayout39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578600" y="53975"/>
            <a:ext cx="2057400" cy="6270625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06400" y="53975"/>
            <a:ext cx="6019800" cy="6270625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Rectangle 5"/>
          <p:cNvSpPr>
            <a:spLocks noGrp="1" noChangeArrowheads="1"/>
          </p:cNvSpPr>
          <p:nvPr>
            <p:ph type="ftr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600.465 - Intro to NLP - J. Eisner</a:t>
            </a:r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0AC801EF-A2CD-0F4D-ABD3-8A65E309ED6A}" type="slidenum">
              <a:rPr lang="en-US"/>
              <a:pPr/>
              <a:t>‹#›</a:t>
            </a:fld>
            <a:endParaRPr lang="en-US"/>
          </a:p>
        </p:txBody>
      </p:sp>
      <p:sp>
        <p:nvSpPr>
          <p:cNvPr id="6" name="Rectangle 8"/>
          <p:cNvSpPr>
            <a:spLocks noGrp="1" noChangeArrowheads="1"/>
          </p:cNvSpPr>
          <p:nvPr>
            <p:ph type="dt" sz="half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54869396"/>
      </p:ext>
    </p:extLst>
  </p:cSld>
  <p:clrMapOvr>
    <a:masterClrMapping/>
  </p:clrMapOvr>
</p:sldLayout>
</file>

<file path=ppt/slideLayouts/slideLayout40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dirty="0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dirty="0"/>
              <a:t>Click to edit Master subtitle style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8B8443C-72BE-CF4B-ACE7-DD445CD666F8}" type="datetime1">
              <a:rPr lang="en-US" smtClean="0"/>
              <a:t>12/2/2021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CF56997-4F5F-5A42-B306-795126905ACA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35355501"/>
      </p:ext>
    </p:extLst>
  </p:cSld>
  <p:clrMapOvr>
    <a:masterClrMapping/>
  </p:clrMapOvr>
</p:sldLayout>
</file>

<file path=ppt/slideLayouts/slideLayout4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25182DA-637D-DA41-AAFB-68E5B7C2EF75}" type="datetime1">
              <a:rPr lang="en-US" smtClean="0"/>
              <a:t>12/2/2021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CF56997-4F5F-5A42-B306-795126905ACA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10" name="Text Placeholder 9"/>
          <p:cNvSpPr>
            <a:spLocks noGrp="1"/>
          </p:cNvSpPr>
          <p:nvPr>
            <p:ph type="body" sz="quarter" idx="13" hasCustomPrompt="1"/>
          </p:nvPr>
        </p:nvSpPr>
        <p:spPr>
          <a:xfrm>
            <a:off x="457200" y="142875"/>
            <a:ext cx="2667000" cy="1143000"/>
          </a:xfrm>
        </p:spPr>
        <p:txBody>
          <a:bodyPr anchor="ctr" anchorCtr="0"/>
          <a:lstStyle>
            <a:lvl1pPr marL="0" indent="0">
              <a:buNone/>
              <a:defRPr baseline="0"/>
            </a:lvl1pPr>
          </a:lstStyle>
          <a:p>
            <a:pPr lvl="0"/>
            <a:r>
              <a:rPr lang="en-US" dirty="0"/>
              <a:t>Click to add Section</a:t>
            </a:r>
          </a:p>
        </p:txBody>
      </p:sp>
    </p:spTree>
    <p:extLst>
      <p:ext uri="{BB962C8B-B14F-4D97-AF65-F5344CB8AC3E}">
        <p14:creationId xmlns:p14="http://schemas.microsoft.com/office/powerpoint/2010/main" val="3509545623"/>
      </p:ext>
    </p:extLst>
  </p:cSld>
  <p:clrMapOvr>
    <a:masterClrMapping/>
  </p:clrMapOvr>
</p:sldLayout>
</file>

<file path=ppt/slideLayouts/slideLayout42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F6461FB-6672-D449-BF26-4C1DC7D36F2F}" type="datetime1">
              <a:rPr lang="en-US" smtClean="0"/>
              <a:t>12/2/2021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CF56997-4F5F-5A42-B306-795126905ACA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113220718"/>
      </p:ext>
    </p:extLst>
  </p:cSld>
  <p:clrMapOvr>
    <a:masterClrMapping/>
  </p:clrMapOvr>
</p:sldLayout>
</file>

<file path=ppt/slideLayouts/slideLayout4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7A94419-EDFB-6F4E-A333-81B2AEE61551}" type="datetime1">
              <a:rPr lang="en-US" smtClean="0"/>
              <a:t>12/2/2021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CF56997-4F5F-5A42-B306-795126905ACA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9" name="Text Placeholder 9"/>
          <p:cNvSpPr>
            <a:spLocks noGrp="1"/>
          </p:cNvSpPr>
          <p:nvPr>
            <p:ph type="body" sz="quarter" idx="13" hasCustomPrompt="1"/>
          </p:nvPr>
        </p:nvSpPr>
        <p:spPr>
          <a:xfrm>
            <a:off x="457200" y="142875"/>
            <a:ext cx="2667000" cy="1143000"/>
          </a:xfrm>
        </p:spPr>
        <p:txBody>
          <a:bodyPr anchor="ctr" anchorCtr="0"/>
          <a:lstStyle>
            <a:lvl1pPr marL="0" indent="0">
              <a:buNone/>
              <a:defRPr/>
            </a:lvl1pPr>
          </a:lstStyle>
          <a:p>
            <a:pPr lvl="0"/>
            <a:r>
              <a:rPr lang="en-US" dirty="0"/>
              <a:t>Click to add Section</a:t>
            </a:r>
          </a:p>
        </p:txBody>
      </p:sp>
    </p:spTree>
    <p:extLst>
      <p:ext uri="{BB962C8B-B14F-4D97-AF65-F5344CB8AC3E}">
        <p14:creationId xmlns:p14="http://schemas.microsoft.com/office/powerpoint/2010/main" val="3285960314"/>
      </p:ext>
    </p:extLst>
  </p:cSld>
  <p:clrMapOvr>
    <a:masterClrMapping/>
  </p:clrMapOvr>
</p:sldLayout>
</file>

<file path=ppt/slideLayouts/slideLayout4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CD2918-CC78-8D41-ABA1-1E8F61DC43D1}" type="datetime1">
              <a:rPr lang="en-US" smtClean="0"/>
              <a:t>12/2/2021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CF56997-4F5F-5A42-B306-795126905ACA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11" name="Text Placeholder 9"/>
          <p:cNvSpPr>
            <a:spLocks noGrp="1"/>
          </p:cNvSpPr>
          <p:nvPr>
            <p:ph type="body" sz="quarter" idx="13" hasCustomPrompt="1"/>
          </p:nvPr>
        </p:nvSpPr>
        <p:spPr>
          <a:xfrm>
            <a:off x="457200" y="142875"/>
            <a:ext cx="2667000" cy="1143000"/>
          </a:xfrm>
        </p:spPr>
        <p:txBody>
          <a:bodyPr anchor="ctr" anchorCtr="0"/>
          <a:lstStyle>
            <a:lvl1pPr marL="0" marR="0" indent="0" algn="l" defTabSz="4572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/>
              <a:buNone/>
              <a:tabLst/>
              <a:defRPr/>
            </a:lvl1pPr>
          </a:lstStyle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/>
              <a:buNone/>
              <a:tabLst/>
              <a:defRPr/>
            </a:pPr>
            <a:r>
              <a:rPr lang="en-US" dirty="0"/>
              <a:t>Click to add Section</a:t>
            </a:r>
          </a:p>
        </p:txBody>
      </p:sp>
    </p:spTree>
    <p:extLst>
      <p:ext uri="{BB962C8B-B14F-4D97-AF65-F5344CB8AC3E}">
        <p14:creationId xmlns:p14="http://schemas.microsoft.com/office/powerpoint/2010/main" val="433753502"/>
      </p:ext>
    </p:extLst>
  </p:cSld>
  <p:clrMapOvr>
    <a:masterClrMapping/>
  </p:clrMapOvr>
</p:sldLayout>
</file>

<file path=ppt/slideLayouts/slideLayout4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91CD1D9-C084-EE47-BD8D-261BE031B149}" type="datetime1">
              <a:rPr lang="en-US" smtClean="0"/>
              <a:t>12/2/2021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CF56997-4F5F-5A42-B306-795126905ACA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7" name="Text Placeholder 9"/>
          <p:cNvSpPr>
            <a:spLocks noGrp="1"/>
          </p:cNvSpPr>
          <p:nvPr>
            <p:ph type="body" sz="quarter" idx="13" hasCustomPrompt="1"/>
          </p:nvPr>
        </p:nvSpPr>
        <p:spPr>
          <a:xfrm>
            <a:off x="457200" y="142875"/>
            <a:ext cx="2667000" cy="1143000"/>
          </a:xfrm>
        </p:spPr>
        <p:txBody>
          <a:bodyPr anchor="ctr" anchorCtr="0"/>
          <a:lstStyle>
            <a:lvl1pPr marL="0" marR="0" indent="0" algn="l" defTabSz="4572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/>
              <a:buNone/>
              <a:tabLst/>
              <a:defRPr/>
            </a:lvl1pPr>
          </a:lstStyle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/>
              <a:buNone/>
              <a:tabLst/>
              <a:defRPr/>
            </a:pPr>
            <a:r>
              <a:rPr lang="en-US" dirty="0"/>
              <a:t>Click to add Section</a:t>
            </a:r>
          </a:p>
        </p:txBody>
      </p:sp>
    </p:spTree>
    <p:extLst>
      <p:ext uri="{BB962C8B-B14F-4D97-AF65-F5344CB8AC3E}">
        <p14:creationId xmlns:p14="http://schemas.microsoft.com/office/powerpoint/2010/main" val="3168878340"/>
      </p:ext>
    </p:extLst>
  </p:cSld>
  <p:clrMapOvr>
    <a:masterClrMapping/>
  </p:clrMapOvr>
</p:sldLayout>
</file>

<file path=ppt/slideLayouts/slideLayout46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E82599B-CF4E-4745-A1C4-0A1EAD1AE797}" type="datetime1">
              <a:rPr lang="en-US" smtClean="0"/>
              <a:t>12/2/2021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CF56997-4F5F-5A42-B306-795126905ACA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90738551"/>
      </p:ext>
    </p:extLst>
  </p:cSld>
  <p:clrMapOvr>
    <a:masterClrMapping/>
  </p:clrMapOvr>
</p:sldLayout>
</file>

<file path=ppt/slideLayouts/slideLayout47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6883415-B2F7-814D-AB88-C1D4F5212AB3}" type="datetime1">
              <a:rPr lang="en-US" smtClean="0"/>
              <a:t>12/2/2021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CF56997-4F5F-5A42-B306-795126905ACA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01636837"/>
      </p:ext>
    </p:extLst>
  </p:cSld>
  <p:clrMapOvr>
    <a:masterClrMapping/>
  </p:clrMapOvr>
</p:sldLayout>
</file>

<file path=ppt/slideLayouts/slideLayout48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65EB1A2-967F-EF46-A281-A64C8735F71A}" type="datetime1">
              <a:rPr lang="en-US" smtClean="0"/>
              <a:t>12/2/2021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CF56997-4F5F-5A42-B306-795126905ACA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36093491"/>
      </p:ext>
    </p:extLst>
  </p:cSld>
  <p:clrMapOvr>
    <a:masterClrMapping/>
  </p:clrMapOvr>
</p:sldLayout>
</file>

<file path=ppt/slideLayouts/slideLayout4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2577EFC-DC2A-4140-AA88-6404FE9C25AF}" type="datetime1">
              <a:rPr lang="en-US" smtClean="0"/>
              <a:t>12/2/2021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CF56997-4F5F-5A42-B306-795126905ACA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8" name="Text Placeholder 9"/>
          <p:cNvSpPr>
            <a:spLocks noGrp="1"/>
          </p:cNvSpPr>
          <p:nvPr>
            <p:ph type="body" sz="quarter" idx="13" hasCustomPrompt="1"/>
          </p:nvPr>
        </p:nvSpPr>
        <p:spPr>
          <a:xfrm>
            <a:off x="457200" y="142875"/>
            <a:ext cx="2667000" cy="1143000"/>
          </a:xfrm>
        </p:spPr>
        <p:txBody>
          <a:bodyPr anchor="ctr" anchorCtr="0"/>
          <a:lstStyle>
            <a:lvl1pPr marL="0" marR="0" indent="0" algn="l" defTabSz="4572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/>
              <a:buNone/>
              <a:tabLst/>
              <a:defRPr/>
            </a:lvl1pPr>
          </a:lstStyle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/>
              <a:buNone/>
              <a:tabLst/>
              <a:defRPr/>
            </a:pPr>
            <a:r>
              <a:rPr lang="en-US" dirty="0"/>
              <a:t>Click to add Section</a:t>
            </a:r>
          </a:p>
        </p:txBody>
      </p:sp>
    </p:spTree>
    <p:extLst>
      <p:ext uri="{BB962C8B-B14F-4D97-AF65-F5344CB8AC3E}">
        <p14:creationId xmlns:p14="http://schemas.microsoft.com/office/powerpoint/2010/main" val="1882274641"/>
      </p:ext>
    </p:extLst>
  </p:cSld>
  <p:clrMapOvr>
    <a:masterClrMapping/>
  </p:clrMapOvr>
</p:sldLayout>
</file>

<file path=ppt/slideLayouts/slideLayout5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D6E37D0-81EC-E749-AA69-D8326DE4460C}" type="datetime1">
              <a:rPr lang="en-US" smtClean="0"/>
              <a:t>12/2/2021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CF56997-4F5F-5A42-B306-795126905ACA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816986631"/>
      </p:ext>
    </p:extLst>
  </p:cSld>
  <p:clrMapOvr>
    <a:masterClrMapping/>
  </p:clrMapOvr>
</p:sldLayout>
</file>

<file path=ppt/slideLayouts/slideLayout51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7_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91CD1D9-C084-EE47-BD8D-261BE031B149}" type="datetime1">
              <a:rPr lang="en-US" smtClean="0"/>
              <a:t>12/2/2021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CF56997-4F5F-5A42-B306-795126905ACA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7" name="Text Placeholder 9"/>
          <p:cNvSpPr>
            <a:spLocks noGrp="1"/>
          </p:cNvSpPr>
          <p:nvPr>
            <p:ph type="body" sz="quarter" idx="13" hasCustomPrompt="1"/>
          </p:nvPr>
        </p:nvSpPr>
        <p:spPr>
          <a:xfrm>
            <a:off x="457200" y="142875"/>
            <a:ext cx="2667000" cy="1143000"/>
          </a:xfrm>
        </p:spPr>
        <p:txBody>
          <a:bodyPr anchor="ctr" anchorCtr="0"/>
          <a:lstStyle>
            <a:lvl1pPr marL="0" marR="0" indent="0" algn="l" defTabSz="4572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/>
              <a:buNone/>
              <a:tabLst/>
              <a:defRPr/>
            </a:lvl1pPr>
          </a:lstStyle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/>
              <a:buNone/>
              <a:tabLst/>
              <a:defRPr/>
            </a:pPr>
            <a:r>
              <a:rPr lang="en-US" dirty="0"/>
              <a:t>Click to add Section</a:t>
            </a:r>
          </a:p>
        </p:txBody>
      </p:sp>
    </p:spTree>
    <p:extLst>
      <p:ext uri="{BB962C8B-B14F-4D97-AF65-F5344CB8AC3E}">
        <p14:creationId xmlns:p14="http://schemas.microsoft.com/office/powerpoint/2010/main" val="3414587819"/>
      </p:ext>
    </p:extLst>
  </p:cSld>
  <p:clrMapOvr>
    <a:masterClrMapping/>
  </p:clrMapOvr>
</p:sldLayout>
</file>

<file path=ppt/slideLayouts/slideLayout52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1_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25182DA-637D-DA41-AAFB-68E5B7C2EF75}" type="datetime1">
              <a:rPr lang="en-US" smtClean="0"/>
              <a:t>12/2/2021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CF56997-4F5F-5A42-B306-795126905ACA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10" name="Text Placeholder 9"/>
          <p:cNvSpPr>
            <a:spLocks noGrp="1"/>
          </p:cNvSpPr>
          <p:nvPr>
            <p:ph type="body" sz="quarter" idx="13" hasCustomPrompt="1"/>
          </p:nvPr>
        </p:nvSpPr>
        <p:spPr>
          <a:xfrm>
            <a:off x="457200" y="142875"/>
            <a:ext cx="2667000" cy="1143000"/>
          </a:xfrm>
        </p:spPr>
        <p:txBody>
          <a:bodyPr anchor="ctr" anchorCtr="0"/>
          <a:lstStyle>
            <a:lvl1pPr marL="0" indent="0">
              <a:buNone/>
              <a:defRPr baseline="0"/>
            </a:lvl1pPr>
          </a:lstStyle>
          <a:p>
            <a:pPr lvl="0"/>
            <a:r>
              <a:rPr lang="en-US" dirty="0"/>
              <a:t>Click to add Section</a:t>
            </a:r>
          </a:p>
        </p:txBody>
      </p:sp>
    </p:spTree>
    <p:extLst>
      <p:ext uri="{BB962C8B-B14F-4D97-AF65-F5344CB8AC3E}">
        <p14:creationId xmlns:p14="http://schemas.microsoft.com/office/powerpoint/2010/main" val="3242601622"/>
      </p:ext>
    </p:extLst>
  </p:cSld>
  <p:clrMapOvr>
    <a:masterClrMapping/>
  </p:clrMapOvr>
</p:sldLayout>
</file>

<file path=ppt/slideLayouts/slideLayout53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2_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25182DA-637D-DA41-AAFB-68E5B7C2EF75}" type="datetime1">
              <a:rPr lang="en-US" smtClean="0"/>
              <a:t>12/2/2021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CF56997-4F5F-5A42-B306-795126905ACA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10" name="Text Placeholder 9"/>
          <p:cNvSpPr>
            <a:spLocks noGrp="1"/>
          </p:cNvSpPr>
          <p:nvPr>
            <p:ph type="body" sz="quarter" idx="13" hasCustomPrompt="1"/>
          </p:nvPr>
        </p:nvSpPr>
        <p:spPr>
          <a:xfrm>
            <a:off x="457200" y="142875"/>
            <a:ext cx="2667000" cy="1143000"/>
          </a:xfrm>
        </p:spPr>
        <p:txBody>
          <a:bodyPr anchor="ctr" anchorCtr="0"/>
          <a:lstStyle>
            <a:lvl1pPr marL="0" indent="0">
              <a:buNone/>
              <a:defRPr baseline="0"/>
            </a:lvl1pPr>
          </a:lstStyle>
          <a:p>
            <a:pPr lvl="0"/>
            <a:r>
              <a:rPr lang="en-US" dirty="0"/>
              <a:t>Click to add Section</a:t>
            </a:r>
          </a:p>
        </p:txBody>
      </p:sp>
    </p:spTree>
    <p:extLst>
      <p:ext uri="{BB962C8B-B14F-4D97-AF65-F5344CB8AC3E}">
        <p14:creationId xmlns:p14="http://schemas.microsoft.com/office/powerpoint/2010/main" val="3277571984"/>
      </p:ext>
    </p:extLst>
  </p:cSld>
  <p:clrMapOvr>
    <a:masterClrMapping/>
  </p:clrMapOvr>
</p:sldLayout>
</file>

<file path=ppt/slideLayouts/slideLayout54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1_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7A94419-EDFB-6F4E-A333-81B2AEE61551}" type="datetime1">
              <a:rPr lang="en-US" smtClean="0"/>
              <a:t>12/2/2021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CF56997-4F5F-5A42-B306-795126905ACA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9" name="Text Placeholder 9"/>
          <p:cNvSpPr>
            <a:spLocks noGrp="1"/>
          </p:cNvSpPr>
          <p:nvPr>
            <p:ph type="body" sz="quarter" idx="13" hasCustomPrompt="1"/>
          </p:nvPr>
        </p:nvSpPr>
        <p:spPr>
          <a:xfrm>
            <a:off x="457200" y="142875"/>
            <a:ext cx="2667000" cy="1143000"/>
          </a:xfrm>
        </p:spPr>
        <p:txBody>
          <a:bodyPr anchor="ctr" anchorCtr="0"/>
          <a:lstStyle>
            <a:lvl1pPr marL="0" indent="0">
              <a:buNone/>
              <a:defRPr/>
            </a:lvl1pPr>
          </a:lstStyle>
          <a:p>
            <a:pPr lvl="0"/>
            <a:r>
              <a:rPr lang="en-US" dirty="0"/>
              <a:t>Click to add Section</a:t>
            </a:r>
          </a:p>
        </p:txBody>
      </p:sp>
    </p:spTree>
    <p:extLst>
      <p:ext uri="{BB962C8B-B14F-4D97-AF65-F5344CB8AC3E}">
        <p14:creationId xmlns:p14="http://schemas.microsoft.com/office/powerpoint/2010/main" val="2278021488"/>
      </p:ext>
    </p:extLst>
  </p:cSld>
  <p:clrMapOvr>
    <a:masterClrMapping/>
  </p:clrMapOvr>
</p:sldLayout>
</file>

<file path=ppt/slideLayouts/slideLayout55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2_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7A94419-EDFB-6F4E-A333-81B2AEE61551}" type="datetime1">
              <a:rPr lang="en-US" smtClean="0"/>
              <a:t>12/2/2021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CF56997-4F5F-5A42-B306-795126905ACA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9" name="Text Placeholder 9"/>
          <p:cNvSpPr>
            <a:spLocks noGrp="1"/>
          </p:cNvSpPr>
          <p:nvPr>
            <p:ph type="body" sz="quarter" idx="13" hasCustomPrompt="1"/>
          </p:nvPr>
        </p:nvSpPr>
        <p:spPr>
          <a:xfrm>
            <a:off x="457200" y="142875"/>
            <a:ext cx="2667000" cy="1143000"/>
          </a:xfrm>
        </p:spPr>
        <p:txBody>
          <a:bodyPr anchor="ctr" anchorCtr="0"/>
          <a:lstStyle>
            <a:lvl1pPr marL="0" indent="0">
              <a:buNone/>
              <a:defRPr/>
            </a:lvl1pPr>
          </a:lstStyle>
          <a:p>
            <a:pPr lvl="0"/>
            <a:r>
              <a:rPr lang="en-US" dirty="0"/>
              <a:t>Click to add Section</a:t>
            </a:r>
          </a:p>
        </p:txBody>
      </p:sp>
    </p:spTree>
    <p:extLst>
      <p:ext uri="{BB962C8B-B14F-4D97-AF65-F5344CB8AC3E}">
        <p14:creationId xmlns:p14="http://schemas.microsoft.com/office/powerpoint/2010/main" val="750115932"/>
      </p:ext>
    </p:extLst>
  </p:cSld>
  <p:clrMapOvr>
    <a:masterClrMapping/>
  </p:clrMapOvr>
</p:sldLayout>
</file>

<file path=ppt/slideLayouts/slideLayout56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3_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7A94419-EDFB-6F4E-A333-81B2AEE61551}" type="datetime1">
              <a:rPr lang="en-US" smtClean="0"/>
              <a:t>12/2/2021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CF56997-4F5F-5A42-B306-795126905ACA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9" name="Text Placeholder 9"/>
          <p:cNvSpPr>
            <a:spLocks noGrp="1"/>
          </p:cNvSpPr>
          <p:nvPr>
            <p:ph type="body" sz="quarter" idx="13" hasCustomPrompt="1"/>
          </p:nvPr>
        </p:nvSpPr>
        <p:spPr>
          <a:xfrm>
            <a:off x="457200" y="142875"/>
            <a:ext cx="2667000" cy="1143000"/>
          </a:xfrm>
        </p:spPr>
        <p:txBody>
          <a:bodyPr anchor="ctr" anchorCtr="0"/>
          <a:lstStyle>
            <a:lvl1pPr marL="0" indent="0">
              <a:buNone/>
              <a:defRPr/>
            </a:lvl1pPr>
          </a:lstStyle>
          <a:p>
            <a:pPr lvl="0"/>
            <a:r>
              <a:rPr lang="en-US" dirty="0"/>
              <a:t>Click to add Section</a:t>
            </a:r>
          </a:p>
        </p:txBody>
      </p:sp>
    </p:spTree>
    <p:extLst>
      <p:ext uri="{BB962C8B-B14F-4D97-AF65-F5344CB8AC3E}">
        <p14:creationId xmlns:p14="http://schemas.microsoft.com/office/powerpoint/2010/main" val="2953248890"/>
      </p:ext>
    </p:extLst>
  </p:cSld>
  <p:clrMapOvr>
    <a:masterClrMapping/>
  </p:clrMapOvr>
</p:sldLayout>
</file>

<file path=ppt/slideLayouts/slideLayout57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4_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7A94419-EDFB-6F4E-A333-81B2AEE61551}" type="datetime1">
              <a:rPr lang="en-US" smtClean="0"/>
              <a:t>12/2/2021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CF56997-4F5F-5A42-B306-795126905ACA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9" name="Text Placeholder 9"/>
          <p:cNvSpPr>
            <a:spLocks noGrp="1"/>
          </p:cNvSpPr>
          <p:nvPr>
            <p:ph type="body" sz="quarter" idx="13" hasCustomPrompt="1"/>
          </p:nvPr>
        </p:nvSpPr>
        <p:spPr>
          <a:xfrm>
            <a:off x="457200" y="142875"/>
            <a:ext cx="2667000" cy="1143000"/>
          </a:xfrm>
        </p:spPr>
        <p:txBody>
          <a:bodyPr anchor="ctr" anchorCtr="0"/>
          <a:lstStyle>
            <a:lvl1pPr marL="0" indent="0">
              <a:buNone/>
              <a:defRPr/>
            </a:lvl1pPr>
          </a:lstStyle>
          <a:p>
            <a:pPr lvl="0"/>
            <a:r>
              <a:rPr lang="en-US" dirty="0"/>
              <a:t>Click to add Section</a:t>
            </a:r>
          </a:p>
        </p:txBody>
      </p:sp>
    </p:spTree>
    <p:extLst>
      <p:ext uri="{BB962C8B-B14F-4D97-AF65-F5344CB8AC3E}">
        <p14:creationId xmlns:p14="http://schemas.microsoft.com/office/powerpoint/2010/main" val="1472540552"/>
      </p:ext>
    </p:extLst>
  </p:cSld>
  <p:clrMapOvr>
    <a:masterClrMapping/>
  </p:clrMapOvr>
</p:sldLayout>
</file>

<file path=ppt/slideLayouts/slideLayout58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1_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91CD1D9-C084-EE47-BD8D-261BE031B149}" type="datetime1">
              <a:rPr lang="en-US" smtClean="0"/>
              <a:t>12/2/2021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CF56997-4F5F-5A42-B306-795126905ACA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7" name="Text Placeholder 9"/>
          <p:cNvSpPr>
            <a:spLocks noGrp="1"/>
          </p:cNvSpPr>
          <p:nvPr>
            <p:ph type="body" sz="quarter" idx="13" hasCustomPrompt="1"/>
          </p:nvPr>
        </p:nvSpPr>
        <p:spPr>
          <a:xfrm>
            <a:off x="457200" y="142875"/>
            <a:ext cx="2667000" cy="1143000"/>
          </a:xfrm>
        </p:spPr>
        <p:txBody>
          <a:bodyPr anchor="ctr" anchorCtr="0"/>
          <a:lstStyle>
            <a:lvl1pPr marL="0" marR="0" indent="0" algn="l" defTabSz="4572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/>
              <a:buNone/>
              <a:tabLst/>
              <a:defRPr/>
            </a:lvl1pPr>
          </a:lstStyle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/>
              <a:buNone/>
              <a:tabLst/>
              <a:defRPr/>
            </a:pPr>
            <a:r>
              <a:rPr lang="en-US" dirty="0"/>
              <a:t>Click to add Section</a:t>
            </a:r>
          </a:p>
        </p:txBody>
      </p:sp>
    </p:spTree>
    <p:extLst>
      <p:ext uri="{BB962C8B-B14F-4D97-AF65-F5344CB8AC3E}">
        <p14:creationId xmlns:p14="http://schemas.microsoft.com/office/powerpoint/2010/main" val="1836001905"/>
      </p:ext>
    </p:extLst>
  </p:cSld>
  <p:clrMapOvr>
    <a:masterClrMapping/>
  </p:clrMapOvr>
</p:sldLayout>
</file>

<file path=ppt/slideLayouts/slideLayout59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5_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91CD1D9-C084-EE47-BD8D-261BE031B149}" type="datetime1">
              <a:rPr lang="en-US" smtClean="0"/>
              <a:t>12/2/2021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CF56997-4F5F-5A42-B306-795126905ACA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7" name="Text Placeholder 9"/>
          <p:cNvSpPr>
            <a:spLocks noGrp="1"/>
          </p:cNvSpPr>
          <p:nvPr>
            <p:ph type="body" sz="quarter" idx="13" hasCustomPrompt="1"/>
          </p:nvPr>
        </p:nvSpPr>
        <p:spPr>
          <a:xfrm>
            <a:off x="457200" y="142875"/>
            <a:ext cx="2667000" cy="1143000"/>
          </a:xfrm>
        </p:spPr>
        <p:txBody>
          <a:bodyPr anchor="ctr" anchorCtr="0"/>
          <a:lstStyle>
            <a:lvl1pPr marL="0" marR="0" indent="0" algn="l" defTabSz="4572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/>
              <a:buNone/>
              <a:tabLst/>
              <a:defRPr/>
            </a:lvl1pPr>
          </a:lstStyle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/>
              <a:buNone/>
              <a:tabLst/>
              <a:defRPr/>
            </a:pPr>
            <a:r>
              <a:rPr lang="en-US" dirty="0"/>
              <a:t>Click to add Section</a:t>
            </a:r>
          </a:p>
        </p:txBody>
      </p:sp>
    </p:spTree>
    <p:extLst>
      <p:ext uri="{BB962C8B-B14F-4D97-AF65-F5344CB8AC3E}">
        <p14:creationId xmlns:p14="http://schemas.microsoft.com/office/powerpoint/2010/main" val="4109484536"/>
      </p:ext>
    </p:extLst>
  </p:cSld>
  <p:clrMapOvr>
    <a:masterClrMapping/>
  </p:clrMapOvr>
</p:sldLayout>
</file>

<file path=ppt/slideLayouts/slideLayout60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6_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91CD1D9-C084-EE47-BD8D-261BE031B149}" type="datetime1">
              <a:rPr lang="en-US" smtClean="0"/>
              <a:t>12/2/2021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CF56997-4F5F-5A42-B306-795126905ACA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7" name="Text Placeholder 9"/>
          <p:cNvSpPr>
            <a:spLocks noGrp="1"/>
          </p:cNvSpPr>
          <p:nvPr>
            <p:ph type="body" sz="quarter" idx="13" hasCustomPrompt="1"/>
          </p:nvPr>
        </p:nvSpPr>
        <p:spPr>
          <a:xfrm>
            <a:off x="457200" y="142875"/>
            <a:ext cx="2667000" cy="1143000"/>
          </a:xfrm>
        </p:spPr>
        <p:txBody>
          <a:bodyPr anchor="ctr" anchorCtr="0"/>
          <a:lstStyle>
            <a:lvl1pPr marL="0" marR="0" indent="0" algn="l" defTabSz="4572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/>
              <a:buNone/>
              <a:tabLst/>
              <a:defRPr/>
            </a:lvl1pPr>
          </a:lstStyle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/>
              <a:buNone/>
              <a:tabLst/>
              <a:defRPr/>
            </a:pPr>
            <a:r>
              <a:rPr lang="en-US" dirty="0"/>
              <a:t>Click to add Section</a:t>
            </a:r>
          </a:p>
        </p:txBody>
      </p:sp>
    </p:spTree>
    <p:extLst>
      <p:ext uri="{BB962C8B-B14F-4D97-AF65-F5344CB8AC3E}">
        <p14:creationId xmlns:p14="http://schemas.microsoft.com/office/powerpoint/2010/main" val="16698083"/>
      </p:ext>
    </p:extLst>
  </p:cSld>
  <p:clrMapOvr>
    <a:masterClrMapping/>
  </p:clrMapOvr>
</p:sldLayout>
</file>

<file path=ppt/slideLayouts/slideLayout61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8_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91CD1D9-C084-EE47-BD8D-261BE031B149}" type="datetime1">
              <a:rPr lang="en-US" smtClean="0"/>
              <a:t>12/2/2021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CF56997-4F5F-5A42-B306-795126905ACA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7" name="Text Placeholder 9"/>
          <p:cNvSpPr>
            <a:spLocks noGrp="1"/>
          </p:cNvSpPr>
          <p:nvPr>
            <p:ph type="body" sz="quarter" idx="13" hasCustomPrompt="1"/>
          </p:nvPr>
        </p:nvSpPr>
        <p:spPr>
          <a:xfrm>
            <a:off x="457200" y="142875"/>
            <a:ext cx="2667000" cy="1143000"/>
          </a:xfrm>
        </p:spPr>
        <p:txBody>
          <a:bodyPr anchor="ctr" anchorCtr="0"/>
          <a:lstStyle>
            <a:lvl1pPr marL="0" marR="0" indent="0" algn="l" defTabSz="4572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/>
              <a:buNone/>
              <a:tabLst/>
              <a:defRPr/>
            </a:lvl1pPr>
          </a:lstStyle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/>
              <a:buNone/>
              <a:tabLst/>
              <a:defRPr/>
            </a:pPr>
            <a:r>
              <a:rPr lang="en-US" dirty="0"/>
              <a:t>Click to add Section</a:t>
            </a:r>
          </a:p>
        </p:txBody>
      </p:sp>
    </p:spTree>
    <p:extLst>
      <p:ext uri="{BB962C8B-B14F-4D97-AF65-F5344CB8AC3E}">
        <p14:creationId xmlns:p14="http://schemas.microsoft.com/office/powerpoint/2010/main" val="780513310"/>
      </p:ext>
    </p:extLst>
  </p:cSld>
  <p:clrMapOvr>
    <a:masterClrMapping/>
  </p:clrMapOvr>
</p:sldLayout>
</file>

<file path=ppt/slideLayouts/slideLayout62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4_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25182DA-637D-DA41-AAFB-68E5B7C2EF75}" type="datetime1">
              <a:rPr lang="en-US" smtClean="0"/>
              <a:t>12/2/2021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CF56997-4F5F-5A42-B306-795126905ACA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10" name="Text Placeholder 9"/>
          <p:cNvSpPr>
            <a:spLocks noGrp="1"/>
          </p:cNvSpPr>
          <p:nvPr>
            <p:ph type="body" sz="quarter" idx="13" hasCustomPrompt="1"/>
          </p:nvPr>
        </p:nvSpPr>
        <p:spPr>
          <a:xfrm>
            <a:off x="457200" y="142875"/>
            <a:ext cx="2667000" cy="1143000"/>
          </a:xfrm>
        </p:spPr>
        <p:txBody>
          <a:bodyPr anchor="ctr" anchorCtr="0"/>
          <a:lstStyle>
            <a:lvl1pPr marL="0" indent="0">
              <a:buNone/>
              <a:defRPr baseline="0"/>
            </a:lvl1pPr>
          </a:lstStyle>
          <a:p>
            <a:pPr lvl="0"/>
            <a:r>
              <a:rPr lang="en-US" dirty="0"/>
              <a:t>Click to add Section</a:t>
            </a:r>
          </a:p>
        </p:txBody>
      </p:sp>
    </p:spTree>
    <p:extLst>
      <p:ext uri="{BB962C8B-B14F-4D97-AF65-F5344CB8AC3E}">
        <p14:creationId xmlns:p14="http://schemas.microsoft.com/office/powerpoint/2010/main" val="528074679"/>
      </p:ext>
    </p:extLst>
  </p:cSld>
  <p:clrMapOvr>
    <a:masterClrMapping/>
  </p:clrMapOvr>
</p:sldLayout>
</file>

<file path=ppt/slideLayouts/slideLayout63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5_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25182DA-637D-DA41-AAFB-68E5B7C2EF75}" type="datetime1">
              <a:rPr lang="en-US" smtClean="0"/>
              <a:t>12/2/2021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CF56997-4F5F-5A42-B306-795126905ACA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10" name="Text Placeholder 9"/>
          <p:cNvSpPr>
            <a:spLocks noGrp="1"/>
          </p:cNvSpPr>
          <p:nvPr>
            <p:ph type="body" sz="quarter" idx="13" hasCustomPrompt="1"/>
          </p:nvPr>
        </p:nvSpPr>
        <p:spPr>
          <a:xfrm>
            <a:off x="457200" y="142875"/>
            <a:ext cx="2667000" cy="1143000"/>
          </a:xfrm>
        </p:spPr>
        <p:txBody>
          <a:bodyPr anchor="ctr" anchorCtr="0"/>
          <a:lstStyle>
            <a:lvl1pPr marL="0" indent="0">
              <a:buNone/>
              <a:defRPr baseline="0"/>
            </a:lvl1pPr>
          </a:lstStyle>
          <a:p>
            <a:pPr lvl="0"/>
            <a:r>
              <a:rPr lang="en-US" dirty="0"/>
              <a:t>Click to add Section</a:t>
            </a:r>
          </a:p>
        </p:txBody>
      </p:sp>
    </p:spTree>
    <p:extLst>
      <p:ext uri="{BB962C8B-B14F-4D97-AF65-F5344CB8AC3E}">
        <p14:creationId xmlns:p14="http://schemas.microsoft.com/office/powerpoint/2010/main" val="3924882521"/>
      </p:ext>
    </p:extLst>
  </p:cSld>
  <p:clrMapOvr>
    <a:masterClrMapping/>
  </p:clrMapOvr>
</p:sldLayout>
</file>

<file path=ppt/slideLayouts/slideLayout64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6_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25182DA-637D-DA41-AAFB-68E5B7C2EF75}" type="datetime1">
              <a:rPr lang="en-US" smtClean="0"/>
              <a:t>12/2/2021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CF56997-4F5F-5A42-B306-795126905ACA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10" name="Text Placeholder 9"/>
          <p:cNvSpPr>
            <a:spLocks noGrp="1"/>
          </p:cNvSpPr>
          <p:nvPr>
            <p:ph type="body" sz="quarter" idx="13" hasCustomPrompt="1"/>
          </p:nvPr>
        </p:nvSpPr>
        <p:spPr>
          <a:xfrm>
            <a:off x="457200" y="142875"/>
            <a:ext cx="2667000" cy="1143000"/>
          </a:xfrm>
        </p:spPr>
        <p:txBody>
          <a:bodyPr anchor="ctr" anchorCtr="0"/>
          <a:lstStyle>
            <a:lvl1pPr marL="0" indent="0">
              <a:buNone/>
              <a:defRPr baseline="0"/>
            </a:lvl1pPr>
          </a:lstStyle>
          <a:p>
            <a:pPr lvl="0"/>
            <a:r>
              <a:rPr lang="en-US" dirty="0"/>
              <a:t>Click to add Section</a:t>
            </a:r>
          </a:p>
        </p:txBody>
      </p:sp>
    </p:spTree>
    <p:extLst>
      <p:ext uri="{BB962C8B-B14F-4D97-AF65-F5344CB8AC3E}">
        <p14:creationId xmlns:p14="http://schemas.microsoft.com/office/powerpoint/2010/main" val="4039823410"/>
      </p:ext>
    </p:extLst>
  </p:cSld>
  <p:clrMapOvr>
    <a:masterClrMapping/>
  </p:clrMapOvr>
</p:sldLayout>
</file>

<file path=ppt/slideLayouts/slideLayout65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7_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25182DA-637D-DA41-AAFB-68E5B7C2EF75}" type="datetime1">
              <a:rPr lang="en-US" smtClean="0"/>
              <a:t>12/2/2021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CF56997-4F5F-5A42-B306-795126905ACA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10" name="Text Placeholder 9"/>
          <p:cNvSpPr>
            <a:spLocks noGrp="1"/>
          </p:cNvSpPr>
          <p:nvPr>
            <p:ph type="body" sz="quarter" idx="13" hasCustomPrompt="1"/>
          </p:nvPr>
        </p:nvSpPr>
        <p:spPr>
          <a:xfrm>
            <a:off x="457200" y="142875"/>
            <a:ext cx="2667000" cy="1143000"/>
          </a:xfrm>
        </p:spPr>
        <p:txBody>
          <a:bodyPr anchor="ctr" anchorCtr="0"/>
          <a:lstStyle>
            <a:lvl1pPr marL="0" indent="0">
              <a:buNone/>
              <a:defRPr baseline="0"/>
            </a:lvl1pPr>
          </a:lstStyle>
          <a:p>
            <a:pPr lvl="0"/>
            <a:r>
              <a:rPr lang="en-US" dirty="0"/>
              <a:t>Click to add Section</a:t>
            </a:r>
          </a:p>
        </p:txBody>
      </p:sp>
    </p:spTree>
    <p:extLst>
      <p:ext uri="{BB962C8B-B14F-4D97-AF65-F5344CB8AC3E}">
        <p14:creationId xmlns:p14="http://schemas.microsoft.com/office/powerpoint/2010/main" val="388589747"/>
      </p:ext>
    </p:extLst>
  </p:cSld>
  <p:clrMapOvr>
    <a:masterClrMapping/>
  </p:clrMapOvr>
</p:sldLayout>
</file>

<file path=ppt/slideLayouts/slideLayout66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10_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91CD1D9-C084-EE47-BD8D-261BE031B149}" type="datetime1">
              <a:rPr lang="en-US" smtClean="0"/>
              <a:t>12/2/2021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CF56997-4F5F-5A42-B306-795126905ACA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7" name="Text Placeholder 9"/>
          <p:cNvSpPr>
            <a:spLocks noGrp="1"/>
          </p:cNvSpPr>
          <p:nvPr>
            <p:ph type="body" sz="quarter" idx="13" hasCustomPrompt="1"/>
          </p:nvPr>
        </p:nvSpPr>
        <p:spPr>
          <a:xfrm>
            <a:off x="457200" y="142875"/>
            <a:ext cx="2667000" cy="1143000"/>
          </a:xfrm>
        </p:spPr>
        <p:txBody>
          <a:bodyPr anchor="ctr" anchorCtr="0"/>
          <a:lstStyle>
            <a:lvl1pPr marL="0" marR="0" indent="0" algn="l" defTabSz="4572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/>
              <a:buNone/>
              <a:tabLst/>
              <a:defRPr/>
            </a:lvl1pPr>
          </a:lstStyle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/>
              <a:buNone/>
              <a:tabLst/>
              <a:defRPr/>
            </a:pPr>
            <a:r>
              <a:rPr lang="en-US" dirty="0"/>
              <a:t>Click to add Section</a:t>
            </a:r>
          </a:p>
        </p:txBody>
      </p:sp>
    </p:spTree>
    <p:extLst>
      <p:ext uri="{BB962C8B-B14F-4D97-AF65-F5344CB8AC3E}">
        <p14:creationId xmlns:p14="http://schemas.microsoft.com/office/powerpoint/2010/main" val="1147802510"/>
      </p:ext>
    </p:extLst>
  </p:cSld>
  <p:clrMapOvr>
    <a:masterClrMapping/>
  </p:clrMapOvr>
</p:sldLayout>
</file>

<file path=ppt/slideLayouts/slideLayout67.xml><?xml version="1.0" encoding="utf-8"?>
<p:sldLayout xmlns:a="http://schemas.openxmlformats.org/drawingml/2006/main" xmlns:r="http://schemas.openxmlformats.org/officeDocument/2006/relationships" xmlns:p="http://schemas.openxmlformats.org/presentationml/2006/main" type="obj">
  <p:cSld name="3_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25182DA-637D-DA41-AAFB-68E5B7C2EF75}" type="datetime1">
              <a:rPr lang="en-US" smtClean="0"/>
              <a:t>12/2/2021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CF56997-4F5F-5A42-B306-795126905ACA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89234055"/>
      </p:ext>
    </p:extLst>
  </p:cSld>
  <p:clrMapOvr>
    <a:masterClrMapping/>
  </p:clrMapOvr>
</p:sldLayout>
</file>

<file path=ppt/slideLayouts/slideLayout68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6"/>
            <a:ext cx="7772400" cy="1470025"/>
          </a:xfrm>
        </p:spPr>
        <p:txBody>
          <a:bodyPr/>
          <a:lstStyle>
            <a:lvl1pPr>
              <a:defRPr b="1">
                <a:solidFill>
                  <a:srgbClr val="0070C0"/>
                </a:solidFill>
              </a:defRPr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/>
                </a:solidFill>
              </a:defRPr>
            </a:lvl1pPr>
            <a:lvl2pPr marL="457177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353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53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706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5883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06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236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413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dirty="0"/>
              <a:t>Click to edit Master subtitle style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FC35801-B62B-1347-8D7D-E1D9FD950611}" type="datetimeFigureOut">
              <a:rPr lang="en-US" smtClean="0"/>
              <a:pPr/>
              <a:t>12/2/2021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5BFDCA1-C2F8-BA4E-82CE-5B3B1AA6CE7D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53400081"/>
      </p:ext>
    </p:extLst>
  </p:cSld>
  <p:clrMapOvr>
    <a:masterClrMapping/>
  </p:clrMapOvr>
</p:sldLayout>
</file>

<file path=ppt/slideLayouts/slideLayout69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79400" y="292100"/>
            <a:ext cx="8648700" cy="804862"/>
          </a:xfrm>
        </p:spPr>
        <p:txBody>
          <a:bodyPr>
            <a:normAutofit/>
          </a:bodyPr>
          <a:lstStyle>
            <a:lvl1pPr algn="l">
              <a:defRPr sz="4000" b="1">
                <a:solidFill>
                  <a:srgbClr val="0070C0"/>
                </a:solidFill>
              </a:defRPr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79400" y="1257300"/>
            <a:ext cx="8648700" cy="5099050"/>
          </a:xfrm>
        </p:spPr>
        <p:txBody>
          <a:bodyPr/>
          <a:lstStyle>
            <a:lvl1pPr>
              <a:defRPr sz="3200"/>
            </a:lvl1pPr>
            <a:lvl2pPr>
              <a:defRPr sz="3200" baseline="0"/>
            </a:lvl2pPr>
            <a:lvl3pPr>
              <a:defRPr sz="2800"/>
            </a:lvl3pPr>
            <a:lvl4pPr>
              <a:defRPr sz="2400"/>
            </a:lvl4pPr>
            <a:lvl5pPr>
              <a:defRPr sz="2400"/>
            </a:lvl5pPr>
          </a:lstStyle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 with a 1 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304801" y="6445251"/>
            <a:ext cx="2133600" cy="365125"/>
          </a:xfrm>
        </p:spPr>
        <p:txBody>
          <a:bodyPr/>
          <a:lstStyle/>
          <a:p>
            <a:fld id="{4FC35801-B62B-1347-8D7D-E1D9FD950611}" type="datetimeFigureOut">
              <a:rPr lang="en-US" smtClean="0"/>
              <a:pPr/>
              <a:t>12/2/2021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3124201" y="6445251"/>
            <a:ext cx="2895600" cy="365125"/>
          </a:xfrm>
        </p:spPr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6781800" y="6445251"/>
            <a:ext cx="2133600" cy="365125"/>
          </a:xfrm>
        </p:spPr>
        <p:txBody>
          <a:bodyPr/>
          <a:lstStyle/>
          <a:p>
            <a:fld id="{85BFDCA1-C2F8-BA4E-82CE-5B3B1AA6CE7D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39127264"/>
      </p:ext>
    </p:extLst>
  </p:cSld>
  <p:clrMapOvr>
    <a:masterClrMapping/>
  </p:clrMapOvr>
</p:sldLayout>
</file>

<file path=ppt/slideLayouts/slideLayout70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2516188"/>
            <a:ext cx="7772400" cy="1362075"/>
          </a:xfrm>
        </p:spPr>
        <p:txBody>
          <a:bodyPr anchor="t">
            <a:normAutofit/>
          </a:bodyPr>
          <a:lstStyle>
            <a:lvl1pPr algn="ctr">
              <a:defRPr sz="3200" b="1" cap="all">
                <a:solidFill>
                  <a:srgbClr val="0070C0"/>
                </a:solidFill>
              </a:defRPr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1016001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177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353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53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706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5883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06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236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413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FC35801-B62B-1347-8D7D-E1D9FD950611}" type="datetimeFigureOut">
              <a:rPr lang="en-US" smtClean="0"/>
              <a:pPr/>
              <a:t>12/2/2021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5BFDCA1-C2F8-BA4E-82CE-5B3B1AA6CE7D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97525741"/>
      </p:ext>
    </p:extLst>
  </p:cSld>
  <p:clrMapOvr>
    <a:masterClrMapping/>
  </p:clrMapOvr>
</p:sldLayout>
</file>

<file path=ppt/slideLayouts/slideLayout71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 algn="ctr">
              <a:defRPr b="1">
                <a:solidFill>
                  <a:srgbClr val="0070C0"/>
                </a:solidFill>
              </a:defRPr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1"/>
            <a:ext cx="4038600" cy="4525963"/>
          </a:xfrm>
        </p:spPr>
        <p:txBody>
          <a:bodyPr/>
          <a:lstStyle>
            <a:lvl1pPr>
              <a:defRPr sz="2400"/>
            </a:lvl1pPr>
            <a:lvl2pPr>
              <a:defRPr sz="24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1"/>
            <a:ext cx="4038600" cy="4525963"/>
          </a:xfrm>
        </p:spPr>
        <p:txBody>
          <a:bodyPr/>
          <a:lstStyle>
            <a:lvl1pPr>
              <a:defRPr sz="2400"/>
            </a:lvl1pPr>
            <a:lvl2pPr>
              <a:defRPr sz="24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FC35801-B62B-1347-8D7D-E1D9FD950611}" type="datetimeFigureOut">
              <a:rPr lang="en-US" smtClean="0"/>
              <a:pPr/>
              <a:t>12/2/2021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5BFDCA1-C2F8-BA4E-82CE-5B3B1AA6CE7D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00893267"/>
      </p:ext>
    </p:extLst>
  </p:cSld>
  <p:clrMapOvr>
    <a:masterClrMapping/>
  </p:clrMapOvr>
</p:sldLayout>
</file>

<file path=ppt/slideLayouts/slideLayout72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9"/>
            <a:ext cx="8229600" cy="622177"/>
          </a:xfrm>
        </p:spPr>
        <p:txBody>
          <a:bodyPr>
            <a:normAutofit/>
          </a:bodyPr>
          <a:lstStyle>
            <a:lvl1pPr>
              <a:defRPr sz="3600" b="1">
                <a:solidFill>
                  <a:srgbClr val="0070C0"/>
                </a:solidFill>
              </a:defRPr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033969"/>
            <a:ext cx="4040188" cy="639762"/>
          </a:xfrm>
        </p:spPr>
        <p:txBody>
          <a:bodyPr anchor="b"/>
          <a:lstStyle>
            <a:lvl1pPr marL="0" indent="0" algn="ctr">
              <a:buNone/>
              <a:defRPr sz="2400" b="0" i="1"/>
            </a:lvl1pPr>
            <a:lvl2pPr marL="457177" indent="0">
              <a:buNone/>
              <a:defRPr sz="2000" b="1"/>
            </a:lvl2pPr>
            <a:lvl3pPr marL="914353" indent="0">
              <a:buNone/>
              <a:defRPr sz="1800" b="1"/>
            </a:lvl3pPr>
            <a:lvl4pPr marL="1371530" indent="0">
              <a:buNone/>
              <a:defRPr sz="1600" b="1"/>
            </a:lvl4pPr>
            <a:lvl5pPr marL="1828706" indent="0">
              <a:buNone/>
              <a:defRPr sz="1600" b="1"/>
            </a:lvl5pPr>
            <a:lvl6pPr marL="2285883" indent="0">
              <a:buNone/>
              <a:defRPr sz="1600" b="1"/>
            </a:lvl6pPr>
            <a:lvl7pPr marL="2743060" indent="0">
              <a:buNone/>
              <a:defRPr sz="1600" b="1"/>
            </a:lvl7pPr>
            <a:lvl8pPr marL="3200236" indent="0">
              <a:buNone/>
              <a:defRPr sz="1600" b="1"/>
            </a:lvl8pPr>
            <a:lvl9pPr marL="3657413" indent="0">
              <a:buNone/>
              <a:defRPr sz="1600" b="1"/>
            </a:lvl9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1673731"/>
            <a:ext cx="4040188" cy="4551222"/>
          </a:xfrm>
        </p:spPr>
        <p:txBody>
          <a:bodyPr/>
          <a:lstStyle>
            <a:lvl1pPr>
              <a:defRPr sz="2400"/>
            </a:lvl1pPr>
            <a:lvl2pPr>
              <a:defRPr sz="24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6" y="1033969"/>
            <a:ext cx="4041775" cy="639762"/>
          </a:xfrm>
        </p:spPr>
        <p:txBody>
          <a:bodyPr anchor="b"/>
          <a:lstStyle>
            <a:lvl1pPr marL="0" indent="0" algn="ctr">
              <a:buNone/>
              <a:defRPr sz="2400" b="0" i="1"/>
            </a:lvl1pPr>
            <a:lvl2pPr marL="457177" indent="0">
              <a:buNone/>
              <a:defRPr sz="2000" b="1"/>
            </a:lvl2pPr>
            <a:lvl3pPr marL="914353" indent="0">
              <a:buNone/>
              <a:defRPr sz="1800" b="1"/>
            </a:lvl3pPr>
            <a:lvl4pPr marL="1371530" indent="0">
              <a:buNone/>
              <a:defRPr sz="1600" b="1"/>
            </a:lvl4pPr>
            <a:lvl5pPr marL="1828706" indent="0">
              <a:buNone/>
              <a:defRPr sz="1600" b="1"/>
            </a:lvl5pPr>
            <a:lvl6pPr marL="2285883" indent="0">
              <a:buNone/>
              <a:defRPr sz="1600" b="1"/>
            </a:lvl6pPr>
            <a:lvl7pPr marL="2743060" indent="0">
              <a:buNone/>
              <a:defRPr sz="1600" b="1"/>
            </a:lvl7pPr>
            <a:lvl8pPr marL="3200236" indent="0">
              <a:buNone/>
              <a:defRPr sz="1600" b="1"/>
            </a:lvl8pPr>
            <a:lvl9pPr marL="3657413" indent="0">
              <a:buNone/>
              <a:defRPr sz="1600" b="1"/>
            </a:lvl9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6" y="1673731"/>
            <a:ext cx="4041775" cy="4551223"/>
          </a:xfrm>
        </p:spPr>
        <p:txBody>
          <a:bodyPr/>
          <a:lstStyle>
            <a:lvl1pPr>
              <a:defRPr sz="2400"/>
            </a:lvl1pPr>
            <a:lvl2pPr>
              <a:defRPr sz="24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FC35801-B62B-1347-8D7D-E1D9FD950611}" type="datetimeFigureOut">
              <a:rPr lang="en-US" smtClean="0"/>
              <a:pPr/>
              <a:t>12/2/2021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5BFDCA1-C2F8-BA4E-82CE-5B3B1AA6CE7D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24758863"/>
      </p:ext>
    </p:extLst>
  </p:cSld>
  <p:clrMapOvr>
    <a:masterClrMapping/>
  </p:clrMapOvr>
</p:sldLayout>
</file>

<file path=ppt/slideLayouts/slideLayout73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906462"/>
          </a:xfrm>
        </p:spPr>
        <p:txBody>
          <a:bodyPr>
            <a:normAutofit/>
          </a:bodyPr>
          <a:lstStyle>
            <a:lvl1pPr>
              <a:defRPr sz="4000" b="1">
                <a:solidFill>
                  <a:srgbClr val="0070C0"/>
                </a:solidFill>
              </a:defRPr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FC35801-B62B-1347-8D7D-E1D9FD950611}" type="datetimeFigureOut">
              <a:rPr lang="en-US" smtClean="0"/>
              <a:pPr/>
              <a:t>12/2/2021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5BFDCA1-C2F8-BA4E-82CE-5B3B1AA6CE7D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22270603"/>
      </p:ext>
    </p:extLst>
  </p:cSld>
  <p:clrMapOvr>
    <a:masterClrMapping/>
  </p:clrMapOvr>
</p:sldLayout>
</file>

<file path=ppt/slideLayouts/slideLayout74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FC35801-B62B-1347-8D7D-E1D9FD950611}" type="datetimeFigureOut">
              <a:rPr lang="en-US" smtClean="0"/>
              <a:pPr/>
              <a:t>12/2/2021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5BFDCA1-C2F8-BA4E-82CE-5B3B1AA6CE7D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60724305"/>
      </p:ext>
    </p:extLst>
  </p:cSld>
  <p:clrMapOvr>
    <a:masterClrMapping/>
  </p:clrMapOvr>
</p:sldLayout>
</file>

<file path=ppt/slideLayouts/slideLayout75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1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1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1" y="1435101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177" indent="0">
              <a:buNone/>
              <a:defRPr sz="1200"/>
            </a:lvl2pPr>
            <a:lvl3pPr marL="914353" indent="0">
              <a:buNone/>
              <a:defRPr sz="1000"/>
            </a:lvl3pPr>
            <a:lvl4pPr marL="1371530" indent="0">
              <a:buNone/>
              <a:defRPr sz="900"/>
            </a:lvl4pPr>
            <a:lvl5pPr marL="1828706" indent="0">
              <a:buNone/>
              <a:defRPr sz="900"/>
            </a:lvl5pPr>
            <a:lvl6pPr marL="2285883" indent="0">
              <a:buNone/>
              <a:defRPr sz="900"/>
            </a:lvl6pPr>
            <a:lvl7pPr marL="2743060" indent="0">
              <a:buNone/>
              <a:defRPr sz="900"/>
            </a:lvl7pPr>
            <a:lvl8pPr marL="3200236" indent="0">
              <a:buNone/>
              <a:defRPr sz="900"/>
            </a:lvl8pPr>
            <a:lvl9pPr marL="3657413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FC35801-B62B-1347-8D7D-E1D9FD950611}" type="datetimeFigureOut">
              <a:rPr lang="en-US" smtClean="0"/>
              <a:pPr/>
              <a:t>12/2/2021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5BFDCA1-C2F8-BA4E-82CE-5B3B1AA6CE7D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89953885"/>
      </p:ext>
    </p:extLst>
  </p:cSld>
  <p:clrMapOvr>
    <a:masterClrMapping/>
  </p:clrMapOvr>
</p:sldLayout>
</file>

<file path=ppt/slideLayouts/slideLayout76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177" indent="0">
              <a:buNone/>
              <a:defRPr sz="2800"/>
            </a:lvl2pPr>
            <a:lvl3pPr marL="914353" indent="0">
              <a:buNone/>
              <a:defRPr sz="2400"/>
            </a:lvl3pPr>
            <a:lvl4pPr marL="1371530" indent="0">
              <a:buNone/>
              <a:defRPr sz="2000"/>
            </a:lvl4pPr>
            <a:lvl5pPr marL="1828706" indent="0">
              <a:buNone/>
              <a:defRPr sz="2000"/>
            </a:lvl5pPr>
            <a:lvl6pPr marL="2285883" indent="0">
              <a:buNone/>
              <a:defRPr sz="2000"/>
            </a:lvl6pPr>
            <a:lvl7pPr marL="2743060" indent="0">
              <a:buNone/>
              <a:defRPr sz="2000"/>
            </a:lvl7pPr>
            <a:lvl8pPr marL="3200236" indent="0">
              <a:buNone/>
              <a:defRPr sz="2000"/>
            </a:lvl8pPr>
            <a:lvl9pPr marL="3657413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177" indent="0">
              <a:buNone/>
              <a:defRPr sz="1200"/>
            </a:lvl2pPr>
            <a:lvl3pPr marL="914353" indent="0">
              <a:buNone/>
              <a:defRPr sz="1000"/>
            </a:lvl3pPr>
            <a:lvl4pPr marL="1371530" indent="0">
              <a:buNone/>
              <a:defRPr sz="900"/>
            </a:lvl4pPr>
            <a:lvl5pPr marL="1828706" indent="0">
              <a:buNone/>
              <a:defRPr sz="900"/>
            </a:lvl5pPr>
            <a:lvl6pPr marL="2285883" indent="0">
              <a:buNone/>
              <a:defRPr sz="900"/>
            </a:lvl6pPr>
            <a:lvl7pPr marL="2743060" indent="0">
              <a:buNone/>
              <a:defRPr sz="900"/>
            </a:lvl7pPr>
            <a:lvl8pPr marL="3200236" indent="0">
              <a:buNone/>
              <a:defRPr sz="900"/>
            </a:lvl8pPr>
            <a:lvl9pPr marL="3657413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FC35801-B62B-1347-8D7D-E1D9FD950611}" type="datetimeFigureOut">
              <a:rPr lang="en-US" smtClean="0"/>
              <a:pPr/>
              <a:t>12/2/2021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5BFDCA1-C2F8-BA4E-82CE-5B3B1AA6CE7D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90530255"/>
      </p:ext>
    </p:extLst>
  </p:cSld>
  <p:clrMapOvr>
    <a:masterClrMapping/>
  </p:clrMapOvr>
</p:sldLayout>
</file>

<file path=ppt/slideLayouts/slideLayout7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FC35801-B62B-1347-8D7D-E1D9FD950611}" type="datetimeFigureOut">
              <a:rPr lang="en-US" smtClean="0"/>
              <a:pPr/>
              <a:t>12/2/2021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5BFDCA1-C2F8-BA4E-82CE-5B3B1AA6CE7D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480990516"/>
      </p:ext>
    </p:extLst>
  </p:cSld>
  <p:clrMapOvr>
    <a:masterClrMapping/>
  </p:clrMapOvr>
</p:sldLayout>
</file>

<file path=ppt/slideLayouts/slideLayout78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9"/>
            <a:ext cx="2057400" cy="5851525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9"/>
            <a:ext cx="6019800" cy="5851525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FC35801-B62B-1347-8D7D-E1D9FD950611}" type="datetimeFigureOut">
              <a:rPr lang="en-US" smtClean="0"/>
              <a:pPr/>
              <a:t>12/2/2021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5BFDCA1-C2F8-BA4E-82CE-5B3B1AA6CE7D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80932234"/>
      </p:ext>
    </p:extLst>
  </p:cSld>
  <p:clrMapOvr>
    <a:masterClrMapping/>
  </p:clrMapOvr>
</p:sldLayout>
</file>

<file path=ppt/slideLayouts/slideLayout79.xml><?xml version="1.0" encoding="utf-8"?>
<p:sldLayout xmlns:a="http://schemas.openxmlformats.org/drawingml/2006/main" xmlns:r="http://schemas.openxmlformats.org/officeDocument/2006/relationships" xmlns:p="http://schemas.openxmlformats.org/presentationml/2006/main" type="txAndObj" preserve="1">
  <p:cSld name="Title, Text,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28600" y="0"/>
            <a:ext cx="8534400" cy="1066800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sz="half" idx="1"/>
          </p:nvPr>
        </p:nvSpPr>
        <p:spPr>
          <a:xfrm>
            <a:off x="228600" y="1371600"/>
            <a:ext cx="4210050" cy="5105400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91050" y="1371600"/>
            <a:ext cx="4211638" cy="5105400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</p:spTree>
    <p:extLst>
      <p:ext uri="{BB962C8B-B14F-4D97-AF65-F5344CB8AC3E}">
        <p14:creationId xmlns:p14="http://schemas.microsoft.com/office/powerpoint/2010/main" val="234380185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slideLayout" Target="../slideLayouts/slideLayout1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19" Type="http://schemas.openxmlformats.org/officeDocument/2006/relationships/theme" Target="../theme/theme1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26.xml"/><Relationship Id="rId3" Type="http://schemas.openxmlformats.org/officeDocument/2006/relationships/slideLayout" Target="../slideLayouts/slideLayout21.xml"/><Relationship Id="rId7" Type="http://schemas.openxmlformats.org/officeDocument/2006/relationships/slideLayout" Target="../slideLayouts/slideLayout25.xml"/><Relationship Id="rId2" Type="http://schemas.openxmlformats.org/officeDocument/2006/relationships/slideLayout" Target="../slideLayouts/slideLayout20.xml"/><Relationship Id="rId1" Type="http://schemas.openxmlformats.org/officeDocument/2006/relationships/slideLayout" Target="../slideLayouts/slideLayout19.xml"/><Relationship Id="rId6" Type="http://schemas.openxmlformats.org/officeDocument/2006/relationships/slideLayout" Target="../slideLayouts/slideLayout24.xml"/><Relationship Id="rId11" Type="http://schemas.openxmlformats.org/officeDocument/2006/relationships/theme" Target="../theme/theme2.xml"/><Relationship Id="rId5" Type="http://schemas.openxmlformats.org/officeDocument/2006/relationships/slideLayout" Target="../slideLayouts/slideLayout23.xml"/><Relationship Id="rId10" Type="http://schemas.openxmlformats.org/officeDocument/2006/relationships/slideLayout" Target="../slideLayouts/slideLayout28.xml"/><Relationship Id="rId4" Type="http://schemas.openxmlformats.org/officeDocument/2006/relationships/slideLayout" Target="../slideLayouts/slideLayout22.xml"/><Relationship Id="rId9" Type="http://schemas.openxmlformats.org/officeDocument/2006/relationships/slideLayout" Target="../slideLayouts/slideLayout27.xml"/></Relationships>
</file>

<file path=ppt/slideMasters/_rels/slideMaster3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36.xml"/><Relationship Id="rId13" Type="http://schemas.openxmlformats.org/officeDocument/2006/relationships/image" Target="../media/image3.png"/><Relationship Id="rId3" Type="http://schemas.openxmlformats.org/officeDocument/2006/relationships/slideLayout" Target="../slideLayouts/slideLayout31.xml"/><Relationship Id="rId7" Type="http://schemas.openxmlformats.org/officeDocument/2006/relationships/slideLayout" Target="../slideLayouts/slideLayout35.xml"/><Relationship Id="rId12" Type="http://schemas.openxmlformats.org/officeDocument/2006/relationships/theme" Target="../theme/theme3.xml"/><Relationship Id="rId2" Type="http://schemas.openxmlformats.org/officeDocument/2006/relationships/slideLayout" Target="../slideLayouts/slideLayout30.xml"/><Relationship Id="rId1" Type="http://schemas.openxmlformats.org/officeDocument/2006/relationships/slideLayout" Target="../slideLayouts/slideLayout29.xml"/><Relationship Id="rId6" Type="http://schemas.openxmlformats.org/officeDocument/2006/relationships/slideLayout" Target="../slideLayouts/slideLayout34.xml"/><Relationship Id="rId11" Type="http://schemas.openxmlformats.org/officeDocument/2006/relationships/slideLayout" Target="../slideLayouts/slideLayout39.xml"/><Relationship Id="rId5" Type="http://schemas.openxmlformats.org/officeDocument/2006/relationships/slideLayout" Target="../slideLayouts/slideLayout33.xml"/><Relationship Id="rId10" Type="http://schemas.openxmlformats.org/officeDocument/2006/relationships/slideLayout" Target="../slideLayouts/slideLayout38.xml"/><Relationship Id="rId4" Type="http://schemas.openxmlformats.org/officeDocument/2006/relationships/slideLayout" Target="../slideLayouts/slideLayout32.xml"/><Relationship Id="rId9" Type="http://schemas.openxmlformats.org/officeDocument/2006/relationships/slideLayout" Target="../slideLayouts/slideLayout37.xml"/></Relationships>
</file>

<file path=ppt/slideMasters/_rels/slideMaster4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47.xml"/><Relationship Id="rId13" Type="http://schemas.openxmlformats.org/officeDocument/2006/relationships/slideLayout" Target="../slideLayouts/slideLayout52.xml"/><Relationship Id="rId18" Type="http://schemas.openxmlformats.org/officeDocument/2006/relationships/slideLayout" Target="../slideLayouts/slideLayout57.xml"/><Relationship Id="rId26" Type="http://schemas.openxmlformats.org/officeDocument/2006/relationships/slideLayout" Target="../slideLayouts/slideLayout65.xml"/><Relationship Id="rId3" Type="http://schemas.openxmlformats.org/officeDocument/2006/relationships/slideLayout" Target="../slideLayouts/slideLayout42.xml"/><Relationship Id="rId21" Type="http://schemas.openxmlformats.org/officeDocument/2006/relationships/slideLayout" Target="../slideLayouts/slideLayout60.xml"/><Relationship Id="rId7" Type="http://schemas.openxmlformats.org/officeDocument/2006/relationships/slideLayout" Target="../slideLayouts/slideLayout46.xml"/><Relationship Id="rId12" Type="http://schemas.openxmlformats.org/officeDocument/2006/relationships/slideLayout" Target="../slideLayouts/slideLayout51.xml"/><Relationship Id="rId17" Type="http://schemas.openxmlformats.org/officeDocument/2006/relationships/slideLayout" Target="../slideLayouts/slideLayout56.xml"/><Relationship Id="rId25" Type="http://schemas.openxmlformats.org/officeDocument/2006/relationships/slideLayout" Target="../slideLayouts/slideLayout64.xml"/><Relationship Id="rId2" Type="http://schemas.openxmlformats.org/officeDocument/2006/relationships/slideLayout" Target="../slideLayouts/slideLayout41.xml"/><Relationship Id="rId16" Type="http://schemas.openxmlformats.org/officeDocument/2006/relationships/slideLayout" Target="../slideLayouts/slideLayout55.xml"/><Relationship Id="rId20" Type="http://schemas.openxmlformats.org/officeDocument/2006/relationships/slideLayout" Target="../slideLayouts/slideLayout59.xml"/><Relationship Id="rId29" Type="http://schemas.openxmlformats.org/officeDocument/2006/relationships/theme" Target="../theme/theme4.xml"/><Relationship Id="rId1" Type="http://schemas.openxmlformats.org/officeDocument/2006/relationships/slideLayout" Target="../slideLayouts/slideLayout40.xml"/><Relationship Id="rId6" Type="http://schemas.openxmlformats.org/officeDocument/2006/relationships/slideLayout" Target="../slideLayouts/slideLayout45.xml"/><Relationship Id="rId11" Type="http://schemas.openxmlformats.org/officeDocument/2006/relationships/slideLayout" Target="../slideLayouts/slideLayout50.xml"/><Relationship Id="rId24" Type="http://schemas.openxmlformats.org/officeDocument/2006/relationships/slideLayout" Target="../slideLayouts/slideLayout63.xml"/><Relationship Id="rId5" Type="http://schemas.openxmlformats.org/officeDocument/2006/relationships/slideLayout" Target="../slideLayouts/slideLayout44.xml"/><Relationship Id="rId15" Type="http://schemas.openxmlformats.org/officeDocument/2006/relationships/slideLayout" Target="../slideLayouts/slideLayout54.xml"/><Relationship Id="rId23" Type="http://schemas.openxmlformats.org/officeDocument/2006/relationships/slideLayout" Target="../slideLayouts/slideLayout62.xml"/><Relationship Id="rId28" Type="http://schemas.openxmlformats.org/officeDocument/2006/relationships/slideLayout" Target="../slideLayouts/slideLayout67.xml"/><Relationship Id="rId10" Type="http://schemas.openxmlformats.org/officeDocument/2006/relationships/slideLayout" Target="../slideLayouts/slideLayout49.xml"/><Relationship Id="rId19" Type="http://schemas.openxmlformats.org/officeDocument/2006/relationships/slideLayout" Target="../slideLayouts/slideLayout58.xml"/><Relationship Id="rId4" Type="http://schemas.openxmlformats.org/officeDocument/2006/relationships/slideLayout" Target="../slideLayouts/slideLayout43.xml"/><Relationship Id="rId9" Type="http://schemas.openxmlformats.org/officeDocument/2006/relationships/slideLayout" Target="../slideLayouts/slideLayout48.xml"/><Relationship Id="rId14" Type="http://schemas.openxmlformats.org/officeDocument/2006/relationships/slideLayout" Target="../slideLayouts/slideLayout53.xml"/><Relationship Id="rId22" Type="http://schemas.openxmlformats.org/officeDocument/2006/relationships/slideLayout" Target="../slideLayouts/slideLayout61.xml"/><Relationship Id="rId27" Type="http://schemas.openxmlformats.org/officeDocument/2006/relationships/slideLayout" Target="../slideLayouts/slideLayout66.xml"/></Relationships>
</file>

<file path=ppt/slideMasters/_rels/slideMaster5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75.xml"/><Relationship Id="rId13" Type="http://schemas.openxmlformats.org/officeDocument/2006/relationships/theme" Target="../theme/theme5.xml"/><Relationship Id="rId3" Type="http://schemas.openxmlformats.org/officeDocument/2006/relationships/slideLayout" Target="../slideLayouts/slideLayout70.xml"/><Relationship Id="rId7" Type="http://schemas.openxmlformats.org/officeDocument/2006/relationships/slideLayout" Target="../slideLayouts/slideLayout74.xml"/><Relationship Id="rId12" Type="http://schemas.openxmlformats.org/officeDocument/2006/relationships/slideLayout" Target="../slideLayouts/slideLayout79.xml"/><Relationship Id="rId2" Type="http://schemas.openxmlformats.org/officeDocument/2006/relationships/slideLayout" Target="../slideLayouts/slideLayout69.xml"/><Relationship Id="rId1" Type="http://schemas.openxmlformats.org/officeDocument/2006/relationships/slideLayout" Target="../slideLayouts/slideLayout68.xml"/><Relationship Id="rId6" Type="http://schemas.openxmlformats.org/officeDocument/2006/relationships/slideLayout" Target="../slideLayouts/slideLayout73.xml"/><Relationship Id="rId11" Type="http://schemas.openxmlformats.org/officeDocument/2006/relationships/slideLayout" Target="../slideLayouts/slideLayout78.xml"/><Relationship Id="rId5" Type="http://schemas.openxmlformats.org/officeDocument/2006/relationships/slideLayout" Target="../slideLayouts/slideLayout72.xml"/><Relationship Id="rId10" Type="http://schemas.openxmlformats.org/officeDocument/2006/relationships/slideLayout" Target="../slideLayouts/slideLayout77.xml"/><Relationship Id="rId4" Type="http://schemas.openxmlformats.org/officeDocument/2006/relationships/slideLayout" Target="../slideLayouts/slideLayout71.xml"/><Relationship Id="rId9" Type="http://schemas.openxmlformats.org/officeDocument/2006/relationships/slideLayout" Target="../slideLayouts/slideLayout76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9"/>
            <a:ext cx="8229600" cy="722458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dirty="0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210760"/>
            <a:ext cx="8229600" cy="504482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E7554B1-5E36-6045-A73E-011127FE28AE}" type="datetime1">
              <a:rPr lang="en-US" smtClean="0"/>
              <a:t>12/2/2021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112685" y="6356350"/>
            <a:ext cx="869476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5445004-F4FB-5345-992E-498B4C43F56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4265268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71" r:id="rId12"/>
    <p:sldLayoutId id="2147483672" r:id="rId13"/>
    <p:sldLayoutId id="2147483763" r:id="rId14"/>
    <p:sldLayoutId id="2147483765" r:id="rId15"/>
    <p:sldLayoutId id="2147483767" r:id="rId16"/>
    <p:sldLayoutId id="2147483771" r:id="rId17"/>
    <p:sldLayoutId id="2147483777" r:id="rId18"/>
  </p:sldLayoutIdLst>
  <p:hf hdr="0" ftr="0" dt="0"/>
  <p:txStyles>
    <p:titleStyle>
      <a:lvl1pPr algn="ctr" defTabSz="4572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457200" rtl="0" eaLnBrk="1" latinLnBrk="0" hangingPunct="1">
        <a:spcBef>
          <a:spcPct val="20000"/>
        </a:spcBef>
        <a:buFont typeface="Arial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buFont typeface="Arial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ct val="20000"/>
        </a:spcBef>
        <a:buFont typeface="Arial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ct val="20000"/>
        </a:spcBef>
        <a:buFont typeface="Arial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ct val="20000"/>
        </a:spcBef>
        <a:buFont typeface="Arial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9858" name="Line 2"/>
          <p:cNvSpPr>
            <a:spLocks noChangeShapeType="1"/>
          </p:cNvSpPr>
          <p:nvPr/>
        </p:nvSpPr>
        <p:spPr bwMode="auto">
          <a:xfrm>
            <a:off x="7962900" y="152400"/>
            <a:ext cx="0" cy="152400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  <a:effectLst/>
        </p:spPr>
        <p:txBody>
          <a:bodyPr/>
          <a:lstStyle/>
          <a:p>
            <a:endParaRPr lang="en-US"/>
          </a:p>
        </p:txBody>
      </p:sp>
      <p:sp>
        <p:nvSpPr>
          <p:cNvPr id="249859" name="Rectangle 3"/>
          <p:cNvSpPr>
            <a:spLocks noGrp="1" noChangeArrowheads="1"/>
          </p:cNvSpPr>
          <p:nvPr>
            <p:ph type="title"/>
          </p:nvPr>
        </p:nvSpPr>
        <p:spPr bwMode="auto">
          <a:xfrm>
            <a:off x="228600" y="152400"/>
            <a:ext cx="75438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en-US" dirty="0"/>
              <a:t>Click to edit Master title style</a:t>
            </a:r>
          </a:p>
        </p:txBody>
      </p:sp>
      <p:sp>
        <p:nvSpPr>
          <p:cNvPr id="249860" name="Rectangle 4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4116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en-US"/>
              <a:t>Click to edit Master text styles</a:t>
            </a:r>
          </a:p>
          <a:p>
            <a:pPr lvl="1"/>
            <a:r>
              <a:rPr lang="en-US" altLang="en-US"/>
              <a:t>Second level</a:t>
            </a:r>
          </a:p>
          <a:p>
            <a:pPr lvl="2"/>
            <a:r>
              <a:rPr lang="en-US" altLang="en-US"/>
              <a:t>Third level</a:t>
            </a:r>
          </a:p>
          <a:p>
            <a:pPr lvl="3"/>
            <a:r>
              <a:rPr lang="en-US" altLang="en-US"/>
              <a:t>Fourth level</a:t>
            </a:r>
          </a:p>
          <a:p>
            <a:pPr lvl="4"/>
            <a:r>
              <a:rPr lang="en-US" altLang="en-US"/>
              <a:t>Fifth level</a:t>
            </a:r>
          </a:p>
        </p:txBody>
      </p:sp>
      <p:sp>
        <p:nvSpPr>
          <p:cNvPr id="249861" name="Rectangle 5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629400"/>
            <a:ext cx="21336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000" b="0"/>
            </a:lvl1pPr>
          </a:lstStyle>
          <a:p>
            <a:endParaRPr lang="en-US" altLang="en-US"/>
          </a:p>
        </p:txBody>
      </p:sp>
      <p:sp>
        <p:nvSpPr>
          <p:cNvPr id="249862" name="Rectangle 6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629400"/>
            <a:ext cx="28956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900" b="0">
                <a:ea typeface="宋体" pitchFamily="2" charset="-122"/>
              </a:defRPr>
            </a:lvl1pPr>
          </a:lstStyle>
          <a:p>
            <a:r>
              <a:rPr lang="en-US" altLang="zh-CN"/>
              <a:t>© Eric Xing @ CMU, 2005-2015</a:t>
            </a:r>
            <a:endParaRPr lang="en-US" altLang="en-US" dirty="0"/>
          </a:p>
        </p:txBody>
      </p:sp>
      <p:sp>
        <p:nvSpPr>
          <p:cNvPr id="249863" name="Rectangle 7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629400"/>
            <a:ext cx="21336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000" b="0"/>
            </a:lvl1pPr>
          </a:lstStyle>
          <a:p>
            <a:fld id="{3C8A92B3-C588-4B17-81E3-2FFE229700D3}" type="slidenum">
              <a:rPr lang="en-US" altLang="en-US"/>
              <a:pPr/>
              <a:t>‹#›</a:t>
            </a:fld>
            <a:endParaRPr lang="en-US" altLang="en-US"/>
          </a:p>
        </p:txBody>
      </p:sp>
      <p:grpSp>
        <p:nvGrpSpPr>
          <p:cNvPr id="2" name="Group 8"/>
          <p:cNvGrpSpPr>
            <a:grpSpLocks/>
          </p:cNvGrpSpPr>
          <p:nvPr/>
        </p:nvGrpSpPr>
        <p:grpSpPr bwMode="auto">
          <a:xfrm>
            <a:off x="8153400" y="152400"/>
            <a:ext cx="792163" cy="1295400"/>
            <a:chOff x="5136" y="960"/>
            <a:chExt cx="528" cy="864"/>
          </a:xfrm>
        </p:grpSpPr>
        <p:sp>
          <p:nvSpPr>
            <p:cNvPr id="249865" name="Oval 9"/>
            <p:cNvSpPr>
              <a:spLocks noChangeArrowheads="1"/>
            </p:cNvSpPr>
            <p:nvPr/>
          </p:nvSpPr>
          <p:spPr bwMode="auto">
            <a:xfrm>
              <a:off x="5136" y="960"/>
              <a:ext cx="80" cy="80"/>
            </a:xfrm>
            <a:prstGeom prst="ellipse">
              <a:avLst/>
            </a:prstGeom>
            <a:solidFill>
              <a:schemeClr val="tx2"/>
            </a:solidFill>
            <a:ln w="9525">
              <a:noFill/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249866" name="Oval 10"/>
            <p:cNvSpPr>
              <a:spLocks noChangeArrowheads="1"/>
            </p:cNvSpPr>
            <p:nvPr/>
          </p:nvSpPr>
          <p:spPr bwMode="auto">
            <a:xfrm>
              <a:off x="5248" y="960"/>
              <a:ext cx="80" cy="80"/>
            </a:xfrm>
            <a:prstGeom prst="ellipse">
              <a:avLst/>
            </a:prstGeom>
            <a:solidFill>
              <a:schemeClr val="tx2"/>
            </a:solidFill>
            <a:ln w="9525">
              <a:noFill/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249867" name="Oval 11"/>
            <p:cNvSpPr>
              <a:spLocks noChangeArrowheads="1"/>
            </p:cNvSpPr>
            <p:nvPr/>
          </p:nvSpPr>
          <p:spPr bwMode="auto">
            <a:xfrm>
              <a:off x="5360" y="960"/>
              <a:ext cx="80" cy="80"/>
            </a:xfrm>
            <a:prstGeom prst="ellipse">
              <a:avLst/>
            </a:prstGeom>
            <a:solidFill>
              <a:schemeClr val="tx2"/>
            </a:solidFill>
            <a:ln w="9525">
              <a:noFill/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249868" name="Oval 12"/>
            <p:cNvSpPr>
              <a:spLocks noChangeArrowheads="1"/>
            </p:cNvSpPr>
            <p:nvPr/>
          </p:nvSpPr>
          <p:spPr bwMode="auto">
            <a:xfrm>
              <a:off x="5136" y="1072"/>
              <a:ext cx="80" cy="80"/>
            </a:xfrm>
            <a:prstGeom prst="ellipse">
              <a:avLst/>
            </a:prstGeom>
            <a:solidFill>
              <a:schemeClr val="tx2"/>
            </a:solidFill>
            <a:ln w="9525">
              <a:noFill/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249869" name="Oval 13"/>
            <p:cNvSpPr>
              <a:spLocks noChangeArrowheads="1"/>
            </p:cNvSpPr>
            <p:nvPr/>
          </p:nvSpPr>
          <p:spPr bwMode="auto">
            <a:xfrm>
              <a:off x="5248" y="1072"/>
              <a:ext cx="80" cy="80"/>
            </a:xfrm>
            <a:prstGeom prst="ellipse">
              <a:avLst/>
            </a:prstGeom>
            <a:solidFill>
              <a:schemeClr val="tx2"/>
            </a:solidFill>
            <a:ln w="9525">
              <a:noFill/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249870" name="Oval 14"/>
            <p:cNvSpPr>
              <a:spLocks noChangeArrowheads="1"/>
            </p:cNvSpPr>
            <p:nvPr/>
          </p:nvSpPr>
          <p:spPr bwMode="auto">
            <a:xfrm>
              <a:off x="5360" y="1072"/>
              <a:ext cx="80" cy="80"/>
            </a:xfrm>
            <a:prstGeom prst="ellipse">
              <a:avLst/>
            </a:prstGeom>
            <a:solidFill>
              <a:schemeClr val="tx2"/>
            </a:solidFill>
            <a:ln w="9525">
              <a:noFill/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249871" name="Oval 15"/>
            <p:cNvSpPr>
              <a:spLocks noChangeArrowheads="1"/>
            </p:cNvSpPr>
            <p:nvPr/>
          </p:nvSpPr>
          <p:spPr bwMode="auto">
            <a:xfrm>
              <a:off x="5472" y="1072"/>
              <a:ext cx="80" cy="80"/>
            </a:xfrm>
            <a:prstGeom prst="ellipse">
              <a:avLst/>
            </a:prstGeom>
            <a:solidFill>
              <a:schemeClr val="accent2"/>
            </a:solidFill>
            <a:ln w="9525">
              <a:noFill/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249872" name="Oval 16"/>
            <p:cNvSpPr>
              <a:spLocks noChangeArrowheads="1"/>
            </p:cNvSpPr>
            <p:nvPr/>
          </p:nvSpPr>
          <p:spPr bwMode="auto">
            <a:xfrm>
              <a:off x="5136" y="1184"/>
              <a:ext cx="80" cy="80"/>
            </a:xfrm>
            <a:prstGeom prst="ellipse">
              <a:avLst/>
            </a:prstGeom>
            <a:solidFill>
              <a:schemeClr val="tx2"/>
            </a:solidFill>
            <a:ln w="9525">
              <a:noFill/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249873" name="Oval 17"/>
            <p:cNvSpPr>
              <a:spLocks noChangeArrowheads="1"/>
            </p:cNvSpPr>
            <p:nvPr/>
          </p:nvSpPr>
          <p:spPr bwMode="auto">
            <a:xfrm>
              <a:off x="5248" y="1184"/>
              <a:ext cx="80" cy="80"/>
            </a:xfrm>
            <a:prstGeom prst="ellipse">
              <a:avLst/>
            </a:prstGeom>
            <a:solidFill>
              <a:schemeClr val="tx2"/>
            </a:solidFill>
            <a:ln w="9525">
              <a:noFill/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249874" name="Oval 18"/>
            <p:cNvSpPr>
              <a:spLocks noChangeArrowheads="1"/>
            </p:cNvSpPr>
            <p:nvPr/>
          </p:nvSpPr>
          <p:spPr bwMode="auto">
            <a:xfrm>
              <a:off x="5360" y="1184"/>
              <a:ext cx="80" cy="80"/>
            </a:xfrm>
            <a:prstGeom prst="ellipse">
              <a:avLst/>
            </a:prstGeom>
            <a:solidFill>
              <a:schemeClr val="accent2"/>
            </a:solidFill>
            <a:ln w="9525">
              <a:noFill/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249875" name="Oval 19"/>
            <p:cNvSpPr>
              <a:spLocks noChangeArrowheads="1"/>
            </p:cNvSpPr>
            <p:nvPr/>
          </p:nvSpPr>
          <p:spPr bwMode="auto">
            <a:xfrm>
              <a:off x="5472" y="1184"/>
              <a:ext cx="80" cy="80"/>
            </a:xfrm>
            <a:prstGeom prst="ellipse">
              <a:avLst/>
            </a:prstGeom>
            <a:solidFill>
              <a:schemeClr val="accent2"/>
            </a:solidFill>
            <a:ln w="9525">
              <a:noFill/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249876" name="Oval 20"/>
            <p:cNvSpPr>
              <a:spLocks noChangeArrowheads="1"/>
            </p:cNvSpPr>
            <p:nvPr/>
          </p:nvSpPr>
          <p:spPr bwMode="auto">
            <a:xfrm>
              <a:off x="5584" y="1184"/>
              <a:ext cx="80" cy="80"/>
            </a:xfrm>
            <a:prstGeom prst="ellipse">
              <a:avLst/>
            </a:prstGeom>
            <a:solidFill>
              <a:schemeClr val="accent1"/>
            </a:solidFill>
            <a:ln w="9525">
              <a:noFill/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249877" name="Oval 21"/>
            <p:cNvSpPr>
              <a:spLocks noChangeArrowheads="1"/>
            </p:cNvSpPr>
            <p:nvPr/>
          </p:nvSpPr>
          <p:spPr bwMode="auto">
            <a:xfrm>
              <a:off x="5136" y="1296"/>
              <a:ext cx="80" cy="80"/>
            </a:xfrm>
            <a:prstGeom prst="ellipse">
              <a:avLst/>
            </a:prstGeom>
            <a:solidFill>
              <a:schemeClr val="tx2"/>
            </a:solidFill>
            <a:ln w="9525">
              <a:noFill/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249878" name="Oval 22"/>
            <p:cNvSpPr>
              <a:spLocks noChangeArrowheads="1"/>
            </p:cNvSpPr>
            <p:nvPr/>
          </p:nvSpPr>
          <p:spPr bwMode="auto">
            <a:xfrm>
              <a:off x="5248" y="1296"/>
              <a:ext cx="80" cy="80"/>
            </a:xfrm>
            <a:prstGeom prst="ellipse">
              <a:avLst/>
            </a:prstGeom>
            <a:solidFill>
              <a:schemeClr val="accent2"/>
            </a:solidFill>
            <a:ln w="9525">
              <a:noFill/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249879" name="Oval 23"/>
            <p:cNvSpPr>
              <a:spLocks noChangeArrowheads="1"/>
            </p:cNvSpPr>
            <p:nvPr/>
          </p:nvSpPr>
          <p:spPr bwMode="auto">
            <a:xfrm>
              <a:off x="5360" y="1296"/>
              <a:ext cx="80" cy="80"/>
            </a:xfrm>
            <a:prstGeom prst="ellipse">
              <a:avLst/>
            </a:prstGeom>
            <a:solidFill>
              <a:schemeClr val="accent2"/>
            </a:solidFill>
            <a:ln w="9525">
              <a:noFill/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249880" name="Oval 24"/>
            <p:cNvSpPr>
              <a:spLocks noChangeArrowheads="1"/>
            </p:cNvSpPr>
            <p:nvPr/>
          </p:nvSpPr>
          <p:spPr bwMode="auto">
            <a:xfrm>
              <a:off x="5472" y="1296"/>
              <a:ext cx="80" cy="80"/>
            </a:xfrm>
            <a:prstGeom prst="ellipse">
              <a:avLst/>
            </a:prstGeom>
            <a:solidFill>
              <a:schemeClr val="accent1"/>
            </a:solidFill>
            <a:ln w="9525">
              <a:noFill/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249881" name="Oval 25"/>
            <p:cNvSpPr>
              <a:spLocks noChangeArrowheads="1"/>
            </p:cNvSpPr>
            <p:nvPr/>
          </p:nvSpPr>
          <p:spPr bwMode="auto">
            <a:xfrm>
              <a:off x="5136" y="1408"/>
              <a:ext cx="80" cy="80"/>
            </a:xfrm>
            <a:prstGeom prst="ellipse">
              <a:avLst/>
            </a:prstGeom>
            <a:solidFill>
              <a:schemeClr val="accent2"/>
            </a:solidFill>
            <a:ln w="9525">
              <a:noFill/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249882" name="Oval 26"/>
            <p:cNvSpPr>
              <a:spLocks noChangeArrowheads="1"/>
            </p:cNvSpPr>
            <p:nvPr/>
          </p:nvSpPr>
          <p:spPr bwMode="auto">
            <a:xfrm>
              <a:off x="5248" y="1408"/>
              <a:ext cx="80" cy="80"/>
            </a:xfrm>
            <a:prstGeom prst="ellipse">
              <a:avLst/>
            </a:prstGeom>
            <a:solidFill>
              <a:schemeClr val="accent2"/>
            </a:solidFill>
            <a:ln w="9525">
              <a:noFill/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249883" name="Oval 27"/>
            <p:cNvSpPr>
              <a:spLocks noChangeArrowheads="1"/>
            </p:cNvSpPr>
            <p:nvPr/>
          </p:nvSpPr>
          <p:spPr bwMode="auto">
            <a:xfrm>
              <a:off x="5360" y="1408"/>
              <a:ext cx="80" cy="80"/>
            </a:xfrm>
            <a:prstGeom prst="ellipse">
              <a:avLst/>
            </a:prstGeom>
            <a:solidFill>
              <a:schemeClr val="accent1"/>
            </a:solidFill>
            <a:ln w="9525">
              <a:noFill/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249884" name="Oval 28"/>
            <p:cNvSpPr>
              <a:spLocks noChangeArrowheads="1"/>
            </p:cNvSpPr>
            <p:nvPr/>
          </p:nvSpPr>
          <p:spPr bwMode="auto">
            <a:xfrm>
              <a:off x="5472" y="1408"/>
              <a:ext cx="80" cy="80"/>
            </a:xfrm>
            <a:prstGeom prst="ellipse">
              <a:avLst/>
            </a:prstGeom>
            <a:solidFill>
              <a:schemeClr val="accent1"/>
            </a:solidFill>
            <a:ln w="9525">
              <a:noFill/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249885" name="Oval 29"/>
            <p:cNvSpPr>
              <a:spLocks noChangeArrowheads="1"/>
            </p:cNvSpPr>
            <p:nvPr/>
          </p:nvSpPr>
          <p:spPr bwMode="auto">
            <a:xfrm>
              <a:off x="5584" y="1408"/>
              <a:ext cx="80" cy="80"/>
            </a:xfrm>
            <a:prstGeom prst="ellipse">
              <a:avLst/>
            </a:prstGeom>
            <a:solidFill>
              <a:schemeClr val="folHlink"/>
            </a:solidFill>
            <a:ln w="9525">
              <a:noFill/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249886" name="Oval 30"/>
            <p:cNvSpPr>
              <a:spLocks noChangeArrowheads="1"/>
            </p:cNvSpPr>
            <p:nvPr/>
          </p:nvSpPr>
          <p:spPr bwMode="auto">
            <a:xfrm>
              <a:off x="5136" y="1520"/>
              <a:ext cx="80" cy="80"/>
            </a:xfrm>
            <a:prstGeom prst="ellipse">
              <a:avLst/>
            </a:prstGeom>
            <a:solidFill>
              <a:schemeClr val="accent2"/>
            </a:solidFill>
            <a:ln w="9525">
              <a:noFill/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249887" name="Oval 31"/>
            <p:cNvSpPr>
              <a:spLocks noChangeArrowheads="1"/>
            </p:cNvSpPr>
            <p:nvPr/>
          </p:nvSpPr>
          <p:spPr bwMode="auto">
            <a:xfrm>
              <a:off x="5248" y="1520"/>
              <a:ext cx="80" cy="80"/>
            </a:xfrm>
            <a:prstGeom prst="ellipse">
              <a:avLst/>
            </a:prstGeom>
            <a:solidFill>
              <a:schemeClr val="accent1"/>
            </a:solidFill>
            <a:ln w="9525">
              <a:noFill/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249888" name="Oval 32"/>
            <p:cNvSpPr>
              <a:spLocks noChangeArrowheads="1"/>
            </p:cNvSpPr>
            <p:nvPr/>
          </p:nvSpPr>
          <p:spPr bwMode="auto">
            <a:xfrm>
              <a:off x="5360" y="1520"/>
              <a:ext cx="80" cy="80"/>
            </a:xfrm>
            <a:prstGeom prst="ellipse">
              <a:avLst/>
            </a:prstGeom>
            <a:solidFill>
              <a:schemeClr val="accent1"/>
            </a:solidFill>
            <a:ln w="9525">
              <a:noFill/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249889" name="Oval 33"/>
            <p:cNvSpPr>
              <a:spLocks noChangeArrowheads="1"/>
            </p:cNvSpPr>
            <p:nvPr/>
          </p:nvSpPr>
          <p:spPr bwMode="auto">
            <a:xfrm>
              <a:off x="5472" y="1520"/>
              <a:ext cx="80" cy="80"/>
            </a:xfrm>
            <a:prstGeom prst="ellipse">
              <a:avLst/>
            </a:prstGeom>
            <a:solidFill>
              <a:schemeClr val="folHlink"/>
            </a:solidFill>
            <a:ln w="9525">
              <a:noFill/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249890" name="Oval 34"/>
            <p:cNvSpPr>
              <a:spLocks noChangeArrowheads="1"/>
            </p:cNvSpPr>
            <p:nvPr/>
          </p:nvSpPr>
          <p:spPr bwMode="auto">
            <a:xfrm>
              <a:off x="5136" y="1632"/>
              <a:ext cx="80" cy="80"/>
            </a:xfrm>
            <a:prstGeom prst="ellipse">
              <a:avLst/>
            </a:prstGeom>
            <a:solidFill>
              <a:schemeClr val="accent1"/>
            </a:solidFill>
            <a:ln w="9525">
              <a:noFill/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249891" name="Oval 35"/>
            <p:cNvSpPr>
              <a:spLocks noChangeArrowheads="1"/>
            </p:cNvSpPr>
            <p:nvPr/>
          </p:nvSpPr>
          <p:spPr bwMode="auto">
            <a:xfrm>
              <a:off x="5248" y="1632"/>
              <a:ext cx="80" cy="80"/>
            </a:xfrm>
            <a:prstGeom prst="ellipse">
              <a:avLst/>
            </a:prstGeom>
            <a:solidFill>
              <a:schemeClr val="accent1"/>
            </a:solidFill>
            <a:ln w="9525">
              <a:noFill/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249892" name="Oval 36"/>
            <p:cNvSpPr>
              <a:spLocks noChangeArrowheads="1"/>
            </p:cNvSpPr>
            <p:nvPr/>
          </p:nvSpPr>
          <p:spPr bwMode="auto">
            <a:xfrm>
              <a:off x="5360" y="1632"/>
              <a:ext cx="80" cy="80"/>
            </a:xfrm>
            <a:prstGeom prst="ellipse">
              <a:avLst/>
            </a:prstGeom>
            <a:solidFill>
              <a:schemeClr val="folHlink"/>
            </a:solidFill>
            <a:ln w="9525">
              <a:noFill/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249893" name="Oval 37"/>
            <p:cNvSpPr>
              <a:spLocks noChangeArrowheads="1"/>
            </p:cNvSpPr>
            <p:nvPr/>
          </p:nvSpPr>
          <p:spPr bwMode="auto">
            <a:xfrm>
              <a:off x="5472" y="1632"/>
              <a:ext cx="80" cy="80"/>
            </a:xfrm>
            <a:prstGeom prst="ellipse">
              <a:avLst/>
            </a:prstGeom>
            <a:solidFill>
              <a:schemeClr val="folHlink"/>
            </a:solidFill>
            <a:ln w="9525">
              <a:noFill/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249894" name="Oval 38"/>
            <p:cNvSpPr>
              <a:spLocks noChangeArrowheads="1"/>
            </p:cNvSpPr>
            <p:nvPr/>
          </p:nvSpPr>
          <p:spPr bwMode="auto">
            <a:xfrm>
              <a:off x="5248" y="1744"/>
              <a:ext cx="80" cy="80"/>
            </a:xfrm>
            <a:prstGeom prst="ellipse">
              <a:avLst/>
            </a:prstGeom>
            <a:solidFill>
              <a:schemeClr val="folHlink"/>
            </a:solidFill>
            <a:ln w="9525">
              <a:noFill/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249895" name="Oval 39"/>
            <p:cNvSpPr>
              <a:spLocks noChangeArrowheads="1"/>
            </p:cNvSpPr>
            <p:nvPr/>
          </p:nvSpPr>
          <p:spPr bwMode="auto">
            <a:xfrm>
              <a:off x="5472" y="1744"/>
              <a:ext cx="80" cy="80"/>
            </a:xfrm>
            <a:prstGeom prst="ellipse">
              <a:avLst/>
            </a:prstGeom>
            <a:solidFill>
              <a:schemeClr val="folHlink"/>
            </a:solidFill>
            <a:ln w="9525">
              <a:noFill/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en-US"/>
            </a:p>
          </p:txBody>
        </p:sp>
      </p:grpSp>
      <p:sp>
        <p:nvSpPr>
          <p:cNvPr id="249896" name="Rectangle 40"/>
          <p:cNvSpPr>
            <a:spLocks noChangeArrowheads="1"/>
          </p:cNvSpPr>
          <p:nvPr userDrawn="1"/>
        </p:nvSpPr>
        <p:spPr bwMode="auto">
          <a:xfrm>
            <a:off x="76200" y="1371600"/>
            <a:ext cx="8991600" cy="76200"/>
          </a:xfrm>
          <a:prstGeom prst="rect">
            <a:avLst/>
          </a:prstGeom>
          <a:gradFill rotWithShape="1">
            <a:gsLst>
              <a:gs pos="0">
                <a:srgbClr val="333399">
                  <a:alpha val="94000"/>
                </a:srgbClr>
              </a:gs>
              <a:gs pos="100000">
                <a:srgbClr val="333399">
                  <a:gamma/>
                  <a:shade val="25490"/>
                  <a:invGamma/>
                  <a:alpha val="3000"/>
                </a:srgbClr>
              </a:gs>
            </a:gsLst>
            <a:lin ang="0" scaled="1"/>
          </a:gra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1078581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</p:sldLayoutIdLst>
  <p:hf hdr="0" dt="0"/>
  <p:txStyles>
    <p:titleStyle>
      <a:lvl1pPr algn="l" rtl="0" fontAlgn="base">
        <a:spcBef>
          <a:spcPct val="0"/>
        </a:spcBef>
        <a:spcAft>
          <a:spcPct val="0"/>
        </a:spcAft>
        <a:defRPr sz="3600" b="1">
          <a:solidFill>
            <a:schemeClr val="tx2"/>
          </a:solidFill>
          <a:latin typeface="+mj-lt"/>
          <a:ea typeface="+mj-ea"/>
          <a:cs typeface="+mj-cs"/>
        </a:defRPr>
      </a:lvl1pPr>
      <a:lvl2pPr algn="l" rtl="0" fontAlgn="base">
        <a:spcBef>
          <a:spcPct val="0"/>
        </a:spcBef>
        <a:spcAft>
          <a:spcPct val="0"/>
        </a:spcAft>
        <a:defRPr sz="3600" b="1">
          <a:solidFill>
            <a:schemeClr val="tx2"/>
          </a:solidFill>
          <a:latin typeface="Arial" pitchFamily="34" charset="0"/>
        </a:defRPr>
      </a:lvl2pPr>
      <a:lvl3pPr algn="l" rtl="0" fontAlgn="base">
        <a:spcBef>
          <a:spcPct val="0"/>
        </a:spcBef>
        <a:spcAft>
          <a:spcPct val="0"/>
        </a:spcAft>
        <a:defRPr sz="3600" b="1">
          <a:solidFill>
            <a:schemeClr val="tx2"/>
          </a:solidFill>
          <a:latin typeface="Arial" pitchFamily="34" charset="0"/>
        </a:defRPr>
      </a:lvl3pPr>
      <a:lvl4pPr algn="l" rtl="0" fontAlgn="base">
        <a:spcBef>
          <a:spcPct val="0"/>
        </a:spcBef>
        <a:spcAft>
          <a:spcPct val="0"/>
        </a:spcAft>
        <a:defRPr sz="3600" b="1">
          <a:solidFill>
            <a:schemeClr val="tx2"/>
          </a:solidFill>
          <a:latin typeface="Arial" pitchFamily="34" charset="0"/>
        </a:defRPr>
      </a:lvl4pPr>
      <a:lvl5pPr algn="l" rtl="0" fontAlgn="base">
        <a:spcBef>
          <a:spcPct val="0"/>
        </a:spcBef>
        <a:spcAft>
          <a:spcPct val="0"/>
        </a:spcAft>
        <a:defRPr sz="3600" b="1">
          <a:solidFill>
            <a:schemeClr val="tx2"/>
          </a:solidFill>
          <a:latin typeface="Arial" pitchFamily="34" charset="0"/>
        </a:defRPr>
      </a:lvl5pPr>
      <a:lvl6pPr marL="457200" algn="l" rtl="0" fontAlgn="base">
        <a:spcBef>
          <a:spcPct val="0"/>
        </a:spcBef>
        <a:spcAft>
          <a:spcPct val="0"/>
        </a:spcAft>
        <a:defRPr sz="3600" b="1">
          <a:solidFill>
            <a:schemeClr val="tx2"/>
          </a:solidFill>
          <a:latin typeface="Arial" pitchFamily="34" charset="0"/>
        </a:defRPr>
      </a:lvl6pPr>
      <a:lvl7pPr marL="914400" algn="l" rtl="0" fontAlgn="base">
        <a:spcBef>
          <a:spcPct val="0"/>
        </a:spcBef>
        <a:spcAft>
          <a:spcPct val="0"/>
        </a:spcAft>
        <a:defRPr sz="3600" b="1">
          <a:solidFill>
            <a:schemeClr val="tx2"/>
          </a:solidFill>
          <a:latin typeface="Arial" pitchFamily="34" charset="0"/>
        </a:defRPr>
      </a:lvl7pPr>
      <a:lvl8pPr marL="1371600" algn="l" rtl="0" fontAlgn="base">
        <a:spcBef>
          <a:spcPct val="0"/>
        </a:spcBef>
        <a:spcAft>
          <a:spcPct val="0"/>
        </a:spcAft>
        <a:defRPr sz="3600" b="1">
          <a:solidFill>
            <a:schemeClr val="tx2"/>
          </a:solidFill>
          <a:latin typeface="Arial" pitchFamily="34" charset="0"/>
        </a:defRPr>
      </a:lvl8pPr>
      <a:lvl9pPr marL="1828800" algn="l" rtl="0" fontAlgn="base">
        <a:spcBef>
          <a:spcPct val="0"/>
        </a:spcBef>
        <a:spcAft>
          <a:spcPct val="0"/>
        </a:spcAft>
        <a:defRPr sz="3600" b="1">
          <a:solidFill>
            <a:schemeClr val="tx2"/>
          </a:solidFill>
          <a:latin typeface="Arial" pitchFamily="34" charset="0"/>
        </a:defRPr>
      </a:lvl9pPr>
    </p:titleStyle>
    <p:bodyStyle>
      <a:lvl1pPr marL="342900" indent="-342900" algn="l" rtl="0" fontAlgn="base">
        <a:spcBef>
          <a:spcPct val="30000"/>
        </a:spcBef>
        <a:spcAft>
          <a:spcPct val="0"/>
        </a:spcAft>
        <a:buClr>
          <a:schemeClr val="tx2"/>
        </a:buClr>
        <a:buSzPct val="70000"/>
        <a:buFont typeface="Wingdings" pitchFamily="2" charset="2"/>
        <a:buChar char="l"/>
        <a:defRPr sz="2200">
          <a:solidFill>
            <a:srgbClr val="333399"/>
          </a:solidFill>
          <a:latin typeface="+mn-lt"/>
          <a:ea typeface="+mn-ea"/>
          <a:cs typeface="+mn-cs"/>
        </a:defRPr>
      </a:lvl1pPr>
      <a:lvl2pPr marL="692150" indent="-347663" algn="l" rtl="0" fontAlgn="base">
        <a:spcBef>
          <a:spcPct val="30000"/>
        </a:spcBef>
        <a:spcAft>
          <a:spcPct val="0"/>
        </a:spcAft>
        <a:buClr>
          <a:schemeClr val="accent2"/>
        </a:buClr>
        <a:buSzPct val="70000"/>
        <a:buFont typeface="Wingdings" pitchFamily="2" charset="2"/>
        <a:buChar char="l"/>
        <a:defRPr sz="1600">
          <a:solidFill>
            <a:srgbClr val="3366FF"/>
          </a:solidFill>
          <a:latin typeface="+mn-lt"/>
        </a:defRPr>
      </a:lvl2pPr>
      <a:lvl3pPr marL="987425" indent="-293688" algn="l" rtl="0" fontAlgn="base">
        <a:spcBef>
          <a:spcPct val="30000"/>
        </a:spcBef>
        <a:spcAft>
          <a:spcPct val="0"/>
        </a:spcAft>
        <a:buClr>
          <a:schemeClr val="accent1"/>
        </a:buClr>
        <a:buSzPct val="70000"/>
        <a:buFont typeface="Wingdings" pitchFamily="2" charset="2"/>
        <a:buChar char="l"/>
        <a:defRPr sz="1400">
          <a:solidFill>
            <a:srgbClr val="669900"/>
          </a:solidFill>
          <a:latin typeface="+mn-lt"/>
        </a:defRPr>
      </a:lvl3pPr>
      <a:lvl4pPr marL="1281113" indent="-292100" algn="l" rtl="0" fontAlgn="base">
        <a:spcBef>
          <a:spcPct val="30000"/>
        </a:spcBef>
        <a:spcAft>
          <a:spcPct val="0"/>
        </a:spcAft>
        <a:buClr>
          <a:schemeClr val="tx2"/>
        </a:buClr>
        <a:buSzPct val="75000"/>
        <a:buFont typeface="Wingdings" pitchFamily="2" charset="2"/>
        <a:buChar char="§"/>
        <a:defRPr sz="1200">
          <a:solidFill>
            <a:srgbClr val="333399"/>
          </a:solidFill>
          <a:latin typeface="+mn-lt"/>
        </a:defRPr>
      </a:lvl4pPr>
      <a:lvl5pPr marL="1598613" indent="-315913" algn="l" rtl="0" fontAlgn="base">
        <a:spcBef>
          <a:spcPct val="30000"/>
        </a:spcBef>
        <a:spcAft>
          <a:spcPct val="0"/>
        </a:spcAft>
        <a:buClr>
          <a:schemeClr val="folHlink"/>
        </a:buClr>
        <a:buSzPct val="80000"/>
        <a:buFont typeface="Wingdings" pitchFamily="2" charset="2"/>
        <a:buChar char="§"/>
        <a:defRPr sz="1000">
          <a:solidFill>
            <a:srgbClr val="333399"/>
          </a:solidFill>
          <a:latin typeface="+mn-lt"/>
        </a:defRPr>
      </a:lvl5pPr>
      <a:lvl6pPr marL="2055813" indent="-315913" algn="l" rtl="0" fontAlgn="base">
        <a:spcBef>
          <a:spcPct val="30000"/>
        </a:spcBef>
        <a:spcAft>
          <a:spcPct val="0"/>
        </a:spcAft>
        <a:buClr>
          <a:schemeClr val="folHlink"/>
        </a:buClr>
        <a:buSzPct val="80000"/>
        <a:buFont typeface="Wingdings" pitchFamily="2" charset="2"/>
        <a:buChar char="§"/>
        <a:defRPr sz="1000">
          <a:solidFill>
            <a:srgbClr val="333399"/>
          </a:solidFill>
          <a:latin typeface="+mn-lt"/>
        </a:defRPr>
      </a:lvl6pPr>
      <a:lvl7pPr marL="2513013" indent="-315913" algn="l" rtl="0" fontAlgn="base">
        <a:spcBef>
          <a:spcPct val="30000"/>
        </a:spcBef>
        <a:spcAft>
          <a:spcPct val="0"/>
        </a:spcAft>
        <a:buClr>
          <a:schemeClr val="folHlink"/>
        </a:buClr>
        <a:buSzPct val="80000"/>
        <a:buFont typeface="Wingdings" pitchFamily="2" charset="2"/>
        <a:buChar char="§"/>
        <a:defRPr sz="1000">
          <a:solidFill>
            <a:srgbClr val="333399"/>
          </a:solidFill>
          <a:latin typeface="+mn-lt"/>
        </a:defRPr>
      </a:lvl7pPr>
      <a:lvl8pPr marL="2970213" indent="-315913" algn="l" rtl="0" fontAlgn="base">
        <a:spcBef>
          <a:spcPct val="30000"/>
        </a:spcBef>
        <a:spcAft>
          <a:spcPct val="0"/>
        </a:spcAft>
        <a:buClr>
          <a:schemeClr val="folHlink"/>
        </a:buClr>
        <a:buSzPct val="80000"/>
        <a:buFont typeface="Wingdings" pitchFamily="2" charset="2"/>
        <a:buChar char="§"/>
        <a:defRPr sz="1000">
          <a:solidFill>
            <a:srgbClr val="333399"/>
          </a:solidFill>
          <a:latin typeface="+mn-lt"/>
        </a:defRPr>
      </a:lvl8pPr>
      <a:lvl9pPr marL="3427413" indent="-315913" algn="l" rtl="0" fontAlgn="base">
        <a:spcBef>
          <a:spcPct val="30000"/>
        </a:spcBef>
        <a:spcAft>
          <a:spcPct val="0"/>
        </a:spcAft>
        <a:buClr>
          <a:schemeClr val="folHlink"/>
        </a:buClr>
        <a:buSzPct val="80000"/>
        <a:buFont typeface="Wingdings" pitchFamily="2" charset="2"/>
        <a:buChar char="§"/>
        <a:defRPr sz="1000">
          <a:solidFill>
            <a:srgbClr val="333399"/>
          </a:solidFill>
          <a:latin typeface="+mn-lt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06400" y="53975"/>
            <a:ext cx="7772400" cy="114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FAA26D3D-D897-4be2-8F04-BA451C77F1D7}">
              <ma14:placeholderFlag xmlns:ma14="http://schemas.microsoft.com/office/mac/drawingml/2011/main" xmlns="" val="1"/>
            </a:ext>
          </a:extLst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/>
          <a:p>
            <a:pPr lvl="0"/>
            <a:r>
              <a:rPr lang="en-US"/>
              <a:t>Click to edit Master title style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76400"/>
            <a:ext cx="8178800" cy="4648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FAA26D3D-D897-4be2-8F04-BA451C77F1D7}">
              <ma14:placeholderFlag xmlns:ma14="http://schemas.microsoft.com/office/mac/drawingml/2011/main" xmlns="" val="1"/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2053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533400" y="6477000"/>
            <a:ext cx="28956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>
              <a:spcBef>
                <a:spcPct val="50000"/>
              </a:spcBef>
              <a:defRPr sz="1400">
                <a:solidFill>
                  <a:schemeClr val="bg2"/>
                </a:solidFill>
                <a:latin typeface="Arial" charset="0"/>
                <a:ea typeface="+mn-ea"/>
              </a:defRPr>
            </a:lvl1pPr>
          </a:lstStyle>
          <a:p>
            <a:pPr>
              <a:defRPr/>
            </a:pPr>
            <a:r>
              <a:rPr lang="en-US"/>
              <a:t>600.465 - Intro to NLP - J. Eisner</a:t>
            </a:r>
          </a:p>
        </p:txBody>
      </p:sp>
      <p:sp>
        <p:nvSpPr>
          <p:cNvPr id="2054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731000" y="6477000"/>
            <a:ext cx="1905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>
              <a:spcBef>
                <a:spcPct val="50000"/>
              </a:spcBef>
              <a:defRPr sz="1400">
                <a:solidFill>
                  <a:schemeClr val="bg2"/>
                </a:solidFill>
                <a:latin typeface="Arial" charset="0"/>
              </a:defRPr>
            </a:lvl1pPr>
          </a:lstStyle>
          <a:p>
            <a:fld id="{2FDB50E5-E1D8-5A4D-8102-F1430BFB9E45}" type="slidenum">
              <a:rPr lang="en-US"/>
              <a:pPr/>
              <a:t>‹#›</a:t>
            </a:fld>
            <a:endParaRPr lang="en-US"/>
          </a:p>
        </p:txBody>
      </p:sp>
      <p:pic>
        <p:nvPicPr>
          <p:cNvPr id="1030" name="Picture 7" descr="A:\paint.GIF"/>
          <p:cNvPicPr>
            <a:picLocks noChangeAspect="1" noChangeArrowheads="1"/>
          </p:cNvPicPr>
          <p:nvPr/>
        </p:nvPicPr>
        <p:blipFill>
          <a:blip r:embed="rId13">
            <a:clrChange>
              <a:clrFrom>
                <a:srgbClr val="C0C0C0"/>
              </a:clrFrom>
              <a:clrTo>
                <a:srgbClr val="C0C0C0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914400" y="1139825"/>
            <a:ext cx="8229600" cy="3841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056" name="Rectangle 8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191000" y="6477000"/>
            <a:ext cx="1905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l">
              <a:spcBef>
                <a:spcPct val="50000"/>
              </a:spcBef>
              <a:defRPr sz="1400">
                <a:solidFill>
                  <a:schemeClr val="bg2"/>
                </a:solidFill>
                <a:latin typeface="Arial" charset="0"/>
                <a:ea typeface="+mn-ea"/>
              </a:defRPr>
            </a:lvl1pPr>
          </a:lstStyle>
          <a:p>
            <a:pPr>
              <a:defRPr/>
            </a:pP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34648281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4" r:id="rId1"/>
    <p:sldLayoutId id="2147483675" r:id="rId2"/>
    <p:sldLayoutId id="2147483676" r:id="rId3"/>
    <p:sldLayoutId id="2147483677" r:id="rId4"/>
    <p:sldLayoutId id="2147483678" r:id="rId5"/>
    <p:sldLayoutId id="2147483679" r:id="rId6"/>
    <p:sldLayoutId id="2147483680" r:id="rId7"/>
    <p:sldLayoutId id="2147483681" r:id="rId8"/>
    <p:sldLayoutId id="2147483682" r:id="rId9"/>
    <p:sldLayoutId id="2147483683" r:id="rId10"/>
    <p:sldLayoutId id="2147483684" r:id="rId11"/>
  </p:sldLayoutIdLst>
  <p:transition/>
  <p:hf hdr="0" dt="0"/>
  <p:txStyles>
    <p:titleStyle>
      <a:lvl1pPr algn="l" rtl="0" eaLnBrk="0" fontAlgn="base" hangingPunct="0">
        <a:spcBef>
          <a:spcPct val="0"/>
        </a:spcBef>
        <a:spcAft>
          <a:spcPct val="0"/>
        </a:spcAft>
        <a:defRPr kumimoji="1" sz="4000">
          <a:solidFill>
            <a:schemeClr val="tx2"/>
          </a:solidFill>
          <a:latin typeface="+mj-lt"/>
          <a:ea typeface="ＭＳ Ｐゴシック" charset="0"/>
          <a:cs typeface="+mj-cs"/>
        </a:defRPr>
      </a:lvl1pPr>
      <a:lvl2pPr algn="l" rtl="0" eaLnBrk="0" fontAlgn="base" hangingPunct="0">
        <a:spcBef>
          <a:spcPct val="0"/>
        </a:spcBef>
        <a:spcAft>
          <a:spcPct val="0"/>
        </a:spcAft>
        <a:defRPr kumimoji="1" sz="4000">
          <a:solidFill>
            <a:schemeClr val="tx2"/>
          </a:solidFill>
          <a:latin typeface="Arial Black" pitchFamily="34" charset="0"/>
          <a:ea typeface="ＭＳ Ｐゴシック" charset="0"/>
        </a:defRPr>
      </a:lvl2pPr>
      <a:lvl3pPr algn="l" rtl="0" eaLnBrk="0" fontAlgn="base" hangingPunct="0">
        <a:spcBef>
          <a:spcPct val="0"/>
        </a:spcBef>
        <a:spcAft>
          <a:spcPct val="0"/>
        </a:spcAft>
        <a:defRPr kumimoji="1" sz="4000">
          <a:solidFill>
            <a:schemeClr val="tx2"/>
          </a:solidFill>
          <a:latin typeface="Arial Black" pitchFamily="34" charset="0"/>
          <a:ea typeface="ＭＳ Ｐゴシック" charset="0"/>
        </a:defRPr>
      </a:lvl3pPr>
      <a:lvl4pPr algn="l" rtl="0" eaLnBrk="0" fontAlgn="base" hangingPunct="0">
        <a:spcBef>
          <a:spcPct val="0"/>
        </a:spcBef>
        <a:spcAft>
          <a:spcPct val="0"/>
        </a:spcAft>
        <a:defRPr kumimoji="1" sz="4000">
          <a:solidFill>
            <a:schemeClr val="tx2"/>
          </a:solidFill>
          <a:latin typeface="Arial Black" pitchFamily="34" charset="0"/>
          <a:ea typeface="ＭＳ Ｐゴシック" charset="0"/>
        </a:defRPr>
      </a:lvl4pPr>
      <a:lvl5pPr algn="l" rtl="0" eaLnBrk="0" fontAlgn="base" hangingPunct="0">
        <a:spcBef>
          <a:spcPct val="0"/>
        </a:spcBef>
        <a:spcAft>
          <a:spcPct val="0"/>
        </a:spcAft>
        <a:defRPr kumimoji="1" sz="4000">
          <a:solidFill>
            <a:schemeClr val="tx2"/>
          </a:solidFill>
          <a:latin typeface="Arial Black" pitchFamily="34" charset="0"/>
          <a:ea typeface="ＭＳ Ｐゴシック" charset="0"/>
        </a:defRPr>
      </a:lvl5pPr>
      <a:lvl6pPr marL="457200" algn="l" rtl="0" eaLnBrk="0" fontAlgn="base" hangingPunct="0">
        <a:spcBef>
          <a:spcPct val="0"/>
        </a:spcBef>
        <a:spcAft>
          <a:spcPct val="0"/>
        </a:spcAft>
        <a:defRPr kumimoji="1" sz="4000">
          <a:solidFill>
            <a:schemeClr val="tx2"/>
          </a:solidFill>
          <a:latin typeface="Arial Black" pitchFamily="34" charset="0"/>
        </a:defRPr>
      </a:lvl6pPr>
      <a:lvl7pPr marL="914400" algn="l" rtl="0" eaLnBrk="0" fontAlgn="base" hangingPunct="0">
        <a:spcBef>
          <a:spcPct val="0"/>
        </a:spcBef>
        <a:spcAft>
          <a:spcPct val="0"/>
        </a:spcAft>
        <a:defRPr kumimoji="1" sz="4000">
          <a:solidFill>
            <a:schemeClr val="tx2"/>
          </a:solidFill>
          <a:latin typeface="Arial Black" pitchFamily="34" charset="0"/>
        </a:defRPr>
      </a:lvl7pPr>
      <a:lvl8pPr marL="1371600" algn="l" rtl="0" eaLnBrk="0" fontAlgn="base" hangingPunct="0">
        <a:spcBef>
          <a:spcPct val="0"/>
        </a:spcBef>
        <a:spcAft>
          <a:spcPct val="0"/>
        </a:spcAft>
        <a:defRPr kumimoji="1" sz="4000">
          <a:solidFill>
            <a:schemeClr val="tx2"/>
          </a:solidFill>
          <a:latin typeface="Arial Black" pitchFamily="34" charset="0"/>
        </a:defRPr>
      </a:lvl8pPr>
      <a:lvl9pPr marL="1828800" algn="l" rtl="0" eaLnBrk="0" fontAlgn="base" hangingPunct="0">
        <a:spcBef>
          <a:spcPct val="0"/>
        </a:spcBef>
        <a:spcAft>
          <a:spcPct val="0"/>
        </a:spcAft>
        <a:defRPr kumimoji="1" sz="4000">
          <a:solidFill>
            <a:schemeClr val="tx2"/>
          </a:solidFill>
          <a:latin typeface="Arial Black" pitchFamily="34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lr>
          <a:schemeClr val="accent2"/>
        </a:buClr>
        <a:buFont typeface="Wingdings" charset="0"/>
        <a:buChar char="§"/>
        <a:defRPr kumimoji="1" sz="3200">
          <a:solidFill>
            <a:schemeClr val="tx1"/>
          </a:solidFill>
          <a:latin typeface="+mn-lt"/>
          <a:ea typeface="ＭＳ Ｐゴシック" charset="0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lr>
          <a:schemeClr val="accent2"/>
        </a:buClr>
        <a:buFont typeface="Wingdings" charset="0"/>
        <a:buChar char="§"/>
        <a:defRPr kumimoji="1" sz="2800">
          <a:solidFill>
            <a:schemeClr val="tx1"/>
          </a:solidFill>
          <a:latin typeface="+mn-lt"/>
          <a:ea typeface="ＭＳ Ｐゴシック" charset="0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lr>
          <a:schemeClr val="accent2"/>
        </a:buClr>
        <a:buFont typeface="Wingdings" charset="0"/>
        <a:buChar char="§"/>
        <a:defRPr kumimoji="1" sz="2400">
          <a:solidFill>
            <a:schemeClr val="tx1"/>
          </a:solidFill>
          <a:latin typeface="+mn-lt"/>
          <a:ea typeface="ＭＳ Ｐゴシック" charset="0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lr>
          <a:schemeClr val="accent2"/>
        </a:buClr>
        <a:buFont typeface="Wingdings" charset="0"/>
        <a:buChar char="§"/>
        <a:defRPr kumimoji="1" sz="2000">
          <a:solidFill>
            <a:schemeClr val="tx1"/>
          </a:solidFill>
          <a:latin typeface="+mn-lt"/>
          <a:ea typeface="ＭＳ Ｐゴシック" charset="0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lr>
          <a:schemeClr val="accent2"/>
        </a:buClr>
        <a:buFont typeface="Wingdings" charset="0"/>
        <a:buChar char="§"/>
        <a:defRPr kumimoji="1" sz="2000">
          <a:solidFill>
            <a:schemeClr val="tx1"/>
          </a:solidFill>
          <a:latin typeface="+mn-lt"/>
          <a:ea typeface="ＭＳ Ｐゴシック" charset="0"/>
        </a:defRPr>
      </a:lvl5pPr>
      <a:lvl6pPr marL="2514600" indent="-228600" algn="l" rtl="0" eaLnBrk="0" fontAlgn="base" hangingPunct="0">
        <a:spcBef>
          <a:spcPct val="20000"/>
        </a:spcBef>
        <a:spcAft>
          <a:spcPct val="0"/>
        </a:spcAft>
        <a:buClr>
          <a:schemeClr val="accent2"/>
        </a:buClr>
        <a:buFont typeface="Wingdings" pitchFamily="2" charset="2"/>
        <a:buChar char="§"/>
        <a:defRPr kumimoji="1" sz="2000">
          <a:solidFill>
            <a:schemeClr val="tx1"/>
          </a:solidFill>
          <a:latin typeface="+mn-lt"/>
        </a:defRPr>
      </a:lvl6pPr>
      <a:lvl7pPr marL="2971800" indent="-228600" algn="l" rtl="0" eaLnBrk="0" fontAlgn="base" hangingPunct="0">
        <a:spcBef>
          <a:spcPct val="20000"/>
        </a:spcBef>
        <a:spcAft>
          <a:spcPct val="0"/>
        </a:spcAft>
        <a:buClr>
          <a:schemeClr val="accent2"/>
        </a:buClr>
        <a:buFont typeface="Wingdings" pitchFamily="2" charset="2"/>
        <a:buChar char="§"/>
        <a:defRPr kumimoji="1" sz="2000">
          <a:solidFill>
            <a:schemeClr val="tx1"/>
          </a:solidFill>
          <a:latin typeface="+mn-lt"/>
        </a:defRPr>
      </a:lvl7pPr>
      <a:lvl8pPr marL="3429000" indent="-228600" algn="l" rtl="0" eaLnBrk="0" fontAlgn="base" hangingPunct="0">
        <a:spcBef>
          <a:spcPct val="20000"/>
        </a:spcBef>
        <a:spcAft>
          <a:spcPct val="0"/>
        </a:spcAft>
        <a:buClr>
          <a:schemeClr val="accent2"/>
        </a:buClr>
        <a:buFont typeface="Wingdings" pitchFamily="2" charset="2"/>
        <a:buChar char="§"/>
        <a:defRPr kumimoji="1" sz="2000">
          <a:solidFill>
            <a:schemeClr val="tx1"/>
          </a:solidFill>
          <a:latin typeface="+mn-lt"/>
        </a:defRPr>
      </a:lvl8pPr>
      <a:lvl9pPr marL="3886200" indent="-228600" algn="l" rtl="0" eaLnBrk="0" fontAlgn="base" hangingPunct="0">
        <a:spcBef>
          <a:spcPct val="20000"/>
        </a:spcBef>
        <a:spcAft>
          <a:spcPct val="0"/>
        </a:spcAft>
        <a:buClr>
          <a:schemeClr val="accent2"/>
        </a:buClr>
        <a:buFont typeface="Wingdings" pitchFamily="2" charset="2"/>
        <a:buChar char="§"/>
        <a:defRPr kumimoji="1" sz="2000">
          <a:solidFill>
            <a:schemeClr val="tx1"/>
          </a:solidFill>
          <a:latin typeface="+mn-lt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4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/>
          <p:cNvSpPr/>
          <p:nvPr userDrawn="1"/>
        </p:nvSpPr>
        <p:spPr>
          <a:xfrm>
            <a:off x="0" y="0"/>
            <a:ext cx="3124200" cy="1417638"/>
          </a:xfrm>
          <a:prstGeom prst="rect">
            <a:avLst/>
          </a:prstGeom>
          <a:solidFill>
            <a:schemeClr val="tx2">
              <a:lumMod val="20000"/>
              <a:lumOff val="80000"/>
            </a:schemeClr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Rectangle 9"/>
          <p:cNvSpPr/>
          <p:nvPr userDrawn="1"/>
        </p:nvSpPr>
        <p:spPr>
          <a:xfrm>
            <a:off x="3124200" y="0"/>
            <a:ext cx="6019800" cy="1417638"/>
          </a:xfrm>
          <a:prstGeom prst="rect">
            <a:avLst/>
          </a:prstGeom>
          <a:solidFill>
            <a:schemeClr val="accent3">
              <a:lumMod val="40000"/>
              <a:lumOff val="60000"/>
            </a:schemeClr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3124200" y="142836"/>
            <a:ext cx="5562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dirty="0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0739493-8D72-7745-A3DC-04B5A9850C8F}" type="datetime1">
              <a:rPr lang="en-US" smtClean="0"/>
              <a:t>12/2/2021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CF56997-4F5F-5A42-B306-795126905ACA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5120430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39" r:id="rId1"/>
    <p:sldLayoutId id="2147483740" r:id="rId2"/>
    <p:sldLayoutId id="2147483741" r:id="rId3"/>
    <p:sldLayoutId id="2147483742" r:id="rId4"/>
    <p:sldLayoutId id="2147483743" r:id="rId5"/>
    <p:sldLayoutId id="2147483744" r:id="rId6"/>
    <p:sldLayoutId id="2147483745" r:id="rId7"/>
    <p:sldLayoutId id="2147483746" r:id="rId8"/>
    <p:sldLayoutId id="2147483747" r:id="rId9"/>
    <p:sldLayoutId id="2147483748" r:id="rId10"/>
    <p:sldLayoutId id="2147483749" r:id="rId11"/>
    <p:sldLayoutId id="2147483764" r:id="rId12"/>
    <p:sldLayoutId id="2147483785" r:id="rId13"/>
    <p:sldLayoutId id="2147483786" r:id="rId14"/>
    <p:sldLayoutId id="2147483787" r:id="rId15"/>
    <p:sldLayoutId id="2147483788" r:id="rId16"/>
    <p:sldLayoutId id="2147483789" r:id="rId17"/>
    <p:sldLayoutId id="2147483790" r:id="rId18"/>
    <p:sldLayoutId id="2147483792" r:id="rId19"/>
    <p:sldLayoutId id="2147483796" r:id="rId20"/>
    <p:sldLayoutId id="2147483797" r:id="rId21"/>
    <p:sldLayoutId id="2147483798" r:id="rId22"/>
    <p:sldLayoutId id="2147483799" r:id="rId23"/>
    <p:sldLayoutId id="2147483800" r:id="rId24"/>
    <p:sldLayoutId id="2147483802" r:id="rId25"/>
    <p:sldLayoutId id="2147483803" r:id="rId26"/>
    <p:sldLayoutId id="2147483804" r:id="rId27"/>
    <p:sldLayoutId id="2147483805" r:id="rId28"/>
  </p:sldLayoutIdLst>
  <p:hf hdr="0" ftr="0" dt="0"/>
  <p:txStyles>
    <p:titleStyle>
      <a:lvl1pPr algn="ctr" defTabSz="4572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457200" rtl="0" eaLnBrk="1" latinLnBrk="0" hangingPunct="1">
        <a:spcBef>
          <a:spcPct val="20000"/>
        </a:spcBef>
        <a:buFont typeface="Arial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buFont typeface="Arial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ct val="20000"/>
        </a:spcBef>
        <a:buFont typeface="Arial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ct val="20000"/>
        </a:spcBef>
        <a:buFont typeface="Arial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ct val="20000"/>
        </a:spcBef>
        <a:buFont typeface="Arial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5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35" tIns="45718" rIns="91435" bIns="45718" rtlCol="0" anchor="ctr">
            <a:normAutofit/>
          </a:bodyPr>
          <a:lstStyle/>
          <a:p>
            <a:r>
              <a:rPr lang="en-US" dirty="0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1"/>
            <a:ext cx="8229600" cy="4525963"/>
          </a:xfrm>
          <a:prstGeom prst="rect">
            <a:avLst/>
          </a:prstGeom>
        </p:spPr>
        <p:txBody>
          <a:bodyPr vert="horz" lIns="91435" tIns="45718" rIns="91435" bIns="45718" rtlCol="0">
            <a:normAutofit/>
          </a:bodyPr>
          <a:lstStyle/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1"/>
            <a:ext cx="2133600" cy="365125"/>
          </a:xfrm>
          <a:prstGeom prst="rect">
            <a:avLst/>
          </a:prstGeom>
        </p:spPr>
        <p:txBody>
          <a:bodyPr vert="horz" lIns="91435" tIns="45718" rIns="91435" bIns="45718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FC35801-B62B-1347-8D7D-E1D9FD950611}" type="datetimeFigureOut">
              <a:rPr lang="en-US" smtClean="0"/>
              <a:pPr/>
              <a:t>12/2/2021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1" y="6356351"/>
            <a:ext cx="2895600" cy="365125"/>
          </a:xfrm>
          <a:prstGeom prst="rect">
            <a:avLst/>
          </a:prstGeom>
        </p:spPr>
        <p:txBody>
          <a:bodyPr vert="horz" lIns="91435" tIns="45718" rIns="91435" bIns="45718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1"/>
            <a:ext cx="2133600" cy="365125"/>
          </a:xfrm>
          <a:prstGeom prst="rect">
            <a:avLst/>
          </a:prstGeom>
        </p:spPr>
        <p:txBody>
          <a:bodyPr vert="horz" lIns="91435" tIns="45718" rIns="91435" bIns="45718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5BFDCA1-C2F8-BA4E-82CE-5B3B1AA6CE7D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4658292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51" r:id="rId1"/>
    <p:sldLayoutId id="2147483752" r:id="rId2"/>
    <p:sldLayoutId id="2147483753" r:id="rId3"/>
    <p:sldLayoutId id="2147483754" r:id="rId4"/>
    <p:sldLayoutId id="2147483755" r:id="rId5"/>
    <p:sldLayoutId id="2147483756" r:id="rId6"/>
    <p:sldLayoutId id="2147483757" r:id="rId7"/>
    <p:sldLayoutId id="2147483758" r:id="rId8"/>
    <p:sldLayoutId id="2147483759" r:id="rId9"/>
    <p:sldLayoutId id="2147483760" r:id="rId10"/>
    <p:sldLayoutId id="2147483761" r:id="rId11"/>
    <p:sldLayoutId id="2147483762" r:id="rId12"/>
  </p:sldLayoutIdLst>
  <p:txStyles>
    <p:titleStyle>
      <a:lvl1pPr algn="ctr" defTabSz="457177" rtl="0" eaLnBrk="1" latinLnBrk="0" hangingPunct="1">
        <a:spcBef>
          <a:spcPct val="0"/>
        </a:spcBef>
        <a:buNone/>
        <a:defRPr sz="4400" b="1" kern="1200">
          <a:solidFill>
            <a:srgbClr val="0070C0"/>
          </a:solidFill>
          <a:latin typeface="+mj-lt"/>
          <a:ea typeface="+mj-ea"/>
          <a:cs typeface="+mj-cs"/>
        </a:defRPr>
      </a:lvl1pPr>
    </p:titleStyle>
    <p:bodyStyle>
      <a:lvl1pPr marL="342882" indent="-342882" algn="l" defTabSz="457177" rtl="0" eaLnBrk="1" latinLnBrk="0" hangingPunct="1">
        <a:spcBef>
          <a:spcPct val="20000"/>
        </a:spcBef>
        <a:buFont typeface="Arial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12" indent="-285736" algn="l" defTabSz="457177" rtl="0" eaLnBrk="1" latinLnBrk="0" hangingPunct="1">
        <a:spcBef>
          <a:spcPct val="20000"/>
        </a:spcBef>
        <a:buFont typeface="Arial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2942" indent="-228588" algn="l" defTabSz="457177" rtl="0" eaLnBrk="1" latinLnBrk="0" hangingPunct="1">
        <a:spcBef>
          <a:spcPct val="20000"/>
        </a:spcBef>
        <a:buFont typeface="Arial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118" indent="-228588" algn="l" defTabSz="457177" rtl="0" eaLnBrk="1" latinLnBrk="0" hangingPunct="1">
        <a:spcBef>
          <a:spcPct val="20000"/>
        </a:spcBef>
        <a:buFont typeface="Arial"/>
        <a:buChar char="–"/>
        <a:defRPr sz="24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295" indent="-228588" algn="l" defTabSz="457177" rtl="0" eaLnBrk="1" latinLnBrk="0" hangingPunct="1">
        <a:spcBef>
          <a:spcPct val="20000"/>
        </a:spcBef>
        <a:buFont typeface="Arial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471" indent="-228588" algn="l" defTabSz="457177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648" indent="-228588" algn="l" defTabSz="457177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8825" indent="-228588" algn="l" defTabSz="457177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001" indent="-228588" algn="l" defTabSz="457177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177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177" algn="l" defTabSz="457177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353" algn="l" defTabSz="457177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530" algn="l" defTabSz="457177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706" algn="l" defTabSz="457177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5883" algn="l" defTabSz="457177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060" algn="l" defTabSz="457177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236" algn="l" defTabSz="457177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413" algn="l" defTabSz="457177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1.bin"/><Relationship Id="rId7" Type="http://schemas.openxmlformats.org/officeDocument/2006/relationships/image" Target="../media/image8.emf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6.xml"/><Relationship Id="rId6" Type="http://schemas.openxmlformats.org/officeDocument/2006/relationships/image" Target="../media/image7.png"/><Relationship Id="rId5" Type="http://schemas.openxmlformats.org/officeDocument/2006/relationships/image" Target="../media/image6.emf"/><Relationship Id="rId4" Type="http://schemas.openxmlformats.org/officeDocument/2006/relationships/image" Target="../media/image5.emf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2.bin"/><Relationship Id="rId7" Type="http://schemas.openxmlformats.org/officeDocument/2006/relationships/image" Target="../media/image8.emf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6.xml"/><Relationship Id="rId6" Type="http://schemas.openxmlformats.org/officeDocument/2006/relationships/image" Target="../media/image7.png"/><Relationship Id="rId5" Type="http://schemas.openxmlformats.org/officeDocument/2006/relationships/image" Target="../media/image6.emf"/><Relationship Id="rId4" Type="http://schemas.openxmlformats.org/officeDocument/2006/relationships/image" Target="../media/image5.emf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emf"/><Relationship Id="rId2" Type="http://schemas.openxmlformats.org/officeDocument/2006/relationships/image" Target="../media/image9.emf"/><Relationship Id="rId1" Type="http://schemas.openxmlformats.org/officeDocument/2006/relationships/slideLayout" Target="../slideLayouts/slideLayout6.xml"/><Relationship Id="rId5" Type="http://schemas.openxmlformats.org/officeDocument/2006/relationships/image" Target="../media/image6.emf"/><Relationship Id="rId4" Type="http://schemas.openxmlformats.org/officeDocument/2006/relationships/image" Target="../media/image11.emf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0.xml"/><Relationship Id="rId6" Type="http://schemas.openxmlformats.org/officeDocument/2006/relationships/image" Target="../media/image14.jpeg"/><Relationship Id="rId5" Type="http://schemas.openxmlformats.org/officeDocument/2006/relationships/hyperlink" Target="http://www.soundonsound.com/sos/apr04/images/fig08xor.l.jpg" TargetMode="External"/><Relationship Id="rId4" Type="http://schemas.openxmlformats.org/officeDocument/2006/relationships/image" Target="../media/image13.png"/></Relationships>
</file>

<file path=ppt/slides/_rels/slide10.xml.rels><?xml version="1.0" encoding="UTF-8" standalone="yes"?>
<Relationships xmlns="http://schemas.openxmlformats.org/package/2006/relationships"><Relationship Id="rId8" Type="http://schemas.openxmlformats.org/officeDocument/2006/relationships/image" Target="../media/image17.wmf"/><Relationship Id="rId13" Type="http://schemas.openxmlformats.org/officeDocument/2006/relationships/image" Target="../media/image20.wmf"/><Relationship Id="rId3" Type="http://schemas.openxmlformats.org/officeDocument/2006/relationships/oleObject" Target="../embeddings/oleObject3.bin"/><Relationship Id="rId7" Type="http://schemas.openxmlformats.org/officeDocument/2006/relationships/oleObject" Target="../embeddings/oleObject5.bin"/><Relationship Id="rId12" Type="http://schemas.openxmlformats.org/officeDocument/2006/relationships/oleObject" Target="../embeddings/oleObject7.bin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0.xml"/><Relationship Id="rId6" Type="http://schemas.openxmlformats.org/officeDocument/2006/relationships/image" Target="../media/image16.wmf"/><Relationship Id="rId11" Type="http://schemas.openxmlformats.org/officeDocument/2006/relationships/image" Target="../media/image19.png"/><Relationship Id="rId5" Type="http://schemas.openxmlformats.org/officeDocument/2006/relationships/oleObject" Target="../embeddings/oleObject4.bin"/><Relationship Id="rId10" Type="http://schemas.openxmlformats.org/officeDocument/2006/relationships/image" Target="../media/image18.wmf"/><Relationship Id="rId4" Type="http://schemas.openxmlformats.org/officeDocument/2006/relationships/image" Target="../media/image15.wmf"/><Relationship Id="rId9" Type="http://schemas.openxmlformats.org/officeDocument/2006/relationships/oleObject" Target="../embeddings/oleObject6.bin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wmf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0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png"/><Relationship Id="rId2" Type="http://schemas.openxmlformats.org/officeDocument/2006/relationships/image" Target="../media/image22.png"/><Relationship Id="rId1" Type="http://schemas.openxmlformats.org/officeDocument/2006/relationships/slideLayout" Target="../slideLayouts/slideLayout52.xml"/><Relationship Id="rId5" Type="http://schemas.openxmlformats.org/officeDocument/2006/relationships/image" Target="../media/image25.png"/><Relationship Id="rId4" Type="http://schemas.openxmlformats.org/officeDocument/2006/relationships/image" Target="../media/image24.png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53.xml"/></Relationships>
</file>

<file path=ppt/slides/_rels/slide14.xml.rels><?xml version="1.0" encoding="UTF-8" standalone="yes"?>
<Relationships xmlns="http://schemas.openxmlformats.org/package/2006/relationships"><Relationship Id="rId8" Type="http://schemas.openxmlformats.org/officeDocument/2006/relationships/image" Target="../media/image31.png"/><Relationship Id="rId3" Type="http://schemas.openxmlformats.org/officeDocument/2006/relationships/image" Target="../media/image26.emf"/><Relationship Id="rId7" Type="http://schemas.openxmlformats.org/officeDocument/2006/relationships/image" Target="../media/image30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54.xml"/><Relationship Id="rId6" Type="http://schemas.openxmlformats.org/officeDocument/2006/relationships/image" Target="../media/image29.png"/><Relationship Id="rId5" Type="http://schemas.openxmlformats.org/officeDocument/2006/relationships/image" Target="../media/image28.emf"/><Relationship Id="rId4" Type="http://schemas.openxmlformats.org/officeDocument/2006/relationships/image" Target="../media/image27.emf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emf"/><Relationship Id="rId7" Type="http://schemas.openxmlformats.org/officeDocument/2006/relationships/image" Target="../media/image33.emf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55.xml"/><Relationship Id="rId6" Type="http://schemas.openxmlformats.org/officeDocument/2006/relationships/image" Target="../media/image32.emf"/><Relationship Id="rId5" Type="http://schemas.openxmlformats.org/officeDocument/2006/relationships/image" Target="../media/image28.emf"/><Relationship Id="rId4" Type="http://schemas.openxmlformats.org/officeDocument/2006/relationships/image" Target="../media/image27.emf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emf"/><Relationship Id="rId7" Type="http://schemas.openxmlformats.org/officeDocument/2006/relationships/image" Target="../media/image33.emf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56.xml"/><Relationship Id="rId6" Type="http://schemas.openxmlformats.org/officeDocument/2006/relationships/image" Target="../media/image32.emf"/><Relationship Id="rId5" Type="http://schemas.openxmlformats.org/officeDocument/2006/relationships/image" Target="../media/image28.emf"/><Relationship Id="rId4" Type="http://schemas.openxmlformats.org/officeDocument/2006/relationships/image" Target="../media/image27.emf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emf"/><Relationship Id="rId7" Type="http://schemas.openxmlformats.org/officeDocument/2006/relationships/image" Target="../media/image33.emf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57.xml"/><Relationship Id="rId6" Type="http://schemas.openxmlformats.org/officeDocument/2006/relationships/image" Target="../media/image32.emf"/><Relationship Id="rId5" Type="http://schemas.openxmlformats.org/officeDocument/2006/relationships/image" Target="../media/image28.emf"/><Relationship Id="rId4" Type="http://schemas.openxmlformats.org/officeDocument/2006/relationships/image" Target="../media/image27.emf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4.emf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58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5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59.xml"/><Relationship Id="rId4" Type="http://schemas.openxmlformats.org/officeDocument/2006/relationships/image" Target="../media/image36.emf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6.emf"/><Relationship Id="rId7" Type="http://schemas.openxmlformats.org/officeDocument/2006/relationships/image" Target="../media/image31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59.xml"/><Relationship Id="rId6" Type="http://schemas.openxmlformats.org/officeDocument/2006/relationships/image" Target="../media/image30.png"/><Relationship Id="rId5" Type="http://schemas.openxmlformats.org/officeDocument/2006/relationships/image" Target="../media/image29.png"/><Relationship Id="rId4" Type="http://schemas.openxmlformats.org/officeDocument/2006/relationships/image" Target="../media/image35.png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5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59.xml"/><Relationship Id="rId4" Type="http://schemas.openxmlformats.org/officeDocument/2006/relationships/image" Target="../media/image36.emf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20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20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20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20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20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20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60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emf"/><Relationship Id="rId1" Type="http://schemas.openxmlformats.org/officeDocument/2006/relationships/slideLayout" Target="../slideLayouts/slideLayout51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67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1.xml"/><Relationship Id="rId1" Type="http://schemas.openxmlformats.org/officeDocument/2006/relationships/slideLayout" Target="../slideLayouts/slideLayout67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2.xml"/><Relationship Id="rId1" Type="http://schemas.openxmlformats.org/officeDocument/2006/relationships/slideLayout" Target="../slideLayouts/slideLayout67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3.xml"/><Relationship Id="rId1" Type="http://schemas.openxmlformats.org/officeDocument/2006/relationships/slideLayout" Target="../slideLayouts/slideLayout67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4.xml"/><Relationship Id="rId1" Type="http://schemas.openxmlformats.org/officeDocument/2006/relationships/slideLayout" Target="../slideLayouts/slideLayout67.xml"/></Relationships>
</file>

<file path=ppt/slides/_rels/slide3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8.wmf"/><Relationship Id="rId7" Type="http://schemas.openxmlformats.org/officeDocument/2006/relationships/image" Target="../media/image40.wmf"/><Relationship Id="rId2" Type="http://schemas.openxmlformats.org/officeDocument/2006/relationships/oleObject" Target="../embeddings/oleObject8.bin"/><Relationship Id="rId1" Type="http://schemas.openxmlformats.org/officeDocument/2006/relationships/slideLayout" Target="../slideLayouts/slideLayout67.xml"/><Relationship Id="rId6" Type="http://schemas.openxmlformats.org/officeDocument/2006/relationships/oleObject" Target="../embeddings/oleObject10.bin"/><Relationship Id="rId5" Type="http://schemas.openxmlformats.org/officeDocument/2006/relationships/image" Target="../media/image39.wmf"/><Relationship Id="rId4" Type="http://schemas.openxmlformats.org/officeDocument/2006/relationships/oleObject" Target="../embeddings/oleObject9.bin"/></Relationships>
</file>

<file path=ppt/slides/_rels/slide36.xml.rels><?xml version="1.0" encoding="UTF-8" standalone="yes"?>
<Relationships xmlns="http://schemas.openxmlformats.org/package/2006/relationships"><Relationship Id="rId8" Type="http://schemas.openxmlformats.org/officeDocument/2006/relationships/image" Target="../media/image40.wmf"/><Relationship Id="rId3" Type="http://schemas.openxmlformats.org/officeDocument/2006/relationships/oleObject" Target="../embeddings/oleObject11.bin"/><Relationship Id="rId7" Type="http://schemas.openxmlformats.org/officeDocument/2006/relationships/oleObject" Target="../embeddings/oleObject13.bin"/><Relationship Id="rId2" Type="http://schemas.openxmlformats.org/officeDocument/2006/relationships/notesSlide" Target="../notesSlides/notesSlide25.xml"/><Relationship Id="rId1" Type="http://schemas.openxmlformats.org/officeDocument/2006/relationships/slideLayout" Target="../slideLayouts/slideLayout67.xml"/><Relationship Id="rId6" Type="http://schemas.openxmlformats.org/officeDocument/2006/relationships/image" Target="../media/image39.wmf"/><Relationship Id="rId5" Type="http://schemas.openxmlformats.org/officeDocument/2006/relationships/oleObject" Target="../embeddings/oleObject12.bin"/><Relationship Id="rId4" Type="http://schemas.openxmlformats.org/officeDocument/2006/relationships/image" Target="../media/image38.wmf"/></Relationships>
</file>

<file path=ppt/slides/_rels/slide3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8.wmf"/><Relationship Id="rId7" Type="http://schemas.openxmlformats.org/officeDocument/2006/relationships/image" Target="../media/image40.wmf"/><Relationship Id="rId2" Type="http://schemas.openxmlformats.org/officeDocument/2006/relationships/oleObject" Target="../embeddings/oleObject14.bin"/><Relationship Id="rId1" Type="http://schemas.openxmlformats.org/officeDocument/2006/relationships/slideLayout" Target="../slideLayouts/slideLayout67.xml"/><Relationship Id="rId6" Type="http://schemas.openxmlformats.org/officeDocument/2006/relationships/oleObject" Target="../embeddings/oleObject16.bin"/><Relationship Id="rId5" Type="http://schemas.openxmlformats.org/officeDocument/2006/relationships/image" Target="../media/image39.wmf"/><Relationship Id="rId4" Type="http://schemas.openxmlformats.org/officeDocument/2006/relationships/oleObject" Target="../embeddings/oleObject15.bin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6.xml"/><Relationship Id="rId1" Type="http://schemas.openxmlformats.org/officeDocument/2006/relationships/slideLayout" Target="../slideLayouts/slideLayout61.xml"/></Relationships>
</file>

<file path=ppt/slides/_rels/slide3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2.xml"/></Relationships>
</file>

<file path=ppt/slides/_rels/slide4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2.xml"/></Relationships>
</file>

<file path=ppt/slides/_rels/slide4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7.xml"/><Relationship Id="rId1" Type="http://schemas.openxmlformats.org/officeDocument/2006/relationships/slideLayout" Target="../slideLayouts/slideLayout63.xml"/></Relationships>
</file>

<file path=ppt/slides/_rels/slide4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1.emf"/><Relationship Id="rId2" Type="http://schemas.openxmlformats.org/officeDocument/2006/relationships/notesSlide" Target="../notesSlides/notesSlide28.xml"/><Relationship Id="rId1" Type="http://schemas.openxmlformats.org/officeDocument/2006/relationships/slideLayout" Target="../slideLayouts/slideLayout64.xml"/></Relationships>
</file>

<file path=ppt/slides/_rels/slide4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1.emf"/><Relationship Id="rId2" Type="http://schemas.openxmlformats.org/officeDocument/2006/relationships/notesSlide" Target="../notesSlides/notesSlide29.xml"/><Relationship Id="rId1" Type="http://schemas.openxmlformats.org/officeDocument/2006/relationships/slideLayout" Target="../slideLayouts/slideLayout65.xml"/></Relationships>
</file>

<file path=ppt/slides/_rels/slide4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1.emf"/><Relationship Id="rId1" Type="http://schemas.openxmlformats.org/officeDocument/2006/relationships/slideLayout" Target="../slideLayouts/slideLayout66.xml"/></Relationships>
</file>

<file path=ppt/slides/_rels/slide4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4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2.emf"/><Relationship Id="rId1" Type="http://schemas.openxmlformats.org/officeDocument/2006/relationships/slideLayout" Target="../slideLayouts/slideLayout14.xml"/></Relationships>
</file>

<file path=ppt/slides/_rels/slide4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3.emf"/><Relationship Id="rId1" Type="http://schemas.openxmlformats.org/officeDocument/2006/relationships/slideLayout" Target="../slideLayouts/slideLayout14.xml"/></Relationships>
</file>

<file path=ppt/slides/_rels/slide49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44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5.emf"/><Relationship Id="rId4" Type="http://schemas.openxmlformats.org/officeDocument/2006/relationships/oleObject" Target="../embeddings/oleObject17.bin"/></Relationships>
</file>

<file path=ppt/slides/_rels/slide50.xml.rels><?xml version="1.0" encoding="UTF-8" standalone="yes"?>
<Relationships xmlns="http://schemas.openxmlformats.org/package/2006/relationships"><Relationship Id="rId3" Type="http://schemas.openxmlformats.org/officeDocument/2006/relationships/image" Target="../media/image45.png"/><Relationship Id="rId2" Type="http://schemas.openxmlformats.org/officeDocument/2006/relationships/image" Target="../media/image44.png"/><Relationship Id="rId1" Type="http://schemas.openxmlformats.org/officeDocument/2006/relationships/slideLayout" Target="../slideLayouts/slideLayout2.xml"/></Relationships>
</file>

<file path=ppt/slides/_rels/slide5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7.png"/><Relationship Id="rId2" Type="http://schemas.openxmlformats.org/officeDocument/2006/relationships/image" Target="../media/image46.png"/><Relationship Id="rId1" Type="http://schemas.openxmlformats.org/officeDocument/2006/relationships/slideLayout" Target="../slideLayouts/slideLayout7.xml"/></Relationships>
</file>

<file path=ppt/slides/_rels/slide5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0.xml"/><Relationship Id="rId1" Type="http://schemas.openxmlformats.org/officeDocument/2006/relationships/slideLayout" Target="../slideLayouts/slideLayout18.xml"/></Relationships>
</file>

<file path=ppt/slides/_rels/slide5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8.emf"/><Relationship Id="rId2" Type="http://schemas.openxmlformats.org/officeDocument/2006/relationships/notesSlide" Target="../notesSlides/notesSlide31.xml"/><Relationship Id="rId1" Type="http://schemas.openxmlformats.org/officeDocument/2006/relationships/slideLayout" Target="../slideLayouts/slideLayout18.xml"/><Relationship Id="rId4" Type="http://schemas.openxmlformats.org/officeDocument/2006/relationships/image" Target="../media/image49.emf"/></Relationships>
</file>

<file path=ppt/slides/_rels/slide5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emf"/><Relationship Id="rId7" Type="http://schemas.openxmlformats.org/officeDocument/2006/relationships/image" Target="../media/image33.emf"/><Relationship Id="rId2" Type="http://schemas.openxmlformats.org/officeDocument/2006/relationships/notesSlide" Target="../notesSlides/notesSlide32.xml"/><Relationship Id="rId1" Type="http://schemas.openxmlformats.org/officeDocument/2006/relationships/slideLayout" Target="../slideLayouts/slideLayout55.xml"/><Relationship Id="rId6" Type="http://schemas.openxmlformats.org/officeDocument/2006/relationships/image" Target="../media/image32.emf"/><Relationship Id="rId5" Type="http://schemas.openxmlformats.org/officeDocument/2006/relationships/image" Target="../media/image28.emf"/><Relationship Id="rId4" Type="http://schemas.openxmlformats.org/officeDocument/2006/relationships/image" Target="../media/image27.emf"/></Relationships>
</file>

<file path=ppt/slides/_rels/slide5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56.xml.rels><?xml version="1.0" encoding="UTF-8" standalone="yes"?>
<Relationships xmlns="http://schemas.openxmlformats.org/package/2006/relationships"><Relationship Id="rId3" Type="http://schemas.openxmlformats.org/officeDocument/2006/relationships/image" Target="../media/image51.emf"/><Relationship Id="rId2" Type="http://schemas.openxmlformats.org/officeDocument/2006/relationships/image" Target="../media/image50.emf"/><Relationship Id="rId1" Type="http://schemas.openxmlformats.org/officeDocument/2006/relationships/slideLayout" Target="../slideLayouts/slideLayout51.xml"/></Relationships>
</file>

<file path=ppt/slides/_rels/slide57.xml.rels><?xml version="1.0" encoding="UTF-8" standalone="yes"?>
<Relationships xmlns="http://schemas.openxmlformats.org/package/2006/relationships"><Relationship Id="rId3" Type="http://schemas.openxmlformats.org/officeDocument/2006/relationships/image" Target="../media/image51.emf"/><Relationship Id="rId2" Type="http://schemas.openxmlformats.org/officeDocument/2006/relationships/image" Target="../media/image50.emf"/><Relationship Id="rId1" Type="http://schemas.openxmlformats.org/officeDocument/2006/relationships/slideLayout" Target="../slideLayouts/slideLayout51.xml"/></Relationships>
</file>

<file path=ppt/slides/_rels/slide58.xml.rels><?xml version="1.0" encoding="UTF-8" standalone="yes"?>
<Relationships xmlns="http://schemas.openxmlformats.org/package/2006/relationships"><Relationship Id="rId3" Type="http://schemas.openxmlformats.org/officeDocument/2006/relationships/image" Target="../media/image51.emf"/><Relationship Id="rId2" Type="http://schemas.openxmlformats.org/officeDocument/2006/relationships/image" Target="../media/image50.emf"/><Relationship Id="rId1" Type="http://schemas.openxmlformats.org/officeDocument/2006/relationships/slideLayout" Target="../slideLayouts/slideLayout51.xml"/></Relationships>
</file>

<file path=ppt/slides/_rels/slide5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emf"/><Relationship Id="rId1" Type="http://schemas.openxmlformats.org/officeDocument/2006/relationships/slideLayout" Target="../slideLayouts/slideLayout51.xml"/></Relationships>
</file>

<file path=ppt/slides/_rels/slide6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2.emf"/><Relationship Id="rId1" Type="http://schemas.openxmlformats.org/officeDocument/2006/relationships/slideLayout" Target="../slideLayouts/slideLayout5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437589" y="2136803"/>
            <a:ext cx="7444275" cy="2089252"/>
          </a:xfrm>
        </p:spPr>
        <p:txBody>
          <a:bodyPr>
            <a:noAutofit/>
          </a:bodyPr>
          <a:lstStyle/>
          <a:p>
            <a:r>
              <a:rPr lang="en-US" sz="3600" b="1" dirty="0">
                <a:solidFill>
                  <a:schemeClr val="accent6"/>
                </a:solidFill>
              </a:rPr>
              <a:t>Neural Networks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5445004-F4FB-5345-992E-498B4C43F562}" type="slidenum">
              <a:rPr lang="en-US" smtClean="0"/>
              <a:t>1</a:t>
            </a:fld>
            <a:endParaRPr lang="en-US"/>
          </a:p>
        </p:txBody>
      </p:sp>
      <p:sp>
        <p:nvSpPr>
          <p:cNvPr id="6" name="Subtitle 5"/>
          <p:cNvSpPr>
            <a:spLocks noGrp="1"/>
          </p:cNvSpPr>
          <p:nvPr>
            <p:ph type="subTitle" idx="1"/>
          </p:nvPr>
        </p:nvSpPr>
        <p:spPr>
          <a:xfrm>
            <a:off x="4439922" y="4802334"/>
            <a:ext cx="3481897" cy="1081917"/>
          </a:xfrm>
        </p:spPr>
        <p:txBody>
          <a:bodyPr>
            <a:normAutofit fontScale="70000" lnSpcReduction="20000"/>
          </a:bodyPr>
          <a:lstStyle/>
          <a:p>
            <a:pPr algn="r"/>
            <a:r>
              <a:rPr lang="en-US" dirty="0">
                <a:solidFill>
                  <a:srgbClr val="000000"/>
                </a:solidFill>
              </a:rPr>
              <a:t>Matt Gormley</a:t>
            </a:r>
          </a:p>
          <a:p>
            <a:pPr algn="r"/>
            <a:r>
              <a:rPr lang="en-US" dirty="0">
                <a:solidFill>
                  <a:srgbClr val="000000"/>
                </a:solidFill>
              </a:rPr>
              <a:t>Lecture 15</a:t>
            </a:r>
          </a:p>
          <a:p>
            <a:pPr algn="r"/>
            <a:r>
              <a:rPr lang="en-US" dirty="0">
                <a:solidFill>
                  <a:srgbClr val="000000"/>
                </a:solidFill>
              </a:rPr>
              <a:t>October 19, 2016</a:t>
            </a:r>
          </a:p>
          <a:p>
            <a:pPr algn="r"/>
            <a:endParaRPr lang="en-US" dirty="0"/>
          </a:p>
        </p:txBody>
      </p:sp>
      <p:grpSp>
        <p:nvGrpSpPr>
          <p:cNvPr id="7" name="Group 41"/>
          <p:cNvGrpSpPr>
            <a:grpSpLocks/>
          </p:cNvGrpSpPr>
          <p:nvPr/>
        </p:nvGrpSpPr>
        <p:grpSpPr bwMode="auto">
          <a:xfrm>
            <a:off x="609600" y="152400"/>
            <a:ext cx="2438400" cy="420688"/>
            <a:chOff x="0" y="6"/>
            <a:chExt cx="1248" cy="265"/>
          </a:xfrm>
        </p:grpSpPr>
        <p:sp>
          <p:nvSpPr>
            <p:cNvPr id="8" name="Rectangle 42"/>
            <p:cNvSpPr>
              <a:spLocks noChangeArrowheads="1"/>
            </p:cNvSpPr>
            <p:nvPr userDrawn="1"/>
          </p:nvSpPr>
          <p:spPr bwMode="auto">
            <a:xfrm>
              <a:off x="0" y="6"/>
              <a:ext cx="1248" cy="173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pPr eaLnBrk="0" hangingPunct="0"/>
              <a:r>
                <a:rPr lang="en-US" sz="1200" dirty="0">
                  <a:solidFill>
                    <a:srgbClr val="A50021"/>
                  </a:solidFill>
                  <a:latin typeface="Helvetica Neue Bold Condensed" pitchFamily="-12" charset="0"/>
                  <a:ea typeface="ＭＳ Ｐゴシック" pitchFamily="34" charset="-128"/>
                </a:rPr>
                <a:t>School of Computer Science</a:t>
              </a:r>
            </a:p>
          </p:txBody>
        </p:sp>
        <p:pic>
          <p:nvPicPr>
            <p:cNvPr id="9" name="Picture 43" descr="wordmarkred"/>
            <p:cNvPicPr>
              <a:picLocks noChangeAspect="1" noChangeArrowheads="1"/>
            </p:cNvPicPr>
            <p:nvPr userDrawn="1"/>
          </p:nvPicPr>
          <p:blipFill>
            <a:blip r:embed="rId2"/>
            <a:srcRect/>
            <a:stretch>
              <a:fillRect/>
            </a:stretch>
          </p:blipFill>
          <p:spPr bwMode="auto">
            <a:xfrm>
              <a:off x="54" y="168"/>
              <a:ext cx="639" cy="103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</p:grpSp>
      <p:pic>
        <p:nvPicPr>
          <p:cNvPr id="10" name="Picture 44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190500" y="152400"/>
            <a:ext cx="430213" cy="449263"/>
          </a:xfrm>
          <a:prstGeom prst="rect">
            <a:avLst/>
          </a:prstGeom>
          <a:noFill/>
        </p:spPr>
      </p:pic>
      <p:cxnSp>
        <p:nvCxnSpPr>
          <p:cNvPr id="12" name="Straight Connector 11"/>
          <p:cNvCxnSpPr/>
          <p:nvPr/>
        </p:nvCxnSpPr>
        <p:spPr>
          <a:xfrm>
            <a:off x="7940631" y="512249"/>
            <a:ext cx="42692" cy="5848176"/>
          </a:xfrm>
          <a:prstGeom prst="line">
            <a:avLst/>
          </a:prstGeom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13" name="Straight Connector 12"/>
          <p:cNvCxnSpPr/>
          <p:nvPr/>
        </p:nvCxnSpPr>
        <p:spPr>
          <a:xfrm flipH="1" flipV="1">
            <a:off x="533645" y="2027652"/>
            <a:ext cx="8356875" cy="32016"/>
          </a:xfrm>
          <a:prstGeom prst="line">
            <a:avLst/>
          </a:prstGeom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sp>
        <p:nvSpPr>
          <p:cNvPr id="17" name="Subtitle 5"/>
          <p:cNvSpPr txBox="1">
            <a:spLocks/>
          </p:cNvSpPr>
          <p:nvPr/>
        </p:nvSpPr>
        <p:spPr>
          <a:xfrm>
            <a:off x="227109" y="4912047"/>
            <a:ext cx="3481897" cy="1081917"/>
          </a:xfrm>
          <a:prstGeom prst="rect">
            <a:avLst/>
          </a:prstGeom>
        </p:spPr>
        <p:txBody>
          <a:bodyPr vert="horz" lIns="91440" tIns="45720" rIns="91440" bIns="45720" rtlCol="0">
            <a:normAutofit lnSpcReduction="10000"/>
          </a:bodyPr>
          <a:lstStyle>
            <a:lvl1pPr marL="0" indent="0" algn="ctr" defTabSz="457200" rtl="0" eaLnBrk="1" latinLnBrk="0" hangingPunct="1">
              <a:spcBef>
                <a:spcPct val="20000"/>
              </a:spcBef>
              <a:buFont typeface="Arial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457200" rtl="0" eaLnBrk="1" latinLnBrk="0" hangingPunct="1">
              <a:spcBef>
                <a:spcPct val="20000"/>
              </a:spcBef>
              <a:buFont typeface="Arial"/>
              <a:buNone/>
              <a:defRPr sz="2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457200" rtl="0" eaLnBrk="1" latinLnBrk="0" hangingPunct="1">
              <a:spcBef>
                <a:spcPct val="20000"/>
              </a:spcBef>
              <a:buFont typeface="Arial"/>
              <a:buNone/>
              <a:defRPr sz="24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457200" rtl="0" eaLnBrk="1" latinLnBrk="0" hangingPunct="1">
              <a:spcBef>
                <a:spcPct val="20000"/>
              </a:spcBef>
              <a:buFont typeface="Arial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457200" rtl="0" eaLnBrk="1" latinLnBrk="0" hangingPunct="1">
              <a:spcBef>
                <a:spcPct val="20000"/>
              </a:spcBef>
              <a:buFont typeface="Arial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457200" rtl="0" eaLnBrk="1" latinLnBrk="0" hangingPunct="1">
              <a:spcBef>
                <a:spcPct val="20000"/>
              </a:spcBef>
              <a:buFont typeface="Arial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457200" rtl="0" eaLnBrk="1" latinLnBrk="0" hangingPunct="1">
              <a:spcBef>
                <a:spcPct val="20000"/>
              </a:spcBef>
              <a:buFont typeface="Arial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457200" rtl="0" eaLnBrk="1" latinLnBrk="0" hangingPunct="1">
              <a:spcBef>
                <a:spcPct val="20000"/>
              </a:spcBef>
              <a:buFont typeface="Arial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457200" rtl="0" eaLnBrk="1" latinLnBrk="0" hangingPunct="1">
              <a:spcBef>
                <a:spcPct val="20000"/>
              </a:spcBef>
              <a:buFont typeface="Arial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pPr algn="l"/>
            <a:r>
              <a:rPr lang="en-US" sz="1500" b="1" dirty="0"/>
              <a:t>Readings:</a:t>
            </a:r>
          </a:p>
          <a:p>
            <a:pPr algn="l"/>
            <a:r>
              <a:rPr lang="nl-NL" sz="1500" dirty="0"/>
              <a:t>Bishop </a:t>
            </a:r>
            <a:r>
              <a:rPr lang="nl-NL" sz="1500" dirty="0" err="1"/>
              <a:t>Ch</a:t>
            </a:r>
            <a:r>
              <a:rPr lang="nl-NL" sz="1500" dirty="0"/>
              <a:t>. 5</a:t>
            </a:r>
          </a:p>
          <a:p>
            <a:pPr algn="l"/>
            <a:r>
              <a:rPr lang="en-US" sz="1500" dirty="0"/>
              <a:t>Murphy Ch. 16.5, Ch. 28</a:t>
            </a:r>
          </a:p>
          <a:p>
            <a:pPr algn="l"/>
            <a:r>
              <a:rPr lang="en-US" sz="1500" dirty="0"/>
              <a:t>Mitchell Ch. 4</a:t>
            </a:r>
          </a:p>
        </p:txBody>
      </p:sp>
      <p:sp>
        <p:nvSpPr>
          <p:cNvPr id="20" name="Title 1"/>
          <p:cNvSpPr txBox="1">
            <a:spLocks/>
          </p:cNvSpPr>
          <p:nvPr/>
        </p:nvSpPr>
        <p:spPr>
          <a:xfrm>
            <a:off x="565663" y="1291294"/>
            <a:ext cx="7340526" cy="704342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ctr" defTabSz="4572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US" sz="3000" b="1" dirty="0"/>
              <a:t>10-601B Introduction to Machine Learning</a:t>
            </a:r>
          </a:p>
        </p:txBody>
      </p:sp>
    </p:spTree>
    <p:extLst>
      <p:ext uri="{BB962C8B-B14F-4D97-AF65-F5344CB8AC3E}">
        <p14:creationId xmlns:p14="http://schemas.microsoft.com/office/powerpoint/2010/main" val="1677507258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 dirty="0"/>
              <a:t>Outline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/>
              <a:t>Logistic Regression (Recap)</a:t>
            </a:r>
          </a:p>
          <a:p>
            <a:r>
              <a:rPr lang="en-US" dirty="0"/>
              <a:t>Neural Networks</a:t>
            </a:r>
          </a:p>
          <a:p>
            <a:r>
              <a:rPr lang="en-US" dirty="0" err="1"/>
              <a:t>Backpropagation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5445004-F4FB-5345-992E-498B4C43F562}" type="slidenum">
              <a:rPr lang="en-US" smtClean="0"/>
              <a:t>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35540260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itle 4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Recall: Logistic Regression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5445004-F4FB-5345-992E-498B4C43F562}" type="slidenum">
              <a:rPr lang="en-US" smtClean="0"/>
              <a:t>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405943405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 dirty="0"/>
              <a:t>Using gradient ascent for linear classifiers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en-US" dirty="0"/>
              <a:t>Key idea behind today’s lecture:</a:t>
            </a:r>
          </a:p>
          <a:p>
            <a:pPr marL="914400" lvl="1" indent="-514350">
              <a:buFont typeface="+mj-lt"/>
              <a:buAutoNum type="arabicPeriod"/>
            </a:pPr>
            <a:r>
              <a:rPr lang="en-US" dirty="0"/>
              <a:t>Define a linear classifier (logistic regression)</a:t>
            </a:r>
          </a:p>
          <a:p>
            <a:pPr marL="914400" lvl="1" indent="-514350">
              <a:buFont typeface="+mj-lt"/>
              <a:buAutoNum type="arabicPeriod"/>
            </a:pPr>
            <a:r>
              <a:rPr lang="en-US" dirty="0"/>
              <a:t>Define an objective function (likelihood)</a:t>
            </a:r>
          </a:p>
          <a:p>
            <a:pPr marL="914400" lvl="1" indent="-514350">
              <a:buFont typeface="+mj-lt"/>
              <a:buAutoNum type="arabicPeriod"/>
            </a:pPr>
            <a:r>
              <a:rPr lang="en-US" dirty="0"/>
              <a:t>Optimize it with gradient descent to learn parameters</a:t>
            </a:r>
          </a:p>
          <a:p>
            <a:pPr marL="914400" lvl="1" indent="-514350">
              <a:buFont typeface="+mj-lt"/>
              <a:buAutoNum type="arabicPeriod"/>
            </a:pPr>
            <a:r>
              <a:rPr lang="en-US" dirty="0"/>
              <a:t>Predict the class with highest probability under the model</a:t>
            </a:r>
          </a:p>
        </p:txBody>
      </p:sp>
      <p:sp>
        <p:nvSpPr>
          <p:cNvPr id="3" name="Slide Number Placeholder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5445004-F4FB-5345-992E-498B4C43F562}" type="slidenum">
              <a:rPr lang="en-US" smtClean="0"/>
              <a:t>4</a:t>
            </a:fld>
            <a:endParaRPr lang="en-US"/>
          </a:p>
        </p:txBody>
      </p:sp>
      <p:sp>
        <p:nvSpPr>
          <p:cNvPr id="5" name="TextBox 4"/>
          <p:cNvSpPr txBox="1"/>
          <p:nvPr/>
        </p:nvSpPr>
        <p:spPr>
          <a:xfrm rot="1102245">
            <a:off x="6962150" y="958479"/>
            <a:ext cx="2133303" cy="532148"/>
          </a:xfrm>
          <a:prstGeom prst="rect">
            <a:avLst/>
          </a:prstGeom>
          <a:solidFill>
            <a:srgbClr val="000000"/>
          </a:solidFill>
        </p:spPr>
        <p:txBody>
          <a:bodyPr wrap="square" rtlCol="0" anchor="ctr">
            <a:noAutofit/>
          </a:bodyPr>
          <a:lstStyle/>
          <a:p>
            <a:pPr algn="ctr"/>
            <a:r>
              <a:rPr lang="en-US" sz="3200" dirty="0">
                <a:solidFill>
                  <a:schemeClr val="bg1"/>
                </a:solidFill>
              </a:rPr>
              <a:t>Recall…</a:t>
            </a:r>
          </a:p>
        </p:txBody>
      </p:sp>
    </p:spTree>
    <p:extLst>
      <p:ext uri="{BB962C8B-B14F-4D97-AF65-F5344CB8AC3E}">
        <p14:creationId xmlns:p14="http://schemas.microsoft.com/office/powerpoint/2010/main" val="2936903078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itle 4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 dirty="0"/>
              <a:t>Using gradient ascent for linear classifiers</a:t>
            </a:r>
          </a:p>
        </p:txBody>
      </p:sp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5BFDCA1-C2F8-BA4E-82CE-5B3B1AA6CE7D}" type="slidenum">
              <a:rPr lang="en-US" smtClean="0"/>
              <a:pPr/>
              <a:t>5</a:t>
            </a:fld>
            <a:endParaRPr lang="en-US"/>
          </a:p>
        </p:txBody>
      </p:sp>
      <p:grpSp>
        <p:nvGrpSpPr>
          <p:cNvPr id="7" name="Group 6"/>
          <p:cNvGrpSpPr/>
          <p:nvPr/>
        </p:nvGrpSpPr>
        <p:grpSpPr>
          <a:xfrm>
            <a:off x="4627227" y="1274789"/>
            <a:ext cx="4445195" cy="5446686"/>
            <a:chOff x="4902395" y="1274789"/>
            <a:chExt cx="4445195" cy="5446686"/>
          </a:xfrm>
        </p:grpSpPr>
        <p:sp>
          <p:nvSpPr>
            <p:cNvPr id="17" name="Content Placeholder 2"/>
            <p:cNvSpPr txBox="1">
              <a:spLocks/>
            </p:cNvSpPr>
            <p:nvPr/>
          </p:nvSpPr>
          <p:spPr>
            <a:xfrm>
              <a:off x="4902395" y="1274789"/>
              <a:ext cx="4445195" cy="5446686"/>
            </a:xfrm>
            <a:prstGeom prst="rect">
              <a:avLst/>
            </a:prstGeom>
            <a:solidFill>
              <a:schemeClr val="accent1">
                <a:lumMod val="60000"/>
                <a:lumOff val="40000"/>
              </a:schemeClr>
            </a:solidFill>
          </p:spPr>
          <p:txBody>
            <a:bodyPr vert="horz" lIns="91440" tIns="45720" rIns="91440" bIns="45720" rtlCol="0">
              <a:normAutofit/>
            </a:bodyPr>
            <a:lstStyle>
              <a:lvl1pPr marL="342900" indent="-342900" algn="l" defTabSz="457200" rtl="0" eaLnBrk="1" latinLnBrk="0" hangingPunct="1">
                <a:spcBef>
                  <a:spcPct val="20000"/>
                </a:spcBef>
                <a:buFont typeface="Arial"/>
                <a:buChar char="•"/>
                <a:defRPr sz="32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742950" indent="-285750" algn="l" defTabSz="457200" rtl="0" eaLnBrk="1" latinLnBrk="0" hangingPunct="1">
                <a:spcBef>
                  <a:spcPct val="20000"/>
                </a:spcBef>
                <a:buFont typeface="Arial"/>
                <a:buChar char="–"/>
                <a:defRPr sz="2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1143000" indent="-228600" algn="l" defTabSz="457200" rtl="0" eaLnBrk="1" latinLnBrk="0" hangingPunct="1">
                <a:spcBef>
                  <a:spcPct val="20000"/>
                </a:spcBef>
                <a:buFont typeface="Arial"/>
                <a:buChar char="•"/>
                <a:defRPr sz="24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600200" indent="-228600" algn="l" defTabSz="457200" rtl="0" eaLnBrk="1" latinLnBrk="0" hangingPunct="1">
                <a:spcBef>
                  <a:spcPct val="20000"/>
                </a:spcBef>
                <a:buFont typeface="Arial"/>
                <a:buChar char="–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2057400" indent="-228600" algn="l" defTabSz="457200" rtl="0" eaLnBrk="1" latinLnBrk="0" hangingPunct="1">
                <a:spcBef>
                  <a:spcPct val="20000"/>
                </a:spcBef>
                <a:buFont typeface="Arial"/>
                <a:buChar char="»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514600" indent="-228600" algn="l" defTabSz="457200" rtl="0" eaLnBrk="1" latinLnBrk="0" hangingPunct="1">
                <a:spcBef>
                  <a:spcPct val="20000"/>
                </a:spcBef>
                <a:buFont typeface="Arial"/>
                <a:buChar char="•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971800" indent="-228600" algn="l" defTabSz="457200" rtl="0" eaLnBrk="1" latinLnBrk="0" hangingPunct="1">
                <a:spcBef>
                  <a:spcPct val="20000"/>
                </a:spcBef>
                <a:buFont typeface="Arial"/>
                <a:buChar char="•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429000" indent="-228600" algn="l" defTabSz="457200" rtl="0" eaLnBrk="1" latinLnBrk="0" hangingPunct="1">
                <a:spcBef>
                  <a:spcPct val="20000"/>
                </a:spcBef>
                <a:buFont typeface="Arial"/>
                <a:buChar char="•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886200" indent="-228600" algn="l" defTabSz="457200" rtl="0" eaLnBrk="1" latinLnBrk="0" hangingPunct="1">
                <a:spcBef>
                  <a:spcPct val="20000"/>
                </a:spcBef>
                <a:buFont typeface="Arial"/>
                <a:buChar char="•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indent="0">
                <a:buFont typeface="Arial"/>
                <a:buNone/>
              </a:pPr>
              <a:r>
                <a:rPr lang="en-US" sz="2800" dirty="0"/>
                <a:t>Use a differentiable function instead:</a:t>
              </a:r>
            </a:p>
          </p:txBody>
        </p:sp>
        <p:pic>
          <p:nvPicPr>
            <p:cNvPr id="8" name="Picture 7"/>
            <p:cNvPicPr>
              <a:picLocks noChangeAspect="1"/>
            </p:cNvPicPr>
            <p:nvPr/>
          </p:nvPicPr>
          <p:blipFill>
            <a:blip r:embed="rId2"/>
            <a:stretch>
              <a:fillRect/>
            </a:stretch>
          </p:blipFill>
          <p:spPr>
            <a:xfrm>
              <a:off x="4999569" y="3022686"/>
              <a:ext cx="4240645" cy="2822679"/>
            </a:xfrm>
            <a:prstGeom prst="rect">
              <a:avLst/>
            </a:prstGeom>
          </p:spPr>
        </p:pic>
        <p:graphicFrame>
          <p:nvGraphicFramePr>
            <p:cNvPr id="9" name="Object 8"/>
            <p:cNvGraphicFramePr>
              <a:graphicFrameLocks noChangeAspect="1"/>
            </p:cNvGraphicFramePr>
            <p:nvPr>
              <p:extLst>
                <p:ext uri="{D42A27DB-BD31-4B8C-83A1-F6EECF244321}">
                  <p14:modId xmlns:p14="http://schemas.microsoft.com/office/powerpoint/2010/main" val="3202295783"/>
                </p:ext>
              </p:extLst>
            </p:nvPr>
          </p:nvGraphicFramePr>
          <p:xfrm>
            <a:off x="5788375" y="5735222"/>
            <a:ext cx="2798762" cy="914400"/>
          </p:xfrm>
          <a:graphic>
            <a:graphicData uri="http://schemas.openxmlformats.org/presentationml/2006/ole">
              <mc:AlternateContent xmlns:mc="http://schemas.openxmlformats.org/markup-compatibility/2006">
                <mc:Choice xmlns:v="urn:schemas-microsoft-com:vml" Requires="v">
                  <p:oleObj name="Equation" r:id="rId3" imgW="1206500" imgH="393700" progId="Equation.3">
                    <p:embed/>
                  </p:oleObj>
                </mc:Choice>
                <mc:Fallback>
                  <p:oleObj name="Equation" r:id="rId3" imgW="1206500" imgH="393700" progId="Equation.3">
                    <p:embed/>
                    <p:pic>
                      <p:nvPicPr>
                        <p:cNvPr id="9" name="Object 8"/>
                        <p:cNvPicPr>
                          <a:picLocks noChangeAspect="1" noChangeArrowheads="1"/>
                        </p:cNvPicPr>
                        <p:nvPr/>
                      </p:nvPicPr>
                      <p:blipFill>
                        <a:blip r:embed="rId4"/>
                        <a:srcRect/>
                        <a:stretch>
                          <a:fillRect/>
                        </a:stretch>
                      </p:blipFill>
                      <p:spPr bwMode="auto">
                        <a:xfrm>
                          <a:off x="5788375" y="5735222"/>
                          <a:ext cx="2798762" cy="914400"/>
                        </a:xfrm>
                        <a:prstGeom prst="rect">
                          <a:avLst/>
                        </a:prstGeom>
                        <a:noFill/>
                        <a:extLst>
                          <a:ext uri="{909E8E84-426E-40dd-AFC4-6F175D3DCCD1}">
                            <a14:hiddenFill xmlns:a14="http://schemas.microsoft.com/office/drawing/2010/main" xmlns="">
                              <a:solidFill>
                                <a:srgbClr val="FFFFFF"/>
                              </a:solidFill>
                            </a14:hiddenFill>
                          </a:ext>
                        </a:extLst>
                      </p:spPr>
                    </p:pic>
                  </p:oleObj>
                </mc:Fallback>
              </mc:AlternateContent>
            </a:graphicData>
          </a:graphic>
        </p:graphicFrame>
        <p:pic>
          <p:nvPicPr>
            <p:cNvPr id="18" name="Picture 17" descr="latex-image-1.pdf"/>
            <p:cNvPicPr>
              <a:picLocks noChangeAspect="1"/>
            </p:cNvPicPr>
            <p:nvPr/>
          </p:nvPicPr>
          <p:blipFill>
            <a:blip r:embed="rId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5431579" y="2116815"/>
              <a:ext cx="3552593" cy="653437"/>
            </a:xfrm>
            <a:prstGeom prst="rect">
              <a:avLst/>
            </a:prstGeom>
          </p:spPr>
        </p:pic>
      </p:grpSp>
      <p:grpSp>
        <p:nvGrpSpPr>
          <p:cNvPr id="4" name="Group 3"/>
          <p:cNvGrpSpPr/>
          <p:nvPr/>
        </p:nvGrpSpPr>
        <p:grpSpPr>
          <a:xfrm>
            <a:off x="192425" y="1274789"/>
            <a:ext cx="4324350" cy="5446685"/>
            <a:chOff x="363105" y="1212358"/>
            <a:chExt cx="4324350" cy="5446685"/>
          </a:xfrm>
        </p:grpSpPr>
        <p:sp>
          <p:nvSpPr>
            <p:cNvPr id="19" name="Content Placeholder 2"/>
            <p:cNvSpPr txBox="1">
              <a:spLocks/>
            </p:cNvSpPr>
            <p:nvPr/>
          </p:nvSpPr>
          <p:spPr>
            <a:xfrm>
              <a:off x="363105" y="1212358"/>
              <a:ext cx="4324350" cy="5446685"/>
            </a:xfrm>
            <a:prstGeom prst="rect">
              <a:avLst/>
            </a:prstGeom>
            <a:solidFill>
              <a:srgbClr val="E17B7C"/>
            </a:solidFill>
          </p:spPr>
          <p:txBody>
            <a:bodyPr vert="horz" lIns="91440" tIns="45720" rIns="91440" bIns="45720" rtlCol="0">
              <a:normAutofit/>
            </a:bodyPr>
            <a:lstStyle>
              <a:lvl1pPr marL="342900" indent="-342900" algn="l" defTabSz="457200" rtl="0" eaLnBrk="1" latinLnBrk="0" hangingPunct="1">
                <a:spcBef>
                  <a:spcPct val="20000"/>
                </a:spcBef>
                <a:buFont typeface="Arial"/>
                <a:buChar char="•"/>
                <a:defRPr sz="32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742950" indent="-285750" algn="l" defTabSz="457200" rtl="0" eaLnBrk="1" latinLnBrk="0" hangingPunct="1">
                <a:spcBef>
                  <a:spcPct val="20000"/>
                </a:spcBef>
                <a:buFont typeface="Arial"/>
                <a:buChar char="–"/>
                <a:defRPr sz="2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1143000" indent="-228600" algn="l" defTabSz="457200" rtl="0" eaLnBrk="1" latinLnBrk="0" hangingPunct="1">
                <a:spcBef>
                  <a:spcPct val="20000"/>
                </a:spcBef>
                <a:buFont typeface="Arial"/>
                <a:buChar char="•"/>
                <a:defRPr sz="24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600200" indent="-228600" algn="l" defTabSz="457200" rtl="0" eaLnBrk="1" latinLnBrk="0" hangingPunct="1">
                <a:spcBef>
                  <a:spcPct val="20000"/>
                </a:spcBef>
                <a:buFont typeface="Arial"/>
                <a:buChar char="–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2057400" indent="-228600" algn="l" defTabSz="457200" rtl="0" eaLnBrk="1" latinLnBrk="0" hangingPunct="1">
                <a:spcBef>
                  <a:spcPct val="20000"/>
                </a:spcBef>
                <a:buFont typeface="Arial"/>
                <a:buChar char="»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514600" indent="-228600" algn="l" defTabSz="457200" rtl="0" eaLnBrk="1" latinLnBrk="0" hangingPunct="1">
                <a:spcBef>
                  <a:spcPct val="20000"/>
                </a:spcBef>
                <a:buFont typeface="Arial"/>
                <a:buChar char="•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971800" indent="-228600" algn="l" defTabSz="457200" rtl="0" eaLnBrk="1" latinLnBrk="0" hangingPunct="1">
                <a:spcBef>
                  <a:spcPct val="20000"/>
                </a:spcBef>
                <a:buFont typeface="Arial"/>
                <a:buChar char="•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429000" indent="-228600" algn="l" defTabSz="457200" rtl="0" eaLnBrk="1" latinLnBrk="0" hangingPunct="1">
                <a:spcBef>
                  <a:spcPct val="20000"/>
                </a:spcBef>
                <a:buFont typeface="Arial"/>
                <a:buChar char="•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886200" indent="-228600" algn="l" defTabSz="457200" rtl="0" eaLnBrk="1" latinLnBrk="0" hangingPunct="1">
                <a:spcBef>
                  <a:spcPct val="20000"/>
                </a:spcBef>
                <a:buFont typeface="Arial"/>
                <a:buChar char="•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indent="0">
                <a:buFont typeface="Arial"/>
                <a:buNone/>
              </a:pPr>
              <a:r>
                <a:rPr lang="en-US" sz="2800" dirty="0"/>
                <a:t>This decision function isn’t differentiable:</a:t>
              </a:r>
            </a:p>
          </p:txBody>
        </p:sp>
        <p:pic>
          <p:nvPicPr>
            <p:cNvPr id="10" name="Picture 9"/>
            <p:cNvPicPr>
              <a:picLocks noChangeAspect="1"/>
            </p:cNvPicPr>
            <p:nvPr/>
          </p:nvPicPr>
          <p:blipFill>
            <a:blip r:embed="rId6"/>
            <a:stretch>
              <a:fillRect/>
            </a:stretch>
          </p:blipFill>
          <p:spPr>
            <a:xfrm>
              <a:off x="774700" y="3235366"/>
              <a:ext cx="3173845" cy="2547568"/>
            </a:xfrm>
            <a:prstGeom prst="rect">
              <a:avLst/>
            </a:prstGeom>
          </p:spPr>
        </p:pic>
        <p:sp>
          <p:nvSpPr>
            <p:cNvPr id="11" name="TextBox 10"/>
            <p:cNvSpPr txBox="1"/>
            <p:nvPr/>
          </p:nvSpPr>
          <p:spPr>
            <a:xfrm>
              <a:off x="1968248" y="5782934"/>
              <a:ext cx="802661" cy="369332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dirty="0" err="1"/>
                <a:t>sign(x</a:t>
              </a:r>
              <a:r>
                <a:rPr lang="en-US" dirty="0"/>
                <a:t>)</a:t>
              </a:r>
            </a:p>
          </p:txBody>
        </p:sp>
        <p:pic>
          <p:nvPicPr>
            <p:cNvPr id="15" name="Picture 14" descr="latex-image-1.pdf"/>
            <p:cNvPicPr>
              <a:picLocks noChangeAspect="1"/>
            </p:cNvPicPr>
            <p:nvPr/>
          </p:nvPicPr>
          <p:blipFill>
            <a:blip r:embed="rId7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1320506" y="2230809"/>
              <a:ext cx="2766585" cy="442242"/>
            </a:xfrm>
            <a:prstGeom prst="rect">
              <a:avLst/>
            </a:prstGeom>
          </p:spPr>
        </p:pic>
      </p:grpSp>
      <p:sp>
        <p:nvSpPr>
          <p:cNvPr id="14" name="TextBox 13"/>
          <p:cNvSpPr txBox="1"/>
          <p:nvPr/>
        </p:nvSpPr>
        <p:spPr>
          <a:xfrm rot="1102245">
            <a:off x="7404782" y="142337"/>
            <a:ext cx="2133303" cy="532148"/>
          </a:xfrm>
          <a:prstGeom prst="rect">
            <a:avLst/>
          </a:prstGeom>
          <a:solidFill>
            <a:srgbClr val="000000"/>
          </a:solidFill>
        </p:spPr>
        <p:txBody>
          <a:bodyPr wrap="square" rtlCol="0" anchor="ctr">
            <a:noAutofit/>
          </a:bodyPr>
          <a:lstStyle/>
          <a:p>
            <a:pPr algn="ctr"/>
            <a:r>
              <a:rPr lang="en-US" sz="3200" dirty="0">
                <a:solidFill>
                  <a:schemeClr val="bg1"/>
                </a:solidFill>
              </a:rPr>
              <a:t>Recall…</a:t>
            </a:r>
          </a:p>
        </p:txBody>
      </p:sp>
    </p:spTree>
    <p:extLst>
      <p:ext uri="{BB962C8B-B14F-4D97-AF65-F5344CB8AC3E}">
        <p14:creationId xmlns:p14="http://schemas.microsoft.com/office/powerpoint/2010/main" val="351861840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itle 4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 dirty="0"/>
              <a:t>Using gradient ascent for linear classifiers</a:t>
            </a:r>
          </a:p>
        </p:txBody>
      </p:sp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5BFDCA1-C2F8-BA4E-82CE-5B3B1AA6CE7D}" type="slidenum">
              <a:rPr lang="en-US" smtClean="0"/>
              <a:pPr/>
              <a:t>6</a:t>
            </a:fld>
            <a:endParaRPr lang="en-US"/>
          </a:p>
        </p:txBody>
      </p:sp>
      <p:grpSp>
        <p:nvGrpSpPr>
          <p:cNvPr id="7" name="Group 6"/>
          <p:cNvGrpSpPr/>
          <p:nvPr/>
        </p:nvGrpSpPr>
        <p:grpSpPr>
          <a:xfrm>
            <a:off x="4605023" y="1274789"/>
            <a:ext cx="4445195" cy="5446686"/>
            <a:chOff x="4902395" y="1274789"/>
            <a:chExt cx="4445195" cy="5446686"/>
          </a:xfrm>
        </p:grpSpPr>
        <p:sp>
          <p:nvSpPr>
            <p:cNvPr id="17" name="Content Placeholder 2"/>
            <p:cNvSpPr txBox="1">
              <a:spLocks/>
            </p:cNvSpPr>
            <p:nvPr/>
          </p:nvSpPr>
          <p:spPr>
            <a:xfrm>
              <a:off x="4902395" y="1274789"/>
              <a:ext cx="4445195" cy="5446686"/>
            </a:xfrm>
            <a:prstGeom prst="rect">
              <a:avLst/>
            </a:prstGeom>
            <a:solidFill>
              <a:schemeClr val="accent1">
                <a:lumMod val="60000"/>
                <a:lumOff val="40000"/>
              </a:schemeClr>
            </a:solidFill>
          </p:spPr>
          <p:txBody>
            <a:bodyPr vert="horz" lIns="91440" tIns="45720" rIns="91440" bIns="45720" rtlCol="0">
              <a:normAutofit/>
            </a:bodyPr>
            <a:lstStyle>
              <a:lvl1pPr marL="342900" indent="-342900" algn="l" defTabSz="457200" rtl="0" eaLnBrk="1" latinLnBrk="0" hangingPunct="1">
                <a:spcBef>
                  <a:spcPct val="20000"/>
                </a:spcBef>
                <a:buFont typeface="Arial"/>
                <a:buChar char="•"/>
                <a:defRPr sz="32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742950" indent="-285750" algn="l" defTabSz="457200" rtl="0" eaLnBrk="1" latinLnBrk="0" hangingPunct="1">
                <a:spcBef>
                  <a:spcPct val="20000"/>
                </a:spcBef>
                <a:buFont typeface="Arial"/>
                <a:buChar char="–"/>
                <a:defRPr sz="2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1143000" indent="-228600" algn="l" defTabSz="457200" rtl="0" eaLnBrk="1" latinLnBrk="0" hangingPunct="1">
                <a:spcBef>
                  <a:spcPct val="20000"/>
                </a:spcBef>
                <a:buFont typeface="Arial"/>
                <a:buChar char="•"/>
                <a:defRPr sz="24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600200" indent="-228600" algn="l" defTabSz="457200" rtl="0" eaLnBrk="1" latinLnBrk="0" hangingPunct="1">
                <a:spcBef>
                  <a:spcPct val="20000"/>
                </a:spcBef>
                <a:buFont typeface="Arial"/>
                <a:buChar char="–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2057400" indent="-228600" algn="l" defTabSz="457200" rtl="0" eaLnBrk="1" latinLnBrk="0" hangingPunct="1">
                <a:spcBef>
                  <a:spcPct val="20000"/>
                </a:spcBef>
                <a:buFont typeface="Arial"/>
                <a:buChar char="»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514600" indent="-228600" algn="l" defTabSz="457200" rtl="0" eaLnBrk="1" latinLnBrk="0" hangingPunct="1">
                <a:spcBef>
                  <a:spcPct val="20000"/>
                </a:spcBef>
                <a:buFont typeface="Arial"/>
                <a:buChar char="•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971800" indent="-228600" algn="l" defTabSz="457200" rtl="0" eaLnBrk="1" latinLnBrk="0" hangingPunct="1">
                <a:spcBef>
                  <a:spcPct val="20000"/>
                </a:spcBef>
                <a:buFont typeface="Arial"/>
                <a:buChar char="•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429000" indent="-228600" algn="l" defTabSz="457200" rtl="0" eaLnBrk="1" latinLnBrk="0" hangingPunct="1">
                <a:spcBef>
                  <a:spcPct val="20000"/>
                </a:spcBef>
                <a:buFont typeface="Arial"/>
                <a:buChar char="•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886200" indent="-228600" algn="l" defTabSz="457200" rtl="0" eaLnBrk="1" latinLnBrk="0" hangingPunct="1">
                <a:spcBef>
                  <a:spcPct val="20000"/>
                </a:spcBef>
                <a:buFont typeface="Arial"/>
                <a:buChar char="•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indent="0">
                <a:buFont typeface="Arial"/>
                <a:buNone/>
              </a:pPr>
              <a:r>
                <a:rPr lang="en-US" sz="2800" dirty="0"/>
                <a:t>Use a differentiable function instead:</a:t>
              </a:r>
            </a:p>
          </p:txBody>
        </p:sp>
        <p:pic>
          <p:nvPicPr>
            <p:cNvPr id="8" name="Picture 7"/>
            <p:cNvPicPr>
              <a:picLocks noChangeAspect="1"/>
            </p:cNvPicPr>
            <p:nvPr/>
          </p:nvPicPr>
          <p:blipFill>
            <a:blip r:embed="rId2"/>
            <a:stretch>
              <a:fillRect/>
            </a:stretch>
          </p:blipFill>
          <p:spPr>
            <a:xfrm>
              <a:off x="4999569" y="3022686"/>
              <a:ext cx="4240645" cy="2822679"/>
            </a:xfrm>
            <a:prstGeom prst="rect">
              <a:avLst/>
            </a:prstGeom>
          </p:spPr>
        </p:pic>
        <p:graphicFrame>
          <p:nvGraphicFramePr>
            <p:cNvPr id="9" name="Object 8"/>
            <p:cNvGraphicFramePr>
              <a:graphicFrameLocks noChangeAspect="1"/>
            </p:cNvGraphicFramePr>
            <p:nvPr>
              <p:extLst>
                <p:ext uri="{D42A27DB-BD31-4B8C-83A1-F6EECF244321}">
                  <p14:modId xmlns:p14="http://schemas.microsoft.com/office/powerpoint/2010/main" val="3582678915"/>
                </p:ext>
              </p:extLst>
            </p:nvPr>
          </p:nvGraphicFramePr>
          <p:xfrm>
            <a:off x="5788375" y="5735222"/>
            <a:ext cx="2798762" cy="914400"/>
          </p:xfrm>
          <a:graphic>
            <a:graphicData uri="http://schemas.openxmlformats.org/presentationml/2006/ole">
              <mc:AlternateContent xmlns:mc="http://schemas.openxmlformats.org/markup-compatibility/2006">
                <mc:Choice xmlns:v="urn:schemas-microsoft-com:vml" Requires="v">
                  <p:oleObj name="Equation" r:id="rId3" imgW="1206500" imgH="393700" progId="Equation.3">
                    <p:embed/>
                  </p:oleObj>
                </mc:Choice>
                <mc:Fallback>
                  <p:oleObj name="Equation" r:id="rId3" imgW="1206500" imgH="393700" progId="Equation.3">
                    <p:embed/>
                    <p:pic>
                      <p:nvPicPr>
                        <p:cNvPr id="9" name="Object 8"/>
                        <p:cNvPicPr>
                          <a:picLocks noChangeAspect="1" noChangeArrowheads="1"/>
                        </p:cNvPicPr>
                        <p:nvPr/>
                      </p:nvPicPr>
                      <p:blipFill>
                        <a:blip r:embed="rId4"/>
                        <a:srcRect/>
                        <a:stretch>
                          <a:fillRect/>
                        </a:stretch>
                      </p:blipFill>
                      <p:spPr bwMode="auto">
                        <a:xfrm>
                          <a:off x="5788375" y="5735222"/>
                          <a:ext cx="2798762" cy="914400"/>
                        </a:xfrm>
                        <a:prstGeom prst="rect">
                          <a:avLst/>
                        </a:prstGeom>
                        <a:noFill/>
                        <a:extLst>
                          <a:ext uri="{909E8E84-426E-40dd-AFC4-6F175D3DCCD1}">
                            <a14:hiddenFill xmlns:a14="http://schemas.microsoft.com/office/drawing/2010/main" xmlns="">
                              <a:solidFill>
                                <a:srgbClr val="FFFFFF"/>
                              </a:solidFill>
                            </a14:hiddenFill>
                          </a:ext>
                        </a:extLst>
                      </p:spPr>
                    </p:pic>
                  </p:oleObj>
                </mc:Fallback>
              </mc:AlternateContent>
            </a:graphicData>
          </a:graphic>
        </p:graphicFrame>
        <p:pic>
          <p:nvPicPr>
            <p:cNvPr id="18" name="Picture 17" descr="latex-image-1.pdf"/>
            <p:cNvPicPr>
              <a:picLocks noChangeAspect="1"/>
            </p:cNvPicPr>
            <p:nvPr/>
          </p:nvPicPr>
          <p:blipFill>
            <a:blip r:embed="rId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5431579" y="2116815"/>
              <a:ext cx="3552593" cy="653437"/>
            </a:xfrm>
            <a:prstGeom prst="rect">
              <a:avLst/>
            </a:prstGeom>
          </p:spPr>
        </p:pic>
      </p:grpSp>
      <p:grpSp>
        <p:nvGrpSpPr>
          <p:cNvPr id="4" name="Group 3"/>
          <p:cNvGrpSpPr/>
          <p:nvPr/>
        </p:nvGrpSpPr>
        <p:grpSpPr>
          <a:xfrm>
            <a:off x="192425" y="1274789"/>
            <a:ext cx="4324350" cy="5446685"/>
            <a:chOff x="363105" y="1212358"/>
            <a:chExt cx="4324350" cy="5446685"/>
          </a:xfrm>
        </p:grpSpPr>
        <p:sp>
          <p:nvSpPr>
            <p:cNvPr id="19" name="Content Placeholder 2"/>
            <p:cNvSpPr txBox="1">
              <a:spLocks/>
            </p:cNvSpPr>
            <p:nvPr/>
          </p:nvSpPr>
          <p:spPr>
            <a:xfrm>
              <a:off x="363105" y="1212358"/>
              <a:ext cx="4324350" cy="5446685"/>
            </a:xfrm>
            <a:prstGeom prst="rect">
              <a:avLst/>
            </a:prstGeom>
            <a:solidFill>
              <a:srgbClr val="E17B7C"/>
            </a:solidFill>
          </p:spPr>
          <p:txBody>
            <a:bodyPr vert="horz" lIns="91440" tIns="45720" rIns="91440" bIns="45720" rtlCol="0">
              <a:normAutofit/>
            </a:bodyPr>
            <a:lstStyle>
              <a:lvl1pPr marL="342900" indent="-342900" algn="l" defTabSz="457200" rtl="0" eaLnBrk="1" latinLnBrk="0" hangingPunct="1">
                <a:spcBef>
                  <a:spcPct val="20000"/>
                </a:spcBef>
                <a:buFont typeface="Arial"/>
                <a:buChar char="•"/>
                <a:defRPr sz="32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742950" indent="-285750" algn="l" defTabSz="457200" rtl="0" eaLnBrk="1" latinLnBrk="0" hangingPunct="1">
                <a:spcBef>
                  <a:spcPct val="20000"/>
                </a:spcBef>
                <a:buFont typeface="Arial"/>
                <a:buChar char="–"/>
                <a:defRPr sz="2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1143000" indent="-228600" algn="l" defTabSz="457200" rtl="0" eaLnBrk="1" latinLnBrk="0" hangingPunct="1">
                <a:spcBef>
                  <a:spcPct val="20000"/>
                </a:spcBef>
                <a:buFont typeface="Arial"/>
                <a:buChar char="•"/>
                <a:defRPr sz="24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600200" indent="-228600" algn="l" defTabSz="457200" rtl="0" eaLnBrk="1" latinLnBrk="0" hangingPunct="1">
                <a:spcBef>
                  <a:spcPct val="20000"/>
                </a:spcBef>
                <a:buFont typeface="Arial"/>
                <a:buChar char="–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2057400" indent="-228600" algn="l" defTabSz="457200" rtl="0" eaLnBrk="1" latinLnBrk="0" hangingPunct="1">
                <a:spcBef>
                  <a:spcPct val="20000"/>
                </a:spcBef>
                <a:buFont typeface="Arial"/>
                <a:buChar char="»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514600" indent="-228600" algn="l" defTabSz="457200" rtl="0" eaLnBrk="1" latinLnBrk="0" hangingPunct="1">
                <a:spcBef>
                  <a:spcPct val="20000"/>
                </a:spcBef>
                <a:buFont typeface="Arial"/>
                <a:buChar char="•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971800" indent="-228600" algn="l" defTabSz="457200" rtl="0" eaLnBrk="1" latinLnBrk="0" hangingPunct="1">
                <a:spcBef>
                  <a:spcPct val="20000"/>
                </a:spcBef>
                <a:buFont typeface="Arial"/>
                <a:buChar char="•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429000" indent="-228600" algn="l" defTabSz="457200" rtl="0" eaLnBrk="1" latinLnBrk="0" hangingPunct="1">
                <a:spcBef>
                  <a:spcPct val="20000"/>
                </a:spcBef>
                <a:buFont typeface="Arial"/>
                <a:buChar char="•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886200" indent="-228600" algn="l" defTabSz="457200" rtl="0" eaLnBrk="1" latinLnBrk="0" hangingPunct="1">
                <a:spcBef>
                  <a:spcPct val="20000"/>
                </a:spcBef>
                <a:buFont typeface="Arial"/>
                <a:buChar char="•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indent="0">
                <a:buFont typeface="Arial"/>
                <a:buNone/>
              </a:pPr>
              <a:r>
                <a:rPr lang="en-US" sz="2800" dirty="0"/>
                <a:t>This decision function isn’t differentiable:</a:t>
              </a:r>
            </a:p>
          </p:txBody>
        </p:sp>
        <p:pic>
          <p:nvPicPr>
            <p:cNvPr id="10" name="Picture 9"/>
            <p:cNvPicPr>
              <a:picLocks noChangeAspect="1"/>
            </p:cNvPicPr>
            <p:nvPr/>
          </p:nvPicPr>
          <p:blipFill>
            <a:blip r:embed="rId6"/>
            <a:stretch>
              <a:fillRect/>
            </a:stretch>
          </p:blipFill>
          <p:spPr>
            <a:xfrm>
              <a:off x="774700" y="3235366"/>
              <a:ext cx="3173845" cy="2547568"/>
            </a:xfrm>
            <a:prstGeom prst="rect">
              <a:avLst/>
            </a:prstGeom>
          </p:spPr>
        </p:pic>
        <p:sp>
          <p:nvSpPr>
            <p:cNvPr id="11" name="TextBox 10"/>
            <p:cNvSpPr txBox="1"/>
            <p:nvPr/>
          </p:nvSpPr>
          <p:spPr>
            <a:xfrm>
              <a:off x="1968248" y="5782934"/>
              <a:ext cx="802661" cy="369332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dirty="0" err="1"/>
                <a:t>sign(x</a:t>
              </a:r>
              <a:r>
                <a:rPr lang="en-US" dirty="0"/>
                <a:t>)</a:t>
              </a:r>
            </a:p>
          </p:txBody>
        </p:sp>
        <p:pic>
          <p:nvPicPr>
            <p:cNvPr id="15" name="Picture 14" descr="latex-image-1.pdf"/>
            <p:cNvPicPr>
              <a:picLocks noChangeAspect="1"/>
            </p:cNvPicPr>
            <p:nvPr/>
          </p:nvPicPr>
          <p:blipFill>
            <a:blip r:embed="rId7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1320506" y="2230809"/>
              <a:ext cx="2766585" cy="442242"/>
            </a:xfrm>
            <a:prstGeom prst="rect">
              <a:avLst/>
            </a:prstGeom>
          </p:spPr>
        </p:pic>
      </p:grpSp>
      <p:sp>
        <p:nvSpPr>
          <p:cNvPr id="14" name="&quot;No&quot; Symbol 13"/>
          <p:cNvSpPr/>
          <p:nvPr/>
        </p:nvSpPr>
        <p:spPr>
          <a:xfrm>
            <a:off x="774700" y="3250134"/>
            <a:ext cx="3312391" cy="3120984"/>
          </a:xfrm>
          <a:prstGeom prst="noSmoking">
            <a:avLst/>
          </a:prstGeom>
          <a:solidFill>
            <a:srgbClr val="FF0000">
              <a:alpha val="59000"/>
            </a:srgbClr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chemeClr val="tx1"/>
              </a:solidFill>
            </a:endParaRPr>
          </a:p>
        </p:txBody>
      </p:sp>
      <p:sp>
        <p:nvSpPr>
          <p:cNvPr id="16" name="TextBox 15"/>
          <p:cNvSpPr txBox="1"/>
          <p:nvPr/>
        </p:nvSpPr>
        <p:spPr>
          <a:xfrm rot="1102245">
            <a:off x="7404782" y="142337"/>
            <a:ext cx="2133303" cy="532148"/>
          </a:xfrm>
          <a:prstGeom prst="rect">
            <a:avLst/>
          </a:prstGeom>
          <a:solidFill>
            <a:srgbClr val="000000"/>
          </a:solidFill>
        </p:spPr>
        <p:txBody>
          <a:bodyPr wrap="square" rtlCol="0" anchor="ctr">
            <a:noAutofit/>
          </a:bodyPr>
          <a:lstStyle/>
          <a:p>
            <a:pPr algn="ctr"/>
            <a:r>
              <a:rPr lang="en-US" sz="3200" dirty="0">
                <a:solidFill>
                  <a:schemeClr val="bg1"/>
                </a:solidFill>
              </a:rPr>
              <a:t>Recall…</a:t>
            </a:r>
          </a:p>
        </p:txBody>
      </p:sp>
    </p:spTree>
    <p:extLst>
      <p:ext uri="{BB962C8B-B14F-4D97-AF65-F5344CB8AC3E}">
        <p14:creationId xmlns:p14="http://schemas.microsoft.com/office/powerpoint/2010/main" val="67794571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 dirty="0"/>
              <a:t>Logistic Regression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5445004-F4FB-5345-992E-498B4C43F562}" type="slidenum">
              <a:rPr lang="en-US" smtClean="0"/>
              <a:t>7</a:t>
            </a:fld>
            <a:endParaRPr lang="en-US"/>
          </a:p>
        </p:txBody>
      </p:sp>
      <p:grpSp>
        <p:nvGrpSpPr>
          <p:cNvPr id="18" name="Group 17"/>
          <p:cNvGrpSpPr/>
          <p:nvPr/>
        </p:nvGrpSpPr>
        <p:grpSpPr>
          <a:xfrm>
            <a:off x="764856" y="4092373"/>
            <a:ext cx="7921944" cy="1275699"/>
            <a:chOff x="764856" y="4092373"/>
            <a:chExt cx="7921944" cy="1275699"/>
          </a:xfrm>
        </p:grpSpPr>
        <p:sp>
          <p:nvSpPr>
            <p:cNvPr id="9" name="TextBox 8"/>
            <p:cNvSpPr txBox="1"/>
            <p:nvPr/>
          </p:nvSpPr>
          <p:spPr>
            <a:xfrm>
              <a:off x="764856" y="4092373"/>
              <a:ext cx="7921944" cy="1275699"/>
            </a:xfrm>
            <a:prstGeom prst="rect">
              <a:avLst/>
            </a:prstGeom>
            <a:solidFill>
              <a:schemeClr val="accent5">
                <a:lumMod val="40000"/>
                <a:lumOff val="60000"/>
              </a:schemeClr>
            </a:solidFill>
          </p:spPr>
          <p:txBody>
            <a:bodyPr wrap="square" rtlCol="0" anchor="t">
              <a:noAutofit/>
            </a:bodyPr>
            <a:lstStyle/>
            <a:p>
              <a:r>
                <a:rPr lang="en-US" sz="2400" b="1" dirty="0"/>
                <a:t>Learning: </a:t>
              </a:r>
              <a:r>
                <a:rPr lang="en-US" sz="2400" dirty="0"/>
                <a:t>finds the parameters that minimize some objective function</a:t>
              </a:r>
              <a:r>
                <a:rPr lang="en-US" sz="2400" b="1" dirty="0"/>
                <a:t>.</a:t>
              </a:r>
            </a:p>
          </p:txBody>
        </p:sp>
        <p:pic>
          <p:nvPicPr>
            <p:cNvPr id="15" name="Picture 14" descr="latex-image-1.pdf"/>
            <p:cNvPicPr>
              <a:picLocks noChangeAspect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3542636" y="4580322"/>
              <a:ext cx="2740674" cy="609038"/>
            </a:xfrm>
            <a:prstGeom prst="rect">
              <a:avLst/>
            </a:prstGeom>
          </p:spPr>
        </p:pic>
      </p:grpSp>
      <p:grpSp>
        <p:nvGrpSpPr>
          <p:cNvPr id="14" name="Group 13"/>
          <p:cNvGrpSpPr/>
          <p:nvPr/>
        </p:nvGrpSpPr>
        <p:grpSpPr>
          <a:xfrm>
            <a:off x="764856" y="1254913"/>
            <a:ext cx="7921944" cy="1345659"/>
            <a:chOff x="764856" y="1254913"/>
            <a:chExt cx="7921944" cy="1345659"/>
          </a:xfrm>
        </p:grpSpPr>
        <p:sp>
          <p:nvSpPr>
            <p:cNvPr id="5" name="TextBox 4"/>
            <p:cNvSpPr txBox="1"/>
            <p:nvPr/>
          </p:nvSpPr>
          <p:spPr>
            <a:xfrm>
              <a:off x="764856" y="1254913"/>
              <a:ext cx="7921944" cy="1345659"/>
            </a:xfrm>
            <a:prstGeom prst="rect">
              <a:avLst/>
            </a:prstGeom>
            <a:solidFill>
              <a:schemeClr val="accent4">
                <a:lumMod val="40000"/>
                <a:lumOff val="60000"/>
              </a:schemeClr>
            </a:solidFill>
          </p:spPr>
          <p:txBody>
            <a:bodyPr wrap="square" rtlCol="0" anchor="t">
              <a:noAutofit/>
            </a:bodyPr>
            <a:lstStyle/>
            <a:p>
              <a:r>
                <a:rPr lang="en-US" sz="2400" b="1" dirty="0"/>
                <a:t>Data: </a:t>
              </a:r>
              <a:r>
                <a:rPr lang="en-US" sz="2400" dirty="0"/>
                <a:t>Inputs are continuous vectors of length K. Outputs are discrete.</a:t>
              </a:r>
            </a:p>
          </p:txBody>
        </p:sp>
        <p:pic>
          <p:nvPicPr>
            <p:cNvPr id="3" name="Picture 2" descr="latex-image-1.pdf"/>
            <p:cNvPicPr>
              <a:picLocks noChangeAspect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1622690" y="2035282"/>
              <a:ext cx="6437873" cy="384350"/>
            </a:xfrm>
            <a:prstGeom prst="rect">
              <a:avLst/>
            </a:prstGeom>
          </p:spPr>
        </p:pic>
      </p:grpSp>
      <p:grpSp>
        <p:nvGrpSpPr>
          <p:cNvPr id="22" name="Group 21"/>
          <p:cNvGrpSpPr/>
          <p:nvPr/>
        </p:nvGrpSpPr>
        <p:grpSpPr>
          <a:xfrm>
            <a:off x="764856" y="5366200"/>
            <a:ext cx="7921944" cy="1355276"/>
            <a:chOff x="764856" y="5366200"/>
            <a:chExt cx="7921944" cy="1355276"/>
          </a:xfrm>
        </p:grpSpPr>
        <p:sp>
          <p:nvSpPr>
            <p:cNvPr id="19" name="TextBox 18"/>
            <p:cNvSpPr txBox="1"/>
            <p:nvPr/>
          </p:nvSpPr>
          <p:spPr>
            <a:xfrm>
              <a:off x="764856" y="5366200"/>
              <a:ext cx="7921944" cy="1355276"/>
            </a:xfrm>
            <a:prstGeom prst="rect">
              <a:avLst/>
            </a:prstGeom>
            <a:solidFill>
              <a:schemeClr val="accent3">
                <a:lumMod val="40000"/>
                <a:lumOff val="60000"/>
              </a:schemeClr>
            </a:solidFill>
          </p:spPr>
          <p:txBody>
            <a:bodyPr wrap="square" rtlCol="0" anchor="t">
              <a:noAutofit/>
            </a:bodyPr>
            <a:lstStyle/>
            <a:p>
              <a:r>
                <a:rPr lang="en-US" sz="2400" b="1" dirty="0"/>
                <a:t>Prediction: </a:t>
              </a:r>
              <a:r>
                <a:rPr lang="en-US" sz="2400" dirty="0"/>
                <a:t>Output is the most probable class.</a:t>
              </a:r>
              <a:endParaRPr lang="en-US" sz="2400" b="1" dirty="0"/>
            </a:p>
          </p:txBody>
        </p:sp>
        <p:pic>
          <p:nvPicPr>
            <p:cNvPr id="8" name="Picture 7" descr="latex-image-1.pdf"/>
            <p:cNvPicPr>
              <a:picLocks noChangeAspect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1622690" y="5829840"/>
              <a:ext cx="3154053" cy="693892"/>
            </a:xfrm>
            <a:prstGeom prst="rect">
              <a:avLst/>
            </a:prstGeom>
          </p:spPr>
        </p:pic>
      </p:grpSp>
      <p:grpSp>
        <p:nvGrpSpPr>
          <p:cNvPr id="21" name="Group 20"/>
          <p:cNvGrpSpPr/>
          <p:nvPr/>
        </p:nvGrpSpPr>
        <p:grpSpPr>
          <a:xfrm>
            <a:off x="764856" y="2600572"/>
            <a:ext cx="7921944" cy="1491801"/>
            <a:chOff x="764856" y="2600572"/>
            <a:chExt cx="7921944" cy="1491801"/>
          </a:xfrm>
        </p:grpSpPr>
        <p:sp>
          <p:nvSpPr>
            <p:cNvPr id="7" name="TextBox 6"/>
            <p:cNvSpPr txBox="1"/>
            <p:nvPr/>
          </p:nvSpPr>
          <p:spPr>
            <a:xfrm>
              <a:off x="764856" y="2600572"/>
              <a:ext cx="7921944" cy="1491801"/>
            </a:xfrm>
            <a:prstGeom prst="rect">
              <a:avLst/>
            </a:prstGeom>
            <a:solidFill>
              <a:schemeClr val="accent2">
                <a:lumMod val="60000"/>
                <a:lumOff val="40000"/>
              </a:schemeClr>
            </a:solidFill>
          </p:spPr>
          <p:txBody>
            <a:bodyPr wrap="square" rtlCol="0" anchor="t">
              <a:noAutofit/>
            </a:bodyPr>
            <a:lstStyle/>
            <a:p>
              <a:r>
                <a:rPr lang="en-US" sz="2400" b="1" dirty="0"/>
                <a:t>Model: </a:t>
              </a:r>
              <a:r>
                <a:rPr lang="en-US" sz="2400" dirty="0"/>
                <a:t>Logistic function applied to dot product of parameters with input vector.</a:t>
              </a:r>
              <a:endParaRPr lang="en-US" sz="2400" b="1" dirty="0"/>
            </a:p>
          </p:txBody>
        </p:sp>
        <p:pic>
          <p:nvPicPr>
            <p:cNvPr id="10" name="Picture 9" descr="latex-image-1.pdf"/>
            <p:cNvPicPr>
              <a:picLocks noChangeAspect="1"/>
            </p:cNvPicPr>
            <p:nvPr/>
          </p:nvPicPr>
          <p:blipFill>
            <a:blip r:embed="rId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2820484" y="3175135"/>
              <a:ext cx="4481728" cy="824335"/>
            </a:xfrm>
            <a:prstGeom prst="rect">
              <a:avLst/>
            </a:prstGeom>
          </p:spPr>
        </p:pic>
      </p:grpSp>
      <p:sp>
        <p:nvSpPr>
          <p:cNvPr id="16" name="TextBox 15"/>
          <p:cNvSpPr txBox="1"/>
          <p:nvPr/>
        </p:nvSpPr>
        <p:spPr>
          <a:xfrm rot="1102245">
            <a:off x="7404782" y="142337"/>
            <a:ext cx="2133303" cy="532148"/>
          </a:xfrm>
          <a:prstGeom prst="rect">
            <a:avLst/>
          </a:prstGeom>
          <a:solidFill>
            <a:srgbClr val="000000"/>
          </a:solidFill>
        </p:spPr>
        <p:txBody>
          <a:bodyPr wrap="square" rtlCol="0" anchor="ctr">
            <a:noAutofit/>
          </a:bodyPr>
          <a:lstStyle/>
          <a:p>
            <a:pPr algn="ctr"/>
            <a:r>
              <a:rPr lang="en-US" sz="3200" dirty="0">
                <a:solidFill>
                  <a:schemeClr val="bg1"/>
                </a:solidFill>
              </a:rPr>
              <a:t>Recall…</a:t>
            </a:r>
          </a:p>
        </p:txBody>
      </p:sp>
    </p:spTree>
    <p:extLst>
      <p:ext uri="{BB962C8B-B14F-4D97-AF65-F5344CB8AC3E}">
        <p14:creationId xmlns:p14="http://schemas.microsoft.com/office/powerpoint/2010/main" val="159905058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itle 4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Neural Networks</a:t>
            </a:r>
          </a:p>
        </p:txBody>
      </p:sp>
      <p:sp>
        <p:nvSpPr>
          <p:cNvPr id="6" name="Text Placeholder 5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5445004-F4FB-5345-992E-498B4C43F562}" type="slidenum">
              <a:rPr lang="en-US" smtClean="0"/>
              <a:t>8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23722277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55714" name="Rectangle 2"/>
          <p:cNvSpPr>
            <a:spLocks noGrp="1" noChangeArrowheads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/>
              <a:t>Learning highly non-linear functions</a:t>
            </a:r>
          </a:p>
        </p:txBody>
      </p:sp>
      <p:sp>
        <p:nvSpPr>
          <p:cNvPr id="755715" name="Rectangle 3"/>
          <p:cNvSpPr>
            <a:spLocks noGrp="1" noChangeArrowheads="1"/>
          </p:cNvSpPr>
          <p:nvPr>
            <p:ph idx="1"/>
          </p:nvPr>
        </p:nvSpPr>
        <p:spPr/>
        <p:txBody>
          <a:bodyPr/>
          <a:lstStyle/>
          <a:p>
            <a:pPr>
              <a:buFont typeface="Wingdings" pitchFamily="2" charset="2"/>
              <a:buNone/>
            </a:pPr>
            <a:r>
              <a:rPr lang="en-US"/>
              <a:t>	f: X </a:t>
            </a:r>
            <a:r>
              <a:rPr lang="en-US">
                <a:sym typeface="Wingdings" pitchFamily="2" charset="2"/>
              </a:rPr>
              <a:t></a:t>
            </a:r>
            <a:r>
              <a:rPr lang="en-US"/>
              <a:t> Y</a:t>
            </a:r>
          </a:p>
          <a:p>
            <a:r>
              <a:rPr lang="en-US"/>
              <a:t>f might be non-linear function</a:t>
            </a:r>
          </a:p>
          <a:p>
            <a:r>
              <a:rPr lang="en-US"/>
              <a:t>X (vector of) continuous and/or discrete vars</a:t>
            </a:r>
          </a:p>
          <a:p>
            <a:r>
              <a:rPr lang="en-US"/>
              <a:t>Y (vector of) continuous and/or discrete vars</a:t>
            </a:r>
          </a:p>
          <a:p>
            <a:endParaRPr lang="en-US"/>
          </a:p>
        </p:txBody>
      </p:sp>
      <p:sp>
        <p:nvSpPr>
          <p:cNvPr id="14" name="Footer Placeholder 1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altLang="zh-CN"/>
              <a:t>© Eric Xing @ CMU, 2006-2011</a:t>
            </a:r>
            <a:endParaRPr lang="en-US" altLang="en-US" dirty="0"/>
          </a:p>
        </p:txBody>
      </p:sp>
      <p:sp>
        <p:nvSpPr>
          <p:cNvPr id="13" name="Slide Number Placeholder 1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A30F549-F879-4053-8685-4286A63136EA}" type="slidenum">
              <a:rPr lang="en-US" altLang="en-US" smtClean="0"/>
              <a:pPr/>
              <a:t>9</a:t>
            </a:fld>
            <a:endParaRPr lang="en-US" altLang="en-US"/>
          </a:p>
        </p:txBody>
      </p:sp>
      <p:pic>
        <p:nvPicPr>
          <p:cNvPr id="755716" name="Picture 4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4419600" y="4195763"/>
            <a:ext cx="4114800" cy="24336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755717" name="Picture 5" descr="XOR_problem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1219200" y="4184650"/>
            <a:ext cx="2590800" cy="2292350"/>
          </a:xfrm>
          <a:prstGeom prst="rect">
            <a:avLst/>
          </a:prstGeom>
          <a:noFill/>
          <a:ln w="28575">
            <a:solidFill>
              <a:srgbClr val="3366FF"/>
            </a:solidFill>
            <a:miter lim="800000"/>
            <a:headEnd/>
            <a:tailEnd/>
          </a:ln>
        </p:spPr>
      </p:pic>
      <p:sp>
        <p:nvSpPr>
          <p:cNvPr id="755718" name="Text Box 6"/>
          <p:cNvSpPr txBox="1">
            <a:spLocks noChangeArrowheads="1"/>
          </p:cNvSpPr>
          <p:nvPr/>
        </p:nvSpPr>
        <p:spPr bwMode="auto">
          <a:xfrm>
            <a:off x="1143000" y="3581400"/>
            <a:ext cx="1516063" cy="3365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en-US">
                <a:solidFill>
                  <a:srgbClr val="3366FF"/>
                </a:solidFill>
              </a:rPr>
              <a:t>The XOR gate</a:t>
            </a:r>
          </a:p>
        </p:txBody>
      </p:sp>
      <p:pic>
        <p:nvPicPr>
          <p:cNvPr id="755719" name="Picture 7" descr="Fig 08 - XOR">
            <a:hlinkClick r:id="rId5"/>
          </p:cNvPr>
          <p:cNvPicPr>
            <a:picLocks noChangeAspect="1" noChangeArrowheads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2819400" y="3429000"/>
            <a:ext cx="914400" cy="608013"/>
          </a:xfrm>
          <a:prstGeom prst="rect">
            <a:avLst/>
          </a:prstGeom>
          <a:noFill/>
        </p:spPr>
      </p:pic>
      <p:sp>
        <p:nvSpPr>
          <p:cNvPr id="755720" name="Text Box 8"/>
          <p:cNvSpPr txBox="1">
            <a:spLocks noChangeArrowheads="1"/>
          </p:cNvSpPr>
          <p:nvPr/>
        </p:nvSpPr>
        <p:spPr bwMode="auto">
          <a:xfrm>
            <a:off x="4960938" y="3581400"/>
            <a:ext cx="2068512" cy="3365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en-US">
                <a:solidFill>
                  <a:srgbClr val="3366FF"/>
                </a:solidFill>
              </a:rPr>
              <a:t>Speech recognition</a:t>
            </a:r>
          </a:p>
        </p:txBody>
      </p:sp>
    </p:spTree>
    <p:extLst>
      <p:ext uri="{BB962C8B-B14F-4D97-AF65-F5344CB8AC3E}">
        <p14:creationId xmlns:p14="http://schemas.microsoft.com/office/powerpoint/2010/main" val="2424031162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56739" name="Rectangle 3"/>
          <p:cNvSpPr>
            <a:spLocks noGrp="1" noChangeArrowheads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/>
              <a:t>Perceptron and Neural Nets</a:t>
            </a:r>
          </a:p>
        </p:txBody>
      </p:sp>
      <p:sp>
        <p:nvSpPr>
          <p:cNvPr id="756738" name="Rectangle 2"/>
          <p:cNvSpPr>
            <a:spLocks noGrp="1" noChangeArrowheads="1"/>
          </p:cNvSpPr>
          <p:nvPr>
            <p:ph idx="1"/>
          </p:nvPr>
        </p:nvSpPr>
        <p:spPr/>
        <p:txBody>
          <a:bodyPr>
            <a:normAutofit fontScale="92500" lnSpcReduction="10000"/>
          </a:bodyPr>
          <a:lstStyle/>
          <a:p>
            <a:r>
              <a:rPr lang="en-US"/>
              <a:t>From biological neuron to artificial neuron (perceptron)</a:t>
            </a:r>
          </a:p>
          <a:p>
            <a:endParaRPr lang="en-US"/>
          </a:p>
          <a:p>
            <a:endParaRPr lang="en-US"/>
          </a:p>
          <a:p>
            <a:endParaRPr lang="en-US"/>
          </a:p>
          <a:p>
            <a:endParaRPr lang="en-US"/>
          </a:p>
          <a:p>
            <a:r>
              <a:rPr lang="en-US"/>
              <a:t>Activation function</a:t>
            </a:r>
          </a:p>
          <a:p>
            <a:endParaRPr lang="en-US"/>
          </a:p>
          <a:p>
            <a:endParaRPr lang="en-US"/>
          </a:p>
          <a:p>
            <a:endParaRPr lang="en-US"/>
          </a:p>
          <a:p>
            <a:r>
              <a:rPr lang="en-US"/>
              <a:t>Artificial neuron networks</a:t>
            </a:r>
          </a:p>
          <a:p>
            <a:pPr lvl="1"/>
            <a:r>
              <a:rPr lang="en-US"/>
              <a:t>supervised learning</a:t>
            </a:r>
          </a:p>
          <a:p>
            <a:pPr lvl="1"/>
            <a:r>
              <a:rPr lang="en-US"/>
              <a:t>gradient descent</a:t>
            </a:r>
          </a:p>
          <a:p>
            <a:endParaRPr lang="en-US" sz="2000"/>
          </a:p>
        </p:txBody>
      </p:sp>
      <p:sp>
        <p:nvSpPr>
          <p:cNvPr id="18" name="Footer Placeholder 1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altLang="zh-CN"/>
              <a:t>© Eric Xing @ CMU, 2006-2011</a:t>
            </a:r>
            <a:endParaRPr lang="en-US" altLang="en-US" dirty="0"/>
          </a:p>
        </p:txBody>
      </p:sp>
      <p:sp>
        <p:nvSpPr>
          <p:cNvPr id="17" name="Slide Number Placeholder 1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A30F549-F879-4053-8685-4286A63136EA}" type="slidenum">
              <a:rPr lang="en-US" altLang="en-US" smtClean="0"/>
              <a:pPr/>
              <a:t>10</a:t>
            </a:fld>
            <a:endParaRPr lang="en-US" altLang="en-US"/>
          </a:p>
        </p:txBody>
      </p:sp>
      <p:graphicFrame>
        <p:nvGraphicFramePr>
          <p:cNvPr id="756740" name="Object 4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3921003833"/>
              </p:ext>
            </p:extLst>
          </p:nvPr>
        </p:nvGraphicFramePr>
        <p:xfrm>
          <a:off x="609600" y="2036640"/>
          <a:ext cx="3505200" cy="1497013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Picture" r:id="rId3" imgW="4594320" imgH="1935000" progId="Word.Picture.8">
                  <p:embed/>
                </p:oleObj>
              </mc:Choice>
              <mc:Fallback>
                <p:oleObj name="Picture" r:id="rId3" imgW="4594320" imgH="1935000" progId="Word.Picture.8">
                  <p:embed/>
                  <p:pic>
                    <p:nvPicPr>
                      <p:cNvPr id="756740" name="Object 4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609600" y="2036640"/>
                        <a:ext cx="3505200" cy="1497013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 xmlns="">
                            <a:solidFill>
                              <a:schemeClr val="accent1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xmlns="" w="12700">
                            <a:solidFill>
                              <a:schemeClr val="tx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 xmlns="">
                            <a:effectLst>
                              <a:outerShdw blurRad="63500" dist="38099" dir="2700000" algn="ctr" rotWithShape="0">
                                <a:schemeClr val="bg2">
                                  <a:alpha val="74998"/>
                                </a:schemeClr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756741" name="Object 5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426923519"/>
              </p:ext>
            </p:extLst>
          </p:nvPr>
        </p:nvGraphicFramePr>
        <p:xfrm>
          <a:off x="5257800" y="1956390"/>
          <a:ext cx="3352800" cy="1649413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Picture" r:id="rId5" imgW="3714840" imgH="1828800" progId="Word.Picture.8">
                  <p:embed/>
                </p:oleObj>
              </mc:Choice>
              <mc:Fallback>
                <p:oleObj name="Picture" r:id="rId5" imgW="3714840" imgH="1828800" progId="Word.Picture.8">
                  <p:embed/>
                  <p:pic>
                    <p:nvPicPr>
                      <p:cNvPr id="756741" name="Object 5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6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5257800" y="1956390"/>
                        <a:ext cx="3352800" cy="1649413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 xmlns="">
                            <a:solidFill>
                              <a:schemeClr val="accent1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xmlns="" w="12700">
                            <a:solidFill>
                              <a:schemeClr val="tx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 xmlns="">
                            <a:effectLst>
                              <a:outerShdw blurRad="63500" dist="38099" dir="2700000" algn="ctr" rotWithShape="0">
                                <a:schemeClr val="bg2">
                                  <a:alpha val="74998"/>
                                </a:schemeClr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756742" name="AutoShape 6"/>
          <p:cNvSpPr>
            <a:spLocks noChangeArrowheads="1"/>
          </p:cNvSpPr>
          <p:nvPr/>
        </p:nvSpPr>
        <p:spPr bwMode="auto">
          <a:xfrm>
            <a:off x="4419600" y="2718390"/>
            <a:ext cx="533400" cy="381000"/>
          </a:xfrm>
          <a:prstGeom prst="rightArrow">
            <a:avLst>
              <a:gd name="adj1" fmla="val 50000"/>
              <a:gd name="adj2" fmla="val 35000"/>
            </a:avLst>
          </a:prstGeom>
          <a:solidFill>
            <a:schemeClr val="accent1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US"/>
          </a:p>
        </p:txBody>
      </p:sp>
      <p:grpSp>
        <p:nvGrpSpPr>
          <p:cNvPr id="2" name="Group 7"/>
          <p:cNvGrpSpPr>
            <a:grpSpLocks/>
          </p:cNvGrpSpPr>
          <p:nvPr/>
        </p:nvGrpSpPr>
        <p:grpSpPr bwMode="auto">
          <a:xfrm>
            <a:off x="762000" y="3669323"/>
            <a:ext cx="7162800" cy="1252537"/>
            <a:chOff x="480" y="2208"/>
            <a:chExt cx="4512" cy="789"/>
          </a:xfrm>
        </p:grpSpPr>
        <p:graphicFrame>
          <p:nvGraphicFramePr>
            <p:cNvPr id="756744" name="Object 8"/>
            <p:cNvGraphicFramePr>
              <a:graphicFrameLocks noChangeAspect="1"/>
            </p:cNvGraphicFramePr>
            <p:nvPr/>
          </p:nvGraphicFramePr>
          <p:xfrm>
            <a:off x="480" y="2401"/>
            <a:ext cx="754" cy="477"/>
          </p:xfrm>
          <a:graphic>
            <a:graphicData uri="http://schemas.openxmlformats.org/presentationml/2006/ole">
              <mc:AlternateContent xmlns:mc="http://schemas.openxmlformats.org/markup-compatibility/2006">
                <mc:Choice xmlns:v="urn:schemas-microsoft-com:vml" Requires="v">
                  <p:oleObj name="Equation" r:id="rId7" imgW="774360" imgH="507960" progId="Equation.3">
                    <p:embed/>
                  </p:oleObj>
                </mc:Choice>
                <mc:Fallback>
                  <p:oleObj name="Equation" r:id="rId7" imgW="774360" imgH="507960" progId="Equation.3">
                    <p:embed/>
                    <p:pic>
                      <p:nvPicPr>
                        <p:cNvPr id="756744" name="Object 8"/>
                        <p:cNvPicPr>
                          <a:picLocks noChangeAspect="1" noChangeArrowheads="1"/>
                        </p:cNvPicPr>
                        <p:nvPr/>
                      </p:nvPicPr>
                      <p:blipFill>
                        <a:blip r:embed="rId8">
                          <a:extLst>
                            <a:ext uri="{28A0092B-C50C-407E-A947-70E740481C1C}">
                              <a14:useLocalDpi xmlns:a14="http://schemas.microsoft.com/office/drawing/2010/main" val="0"/>
                            </a:ext>
                          </a:extLst>
                        </a:blip>
                        <a:srcRect/>
                        <a:stretch>
                          <a:fillRect/>
                        </a:stretch>
                      </p:blipFill>
                      <p:spPr bwMode="auto">
                        <a:xfrm>
                          <a:off x="480" y="2401"/>
                          <a:ext cx="754" cy="477"/>
                        </a:xfrm>
                        <a:prstGeom prst="rect">
                          <a:avLst/>
                        </a:prstGeom>
                        <a:noFill/>
                        <a:ln>
                          <a:noFill/>
                        </a:ln>
                        <a:effectLst/>
                        <a:extLst>
                          <a:ext uri="{909E8E84-426E-40dd-AFC4-6F175D3DCCD1}">
                            <a14:hiddenFill xmlns:a14="http://schemas.microsoft.com/office/drawing/2010/main" xmlns="">
                              <a:solidFill>
                                <a:schemeClr val="accent1"/>
                              </a:solidFill>
                            </a14:hiddenFill>
                          </a:ext>
                          <a:ext uri="{91240B29-F687-4f45-9708-019B960494DF}">
                            <a14:hiddenLine xmlns:a14="http://schemas.microsoft.com/office/drawing/2010/main" xmlns="" w="12700">
                              <a:solidFill>
                                <a:schemeClr val="tx1"/>
                              </a:solidFill>
                              <a:miter lim="800000"/>
                              <a:headEnd/>
                              <a:tailEnd/>
                            </a14:hiddenLine>
                          </a:ext>
                          <a:ext uri="{AF507438-7753-43e0-B8FC-AC1667EBCBE1}">
                            <a14:hiddenEffects xmlns:a14="http://schemas.microsoft.com/office/drawing/2010/main" xmlns="">
                              <a:effectLst>
                                <a:outerShdw blurRad="63500" dist="38099" dir="2700000" algn="ctr" rotWithShape="0">
                                  <a:schemeClr val="bg2">
                                    <a:alpha val="74998"/>
                                  </a:schemeClr>
                                </a:outerShdw>
                              </a:effectLst>
                            </a14:hiddenEffects>
                          </a:ext>
                        </a:extLst>
                      </p:spPr>
                    </p:pic>
                  </p:oleObj>
                </mc:Fallback>
              </mc:AlternateContent>
            </a:graphicData>
          </a:graphic>
        </p:graphicFrame>
        <p:graphicFrame>
          <p:nvGraphicFramePr>
            <p:cNvPr id="756745" name="Object 9"/>
            <p:cNvGraphicFramePr>
              <a:graphicFrameLocks noChangeAspect="1"/>
            </p:cNvGraphicFramePr>
            <p:nvPr/>
          </p:nvGraphicFramePr>
          <p:xfrm>
            <a:off x="1826" y="2435"/>
            <a:ext cx="1175" cy="455"/>
          </p:xfrm>
          <a:graphic>
            <a:graphicData uri="http://schemas.openxmlformats.org/presentationml/2006/ole">
              <mc:AlternateContent xmlns:mc="http://schemas.openxmlformats.org/markup-compatibility/2006">
                <mc:Choice xmlns:v="urn:schemas-microsoft-com:vml" Requires="v">
                  <p:oleObj name="Equation" r:id="rId9" imgW="1244520" imgH="482400" progId="Equation.3">
                    <p:embed/>
                  </p:oleObj>
                </mc:Choice>
                <mc:Fallback>
                  <p:oleObj name="Equation" r:id="rId9" imgW="1244520" imgH="482400" progId="Equation.3">
                    <p:embed/>
                    <p:pic>
                      <p:nvPicPr>
                        <p:cNvPr id="756745" name="Object 9"/>
                        <p:cNvPicPr>
                          <a:picLocks noChangeAspect="1" noChangeArrowheads="1"/>
                        </p:cNvPicPr>
                        <p:nvPr/>
                      </p:nvPicPr>
                      <p:blipFill>
                        <a:blip r:embed="rId10">
                          <a:extLst>
                            <a:ext uri="{28A0092B-C50C-407E-A947-70E740481C1C}">
                              <a14:useLocalDpi xmlns:a14="http://schemas.microsoft.com/office/drawing/2010/main" val="0"/>
                            </a:ext>
                          </a:extLst>
                        </a:blip>
                        <a:srcRect/>
                        <a:stretch>
                          <a:fillRect/>
                        </a:stretch>
                      </p:blipFill>
                      <p:spPr bwMode="auto">
                        <a:xfrm>
                          <a:off x="1826" y="2435"/>
                          <a:ext cx="1175" cy="455"/>
                        </a:xfrm>
                        <a:prstGeom prst="rect">
                          <a:avLst/>
                        </a:prstGeom>
                        <a:noFill/>
                        <a:ln>
                          <a:noFill/>
                        </a:ln>
                        <a:effectLst/>
                        <a:extLst>
                          <a:ext uri="{909E8E84-426E-40dd-AFC4-6F175D3DCCD1}">
                            <a14:hiddenFill xmlns:a14="http://schemas.microsoft.com/office/drawing/2010/main" xmlns="">
                              <a:solidFill>
                                <a:schemeClr val="accent1"/>
                              </a:solidFill>
                            </a14:hiddenFill>
                          </a:ext>
                          <a:ext uri="{91240B29-F687-4f45-9708-019B960494DF}">
                            <a14:hiddenLine xmlns:a14="http://schemas.microsoft.com/office/drawing/2010/main" xmlns="" w="12700">
                              <a:solidFill>
                                <a:schemeClr val="tx1"/>
                              </a:solidFill>
                              <a:miter lim="800000"/>
                              <a:headEnd/>
                              <a:tailEnd/>
                            </a14:hiddenLine>
                          </a:ext>
                          <a:ext uri="{AF507438-7753-43e0-B8FC-AC1667EBCBE1}">
                            <a14:hiddenEffects xmlns:a14="http://schemas.microsoft.com/office/drawing/2010/main" xmlns="">
                              <a:effectLst>
                                <a:outerShdw blurRad="63500" dist="38099" dir="2700000" algn="ctr" rotWithShape="0">
                                  <a:schemeClr val="bg2">
                                    <a:alpha val="74998"/>
                                  </a:schemeClr>
                                </a:outerShdw>
                              </a:effectLst>
                            </a14:hiddenEffects>
                          </a:ext>
                        </a:extLst>
                      </p:spPr>
                    </p:pic>
                  </p:oleObj>
                </mc:Fallback>
              </mc:AlternateContent>
            </a:graphicData>
          </a:graphic>
        </p:graphicFrame>
        <p:pic>
          <p:nvPicPr>
            <p:cNvPr id="756746" name="Picture 10"/>
            <p:cNvPicPr>
              <a:picLocks noChangeAspect="1" noChangeArrowheads="1"/>
            </p:cNvPicPr>
            <p:nvPr/>
          </p:nvPicPr>
          <p:blipFill>
            <a:blip r:embed="rId11"/>
            <a:srcRect/>
            <a:stretch>
              <a:fillRect/>
            </a:stretch>
          </p:blipFill>
          <p:spPr bwMode="auto">
            <a:xfrm>
              <a:off x="4128" y="2208"/>
              <a:ext cx="864" cy="789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</p:pic>
        <p:sp>
          <p:nvSpPr>
            <p:cNvPr id="756747" name="AutoShape 11"/>
            <p:cNvSpPr>
              <a:spLocks noChangeArrowheads="1"/>
            </p:cNvSpPr>
            <p:nvPr/>
          </p:nvSpPr>
          <p:spPr bwMode="auto">
            <a:xfrm>
              <a:off x="3456" y="2592"/>
              <a:ext cx="240" cy="192"/>
            </a:xfrm>
            <a:prstGeom prst="rightArrow">
              <a:avLst>
                <a:gd name="adj1" fmla="val 50000"/>
                <a:gd name="adj2" fmla="val 31250"/>
              </a:avLst>
            </a:prstGeom>
            <a:solidFill>
              <a:schemeClr val="accent1"/>
            </a:solidFill>
            <a:ln w="9525">
              <a:solidFill>
                <a:schemeClr val="tx1"/>
              </a:solidFill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endParaRPr lang="en-US"/>
            </a:p>
          </p:txBody>
        </p:sp>
      </p:grpSp>
      <p:graphicFrame>
        <p:nvGraphicFramePr>
          <p:cNvPr id="756748" name="Object 12"/>
          <p:cNvGraphicFramePr>
            <a:graphicFrameLocks noChangeAspect="1"/>
          </p:cNvGraphicFramePr>
          <p:nvPr/>
        </p:nvGraphicFramePr>
        <p:xfrm>
          <a:off x="5791200" y="5268913"/>
          <a:ext cx="2532063" cy="1436687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Picture" r:id="rId12" imgW="4229280" imgH="2400480" progId="Word.Picture.8">
                  <p:embed/>
                </p:oleObj>
              </mc:Choice>
              <mc:Fallback>
                <p:oleObj name="Picture" r:id="rId12" imgW="4229280" imgH="2400480" progId="Word.Picture.8">
                  <p:embed/>
                  <p:pic>
                    <p:nvPicPr>
                      <p:cNvPr id="756748" name="Object 12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13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5791200" y="5268913"/>
                        <a:ext cx="2532063" cy="1436687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 xmlns="">
                            <a:solidFill>
                              <a:schemeClr val="tx1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xmlns="" w="12700">
                            <a:solidFill>
                              <a:schemeClr val="tx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 xmlns="">
                            <a:effectLst>
                              <a:outerShdw blurRad="63500" dist="38099" dir="2700000" algn="ctr" rotWithShape="0">
                                <a:schemeClr val="bg2">
                                  <a:alpha val="74998"/>
                                </a:schemeClr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1257055625"/>
      </p:ext>
    </p:extLst>
  </p:cSld>
  <p:clrMapOvr>
    <a:masterClrMapping/>
  </p:clrMapOvr>
  <p:transition advClick="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6738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6738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6738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6738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67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57762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Connectionist Models</a:t>
            </a:r>
          </a:p>
        </p:txBody>
      </p:sp>
      <p:sp>
        <p:nvSpPr>
          <p:cNvPr id="757763" name="Rectangle 3"/>
          <p:cNvSpPr>
            <a:spLocks noGrp="1" noChangeArrowheads="1"/>
          </p:cNvSpPr>
          <p:nvPr>
            <p:ph idx="1"/>
          </p:nvPr>
        </p:nvSpPr>
        <p:spPr/>
        <p:txBody>
          <a:bodyPr>
            <a:normAutofit fontScale="92500" lnSpcReduction="10000"/>
          </a:bodyPr>
          <a:lstStyle/>
          <a:p>
            <a:r>
              <a:rPr lang="en-US" dirty="0"/>
              <a:t>Consider humans:</a:t>
            </a:r>
          </a:p>
          <a:p>
            <a:pPr lvl="1"/>
            <a:r>
              <a:rPr lang="en-US" dirty="0"/>
              <a:t>Neuron switching time </a:t>
            </a:r>
          </a:p>
          <a:p>
            <a:pPr lvl="1">
              <a:buFont typeface="Wingdings" pitchFamily="2" charset="2"/>
              <a:buNone/>
            </a:pPr>
            <a:r>
              <a:rPr lang="en-US" dirty="0"/>
              <a:t>	~ 0.001 second</a:t>
            </a:r>
          </a:p>
          <a:p>
            <a:pPr lvl="1"/>
            <a:r>
              <a:rPr lang="en-US" dirty="0"/>
              <a:t>Number of neurons </a:t>
            </a:r>
          </a:p>
          <a:p>
            <a:pPr lvl="1">
              <a:buFont typeface="Wingdings" pitchFamily="2" charset="2"/>
              <a:buNone/>
            </a:pPr>
            <a:r>
              <a:rPr lang="en-US" dirty="0"/>
              <a:t>	~ 10</a:t>
            </a:r>
            <a:r>
              <a:rPr lang="en-US" baseline="30000" dirty="0"/>
              <a:t>10</a:t>
            </a:r>
          </a:p>
          <a:p>
            <a:pPr lvl="1"/>
            <a:r>
              <a:rPr lang="en-US" dirty="0"/>
              <a:t>Connections per neuron </a:t>
            </a:r>
          </a:p>
          <a:p>
            <a:pPr lvl="1">
              <a:buFont typeface="Wingdings" pitchFamily="2" charset="2"/>
              <a:buNone/>
            </a:pPr>
            <a:r>
              <a:rPr lang="en-US" dirty="0"/>
              <a:t>	~ 10</a:t>
            </a:r>
            <a:r>
              <a:rPr lang="en-US" baseline="30000" dirty="0"/>
              <a:t>4-5</a:t>
            </a:r>
          </a:p>
          <a:p>
            <a:pPr lvl="1"/>
            <a:r>
              <a:rPr lang="en-US" dirty="0"/>
              <a:t>Scene recognition time </a:t>
            </a:r>
          </a:p>
          <a:p>
            <a:pPr lvl="1">
              <a:buFont typeface="Wingdings" pitchFamily="2" charset="2"/>
              <a:buNone/>
            </a:pPr>
            <a:r>
              <a:rPr lang="en-US" dirty="0"/>
              <a:t>	~ 0.1 second</a:t>
            </a:r>
          </a:p>
          <a:p>
            <a:pPr lvl="1"/>
            <a:r>
              <a:rPr lang="en-US" dirty="0"/>
              <a:t>100 inference steps doesn't seem like enough</a:t>
            </a:r>
          </a:p>
          <a:p>
            <a:pPr lvl="1">
              <a:buFont typeface="Wingdings" pitchFamily="2" charset="2"/>
              <a:buNone/>
            </a:pPr>
            <a:r>
              <a:rPr lang="en-US" dirty="0">
                <a:sym typeface="Wingdings" pitchFamily="2" charset="2"/>
              </a:rPr>
              <a:t>	 </a:t>
            </a:r>
            <a:r>
              <a:rPr lang="en-US" b="1" dirty="0">
                <a:solidFill>
                  <a:srgbClr val="FF0000"/>
                </a:solidFill>
                <a:sym typeface="Wingdings" pitchFamily="2" charset="2"/>
              </a:rPr>
              <a:t>much parallel computation</a:t>
            </a:r>
          </a:p>
          <a:p>
            <a:r>
              <a:rPr lang="en-US" dirty="0"/>
              <a:t>Properties of artificial neural nets (ANN)</a:t>
            </a:r>
          </a:p>
          <a:p>
            <a:pPr lvl="1"/>
            <a:r>
              <a:rPr lang="en-US" dirty="0"/>
              <a:t>Many neuron-like threshold switching units</a:t>
            </a:r>
          </a:p>
          <a:p>
            <a:pPr lvl="1"/>
            <a:r>
              <a:rPr lang="en-US" dirty="0"/>
              <a:t>Many weighted interconnections among units</a:t>
            </a:r>
          </a:p>
          <a:p>
            <a:pPr lvl="1"/>
            <a:r>
              <a:rPr lang="en-US" dirty="0"/>
              <a:t>Highly parallel, distributed processes </a:t>
            </a:r>
          </a:p>
        </p:txBody>
      </p:sp>
      <p:sp>
        <p:nvSpPr>
          <p:cNvPr id="10" name="Footer Placeholder 9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altLang="zh-CN"/>
              <a:t>© Eric Xing @ CMU, 2006-2011</a:t>
            </a:r>
            <a:endParaRPr lang="en-US" altLang="en-US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A30F549-F879-4053-8685-4286A63136EA}" type="slidenum">
              <a:rPr lang="en-US" altLang="en-US" smtClean="0"/>
              <a:pPr/>
              <a:t>11</a:t>
            </a:fld>
            <a:endParaRPr lang="en-US" altLang="en-US"/>
          </a:p>
        </p:txBody>
      </p:sp>
      <p:pic>
        <p:nvPicPr>
          <p:cNvPr id="757764" name="Picture 4"/>
          <p:cNvPicPr>
            <a:picLocks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4648200" y="1808163"/>
            <a:ext cx="4038600" cy="2306637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</p:pic>
    </p:spTree>
    <p:extLst>
      <p:ext uri="{BB962C8B-B14F-4D97-AF65-F5344CB8AC3E}">
        <p14:creationId xmlns:p14="http://schemas.microsoft.com/office/powerpoint/2010/main" val="1547963886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 dirty="0"/>
              <a:t>Why is everyone talking </a:t>
            </a:r>
            <a:br>
              <a:rPr lang="en-US" dirty="0"/>
            </a:br>
            <a:r>
              <a:rPr lang="en-US" dirty="0"/>
              <a:t>about Deep Learning?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idx="1"/>
          </p:nvPr>
        </p:nvSpPr>
        <p:spPr>
          <a:xfrm>
            <a:off x="147453" y="1600200"/>
            <a:ext cx="7307152" cy="4525963"/>
          </a:xfrm>
        </p:spPr>
        <p:txBody>
          <a:bodyPr>
            <a:normAutofit fontScale="92500" lnSpcReduction="10000"/>
          </a:bodyPr>
          <a:lstStyle/>
          <a:p>
            <a:r>
              <a:rPr lang="en-US" dirty="0"/>
              <a:t>Because a lot of money is invested in it…</a:t>
            </a:r>
          </a:p>
          <a:p>
            <a:pPr lvl="1"/>
            <a:r>
              <a:rPr lang="en-US" dirty="0" err="1"/>
              <a:t>DeepMind</a:t>
            </a:r>
            <a:r>
              <a:rPr lang="en-US" dirty="0"/>
              <a:t>:  Acquired by Google for </a:t>
            </a:r>
            <a:r>
              <a:rPr lang="en-US" b="1" dirty="0"/>
              <a:t>$400 million</a:t>
            </a:r>
          </a:p>
          <a:p>
            <a:pPr lvl="1"/>
            <a:r>
              <a:rPr lang="en-US" dirty="0" err="1"/>
              <a:t>DNNResearch</a:t>
            </a:r>
            <a:r>
              <a:rPr lang="en-US" dirty="0"/>
              <a:t>:  </a:t>
            </a:r>
            <a:r>
              <a:rPr lang="en-US" b="1" dirty="0"/>
              <a:t>Three person startup </a:t>
            </a:r>
            <a:r>
              <a:rPr lang="en-US" dirty="0"/>
              <a:t>(including Geoff Hinton) acquired by Google for unknown price tag</a:t>
            </a:r>
          </a:p>
          <a:p>
            <a:pPr lvl="1"/>
            <a:r>
              <a:rPr lang="en-US" dirty="0" err="1"/>
              <a:t>Enlitic</a:t>
            </a:r>
            <a:r>
              <a:rPr lang="en-US" dirty="0"/>
              <a:t>, Ersatz, </a:t>
            </a:r>
            <a:r>
              <a:rPr lang="en-US" dirty="0" err="1"/>
              <a:t>MetaMind</a:t>
            </a:r>
            <a:r>
              <a:rPr lang="en-US" dirty="0"/>
              <a:t>, </a:t>
            </a:r>
            <a:r>
              <a:rPr lang="en-US" dirty="0" err="1"/>
              <a:t>Nervana</a:t>
            </a:r>
            <a:r>
              <a:rPr lang="en-US" dirty="0"/>
              <a:t>, Skylab: </a:t>
            </a:r>
            <a:br>
              <a:rPr lang="en-US" dirty="0"/>
            </a:br>
            <a:r>
              <a:rPr lang="en-US" dirty="0"/>
              <a:t>Deep Learning startups commanding </a:t>
            </a:r>
            <a:r>
              <a:rPr lang="en-US" b="1" dirty="0"/>
              <a:t>millions of VC dollars</a:t>
            </a:r>
          </a:p>
          <a:p>
            <a:r>
              <a:rPr lang="en-US" dirty="0"/>
              <a:t>Because it made the </a:t>
            </a:r>
            <a:r>
              <a:rPr lang="en-US" b="1" dirty="0"/>
              <a:t>front page </a:t>
            </a:r>
            <a:r>
              <a:rPr lang="en-US" dirty="0"/>
              <a:t>of the New York Times</a:t>
            </a:r>
          </a:p>
        </p:txBody>
      </p:sp>
      <p:sp>
        <p:nvSpPr>
          <p:cNvPr id="3" name="Slide Number Placeholder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CF56997-4F5F-5A42-B306-795126905ACA}" type="slidenum">
              <a:rPr lang="en-US" smtClean="0"/>
              <a:pPr/>
              <a:t>12</a:t>
            </a:fld>
            <a:endParaRPr lang="en-US"/>
          </a:p>
        </p:txBody>
      </p:sp>
      <p:sp>
        <p:nvSpPr>
          <p:cNvPr id="14" name="Text Placeholder 13"/>
          <p:cNvSpPr>
            <a:spLocks noGrp="1"/>
          </p:cNvSpPr>
          <p:nvPr>
            <p:ph type="body" sz="quarter" idx="13"/>
          </p:nvPr>
        </p:nvSpPr>
        <p:spPr/>
        <p:txBody>
          <a:bodyPr/>
          <a:lstStyle/>
          <a:p>
            <a:pPr marL="0" indent="0">
              <a:buNone/>
            </a:pPr>
            <a:r>
              <a:rPr lang="en-US" dirty="0"/>
              <a:t>Motivation</a:t>
            </a:r>
          </a:p>
        </p:txBody>
      </p:sp>
      <p:pic>
        <p:nvPicPr>
          <p:cNvPr id="6" name="Picture 5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857922" y="5984577"/>
            <a:ext cx="2906430" cy="743545"/>
          </a:xfrm>
          <a:prstGeom prst="rect">
            <a:avLst/>
          </a:prstGeom>
          <a:solidFill>
            <a:schemeClr val="tx1"/>
          </a:solidFill>
        </p:spPr>
      </p:pic>
      <p:pic>
        <p:nvPicPr>
          <p:cNvPr id="7" name="Picture 6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416227" y="2208068"/>
            <a:ext cx="1653682" cy="659076"/>
          </a:xfrm>
          <a:prstGeom prst="rect">
            <a:avLst/>
          </a:prstGeom>
        </p:spPr>
      </p:pic>
      <p:pic>
        <p:nvPicPr>
          <p:cNvPr id="9" name="Picture 8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7416227" y="3190248"/>
            <a:ext cx="1653681" cy="930862"/>
          </a:xfrm>
          <a:prstGeom prst="rect">
            <a:avLst/>
          </a:prstGeom>
        </p:spPr>
      </p:pic>
      <p:pic>
        <p:nvPicPr>
          <p:cNvPr id="11" name="Picture 10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7416227" y="4402713"/>
            <a:ext cx="1653682" cy="54240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8593526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 dirty="0"/>
              <a:t>Why is everyone talking </a:t>
            </a:r>
            <a:br>
              <a:rPr lang="en-US" dirty="0"/>
            </a:br>
            <a:r>
              <a:rPr lang="en-US" dirty="0"/>
              <a:t>about Deep Learning?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772848" y="1600201"/>
            <a:ext cx="6913952" cy="2448896"/>
          </a:xfrm>
        </p:spPr>
        <p:txBody>
          <a:bodyPr>
            <a:normAutofit lnSpcReduction="10000"/>
          </a:bodyPr>
          <a:lstStyle/>
          <a:p>
            <a:pPr marL="0" indent="0">
              <a:buNone/>
            </a:pPr>
            <a:r>
              <a:rPr lang="en-US" dirty="0"/>
              <a:t>Deep learning: </a:t>
            </a:r>
          </a:p>
          <a:p>
            <a:pPr lvl="1"/>
            <a:r>
              <a:rPr lang="en-US" dirty="0"/>
              <a:t>Has won numerous pattern recognition competitions</a:t>
            </a:r>
          </a:p>
          <a:p>
            <a:pPr lvl="1"/>
            <a:r>
              <a:rPr lang="en-US" dirty="0"/>
              <a:t>Does so with minimal feature engineering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CF56997-4F5F-5A42-B306-795126905ACA}" type="slidenum">
              <a:rPr lang="en-US" smtClean="0"/>
              <a:pPr/>
              <a:t>13</a:t>
            </a:fld>
            <a:endParaRPr lang="en-US"/>
          </a:p>
        </p:txBody>
      </p:sp>
      <p:sp>
        <p:nvSpPr>
          <p:cNvPr id="41" name="Text Placeholder 40"/>
          <p:cNvSpPr>
            <a:spLocks noGrp="1"/>
          </p:cNvSpPr>
          <p:nvPr>
            <p:ph type="body" sz="quarter" idx="13"/>
          </p:nvPr>
        </p:nvSpPr>
        <p:spPr/>
        <p:txBody>
          <a:bodyPr/>
          <a:lstStyle/>
          <a:p>
            <a:pPr marL="0" indent="0">
              <a:buNone/>
            </a:pPr>
            <a:r>
              <a:rPr lang="en-US" dirty="0"/>
              <a:t>Motivation</a:t>
            </a:r>
          </a:p>
        </p:txBody>
      </p:sp>
      <p:grpSp>
        <p:nvGrpSpPr>
          <p:cNvPr id="6" name="Group 5"/>
          <p:cNvGrpSpPr/>
          <p:nvPr/>
        </p:nvGrpSpPr>
        <p:grpSpPr>
          <a:xfrm>
            <a:off x="205309" y="1633450"/>
            <a:ext cx="1584233" cy="4109200"/>
            <a:chOff x="205309" y="1633450"/>
            <a:chExt cx="1584233" cy="4109200"/>
          </a:xfrm>
        </p:grpSpPr>
        <p:sp>
          <p:nvSpPr>
            <p:cNvPr id="23" name="Oval 22"/>
            <p:cNvSpPr/>
            <p:nvPr/>
          </p:nvSpPr>
          <p:spPr>
            <a:xfrm>
              <a:off x="492527" y="1724105"/>
              <a:ext cx="249841" cy="254923"/>
            </a:xfrm>
            <a:prstGeom prst="ellipse">
              <a:avLst/>
            </a:prstGeom>
            <a:noFill/>
            <a:ln w="19050" cmpd="sng">
              <a:solidFill>
                <a:schemeClr val="tx2"/>
              </a:solidFill>
              <a:prstDash val="dash"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26" name="Oval 25"/>
            <p:cNvSpPr/>
            <p:nvPr/>
          </p:nvSpPr>
          <p:spPr>
            <a:xfrm>
              <a:off x="296784" y="2650838"/>
              <a:ext cx="249841" cy="254923"/>
            </a:xfrm>
            <a:prstGeom prst="ellipse">
              <a:avLst/>
            </a:prstGeom>
            <a:noFill/>
            <a:ln w="19050" cmpd="sng">
              <a:solidFill>
                <a:schemeClr val="tx2"/>
              </a:solidFill>
              <a:prstDash val="dash"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cxnSp>
          <p:nvCxnSpPr>
            <p:cNvPr id="28" name="Straight Arrow Connector 27"/>
            <p:cNvCxnSpPr>
              <a:stCxn id="23" idx="4"/>
              <a:endCxn id="26" idx="0"/>
            </p:cNvCxnSpPr>
            <p:nvPr/>
          </p:nvCxnSpPr>
          <p:spPr>
            <a:xfrm flipH="1">
              <a:off x="421705" y="1979028"/>
              <a:ext cx="195743" cy="671810"/>
            </a:xfrm>
            <a:prstGeom prst="straightConnector1">
              <a:avLst/>
            </a:prstGeom>
            <a:ln w="19050" cmpd="sng">
              <a:solidFill>
                <a:schemeClr val="tx2"/>
              </a:solidFill>
              <a:prstDash val="solid"/>
              <a:tailEnd type="arrow"/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29" name="Oval 28"/>
            <p:cNvSpPr/>
            <p:nvPr/>
          </p:nvSpPr>
          <p:spPr>
            <a:xfrm>
              <a:off x="367607" y="3508479"/>
              <a:ext cx="249841" cy="254923"/>
            </a:xfrm>
            <a:prstGeom prst="ellipse">
              <a:avLst/>
            </a:prstGeom>
            <a:noFill/>
            <a:ln w="19050" cmpd="sng">
              <a:solidFill>
                <a:schemeClr val="tx2"/>
              </a:solidFill>
              <a:prstDash val="dash"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cxnSp>
          <p:nvCxnSpPr>
            <p:cNvPr id="30" name="Straight Arrow Connector 29"/>
            <p:cNvCxnSpPr>
              <a:stCxn id="26" idx="4"/>
              <a:endCxn id="29" idx="0"/>
            </p:cNvCxnSpPr>
            <p:nvPr/>
          </p:nvCxnSpPr>
          <p:spPr>
            <a:xfrm>
              <a:off x="421705" y="2905761"/>
              <a:ext cx="70823" cy="602718"/>
            </a:xfrm>
            <a:prstGeom prst="straightConnector1">
              <a:avLst/>
            </a:prstGeom>
            <a:ln w="19050" cmpd="sng">
              <a:solidFill>
                <a:schemeClr val="tx2"/>
              </a:solidFill>
              <a:prstDash val="solid"/>
              <a:tailEnd type="arrow"/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31" name="TextBox 30"/>
            <p:cNvSpPr txBox="1"/>
            <p:nvPr/>
          </p:nvSpPr>
          <p:spPr>
            <a:xfrm>
              <a:off x="723603" y="1633450"/>
              <a:ext cx="970542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dirty="0"/>
                <a:t>1960s</a:t>
              </a:r>
            </a:p>
          </p:txBody>
        </p:sp>
        <p:sp>
          <p:nvSpPr>
            <p:cNvPr id="32" name="TextBox 31"/>
            <p:cNvSpPr txBox="1"/>
            <p:nvPr/>
          </p:nvSpPr>
          <p:spPr>
            <a:xfrm>
              <a:off x="524523" y="2555369"/>
              <a:ext cx="970542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dirty="0"/>
                <a:t>1980s</a:t>
              </a:r>
            </a:p>
          </p:txBody>
        </p:sp>
        <p:sp>
          <p:nvSpPr>
            <p:cNvPr id="34" name="Oval 33"/>
            <p:cNvSpPr/>
            <p:nvPr/>
          </p:nvSpPr>
          <p:spPr>
            <a:xfrm>
              <a:off x="205309" y="4535252"/>
              <a:ext cx="249841" cy="254923"/>
            </a:xfrm>
            <a:prstGeom prst="ellipse">
              <a:avLst/>
            </a:prstGeom>
            <a:noFill/>
            <a:ln w="19050" cmpd="sng">
              <a:solidFill>
                <a:schemeClr val="tx2"/>
              </a:solidFill>
              <a:prstDash val="dash"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cxnSp>
          <p:nvCxnSpPr>
            <p:cNvPr id="38" name="Straight Arrow Connector 37"/>
            <p:cNvCxnSpPr>
              <a:stCxn id="29" idx="4"/>
              <a:endCxn id="34" idx="0"/>
            </p:cNvCxnSpPr>
            <p:nvPr/>
          </p:nvCxnSpPr>
          <p:spPr>
            <a:xfrm flipH="1">
              <a:off x="330230" y="3763402"/>
              <a:ext cx="162298" cy="771850"/>
            </a:xfrm>
            <a:prstGeom prst="straightConnector1">
              <a:avLst/>
            </a:prstGeom>
            <a:ln w="19050" cmpd="sng">
              <a:solidFill>
                <a:schemeClr val="tx2"/>
              </a:solidFill>
              <a:prstDash val="solid"/>
              <a:tailEnd type="arrow"/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39" name="TextBox 38"/>
            <p:cNvSpPr txBox="1"/>
            <p:nvPr/>
          </p:nvSpPr>
          <p:spPr>
            <a:xfrm>
              <a:off x="567274" y="3394478"/>
              <a:ext cx="970542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dirty="0"/>
                <a:t>1990s</a:t>
              </a:r>
            </a:p>
          </p:txBody>
        </p:sp>
        <p:sp>
          <p:nvSpPr>
            <p:cNvPr id="40" name="TextBox 39"/>
            <p:cNvSpPr txBox="1"/>
            <p:nvPr/>
          </p:nvSpPr>
          <p:spPr>
            <a:xfrm>
              <a:off x="411380" y="4434413"/>
              <a:ext cx="1378162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dirty="0"/>
                <a:t>2006</a:t>
              </a:r>
            </a:p>
          </p:txBody>
        </p:sp>
        <p:sp>
          <p:nvSpPr>
            <p:cNvPr id="42" name="Oval 41"/>
            <p:cNvSpPr/>
            <p:nvPr/>
          </p:nvSpPr>
          <p:spPr>
            <a:xfrm>
              <a:off x="381267" y="5474157"/>
              <a:ext cx="249841" cy="254923"/>
            </a:xfrm>
            <a:prstGeom prst="ellipse">
              <a:avLst/>
            </a:prstGeom>
            <a:noFill/>
            <a:ln w="19050" cmpd="sng">
              <a:solidFill>
                <a:schemeClr val="tx2"/>
              </a:solidFill>
              <a:prstDash val="dash"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cxnSp>
          <p:nvCxnSpPr>
            <p:cNvPr id="43" name="Straight Arrow Connector 42"/>
            <p:cNvCxnSpPr>
              <a:stCxn id="34" idx="4"/>
              <a:endCxn id="42" idx="0"/>
            </p:cNvCxnSpPr>
            <p:nvPr/>
          </p:nvCxnSpPr>
          <p:spPr>
            <a:xfrm>
              <a:off x="330230" y="4790175"/>
              <a:ext cx="175958" cy="683982"/>
            </a:xfrm>
            <a:prstGeom prst="straightConnector1">
              <a:avLst/>
            </a:prstGeom>
            <a:ln w="19050" cmpd="sng">
              <a:solidFill>
                <a:schemeClr val="tx2"/>
              </a:solidFill>
              <a:prstDash val="solid"/>
              <a:tailEnd type="arrow"/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44" name="TextBox 43"/>
            <p:cNvSpPr txBox="1"/>
            <p:nvPr/>
          </p:nvSpPr>
          <p:spPr>
            <a:xfrm>
              <a:off x="637078" y="5373318"/>
              <a:ext cx="777434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dirty="0"/>
                <a:t>2016</a:t>
              </a:r>
            </a:p>
          </p:txBody>
        </p:sp>
      </p:grpSp>
      <p:sp>
        <p:nvSpPr>
          <p:cNvPr id="45" name="Content Placeholder 2"/>
          <p:cNvSpPr txBox="1">
            <a:spLocks/>
          </p:cNvSpPr>
          <p:nvPr/>
        </p:nvSpPr>
        <p:spPr>
          <a:xfrm>
            <a:off x="1925248" y="4049096"/>
            <a:ext cx="6913952" cy="2411367"/>
          </a:xfrm>
          <a:prstGeom prst="rect">
            <a:avLst/>
          </a:prstGeom>
          <a:solidFill>
            <a:srgbClr val="558ED5"/>
          </a:solidFill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vert="horz" lIns="91440" tIns="45720" rIns="91440" bIns="45720" rtlCol="0">
            <a:normAutofit fontScale="77500" lnSpcReduction="20000"/>
          </a:bodyPr>
          <a:lstStyle>
            <a:lvl1pPr marL="342900" indent="-3429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457200" rtl="0" eaLnBrk="1" latinLnBrk="0" hangingPunct="1">
              <a:spcBef>
                <a:spcPct val="20000"/>
              </a:spcBef>
              <a:buFont typeface="Arial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457200" rtl="0" eaLnBrk="1" latinLnBrk="0" hangingPunct="1">
              <a:spcBef>
                <a:spcPct val="20000"/>
              </a:spcBef>
              <a:buFont typeface="Arial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457200" rtl="0" eaLnBrk="1" latinLnBrk="0" hangingPunct="1">
              <a:spcBef>
                <a:spcPct val="20000"/>
              </a:spcBef>
              <a:buFont typeface="Arial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Font typeface="Arial"/>
              <a:buNone/>
            </a:pPr>
            <a:r>
              <a:rPr lang="en-US" dirty="0"/>
              <a:t>This wasn’t always the case!</a:t>
            </a:r>
          </a:p>
          <a:p>
            <a:pPr marL="0" lvl="1" indent="0">
              <a:buNone/>
            </a:pPr>
            <a:r>
              <a:rPr lang="en-US" dirty="0"/>
              <a:t>Since 1980s:  Form of models hasn’t changed much, </a:t>
            </a:r>
            <a:br>
              <a:rPr lang="en-US" dirty="0"/>
            </a:br>
            <a:r>
              <a:rPr lang="en-US" dirty="0"/>
              <a:t>but lots of new tricks…</a:t>
            </a:r>
          </a:p>
          <a:p>
            <a:pPr lvl="1"/>
            <a:r>
              <a:rPr lang="en-US" dirty="0"/>
              <a:t>More hidden units</a:t>
            </a:r>
          </a:p>
          <a:p>
            <a:pPr lvl="1"/>
            <a:r>
              <a:rPr lang="en-US" dirty="0"/>
              <a:t>Better (online) optimization</a:t>
            </a:r>
          </a:p>
          <a:p>
            <a:pPr lvl="1"/>
            <a:r>
              <a:rPr lang="en-US" dirty="0"/>
              <a:t>New nonlinear functions (</a:t>
            </a:r>
            <a:r>
              <a:rPr lang="en-US" dirty="0" err="1"/>
              <a:t>ReLUs</a:t>
            </a:r>
            <a:r>
              <a:rPr lang="en-US" dirty="0"/>
              <a:t>)</a:t>
            </a:r>
          </a:p>
          <a:p>
            <a:pPr lvl="1"/>
            <a:r>
              <a:rPr lang="en-US" dirty="0"/>
              <a:t>Faster computers (CPUs and GPUs)</a:t>
            </a:r>
          </a:p>
        </p:txBody>
      </p:sp>
    </p:spTree>
    <p:extLst>
      <p:ext uri="{BB962C8B-B14F-4D97-AF65-F5344CB8AC3E}">
        <p14:creationId xmlns:p14="http://schemas.microsoft.com/office/powerpoint/2010/main" val="424920052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5" grpId="0" animBg="1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Rectangle 16"/>
          <p:cNvSpPr/>
          <p:nvPr/>
        </p:nvSpPr>
        <p:spPr>
          <a:xfrm>
            <a:off x="4495799" y="1411045"/>
            <a:ext cx="4648202" cy="2257672"/>
          </a:xfrm>
          <a:prstGeom prst="rect">
            <a:avLst/>
          </a:prstGeom>
          <a:solidFill>
            <a:schemeClr val="accent4">
              <a:lumMod val="60000"/>
              <a:lumOff val="40000"/>
            </a:schemeClr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8" name="Rectangle 17"/>
          <p:cNvSpPr/>
          <p:nvPr/>
        </p:nvSpPr>
        <p:spPr>
          <a:xfrm>
            <a:off x="4495799" y="3663550"/>
            <a:ext cx="4648202" cy="3194450"/>
          </a:xfrm>
          <a:prstGeom prst="rect">
            <a:avLst/>
          </a:prstGeom>
          <a:solidFill>
            <a:schemeClr val="accent6">
              <a:lumMod val="40000"/>
              <a:lumOff val="60000"/>
            </a:schemeClr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6" name="Rectangle 15"/>
          <p:cNvSpPr/>
          <p:nvPr/>
        </p:nvSpPr>
        <p:spPr>
          <a:xfrm>
            <a:off x="0" y="3180972"/>
            <a:ext cx="4495800" cy="3677028"/>
          </a:xfrm>
          <a:prstGeom prst="rect">
            <a:avLst/>
          </a:prstGeom>
          <a:solidFill>
            <a:schemeClr val="accent4">
              <a:lumMod val="60000"/>
              <a:lumOff val="40000"/>
            </a:schemeClr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5" name="Rectangle 14"/>
          <p:cNvSpPr/>
          <p:nvPr/>
        </p:nvSpPr>
        <p:spPr>
          <a:xfrm>
            <a:off x="0" y="1411045"/>
            <a:ext cx="4495799" cy="1769927"/>
          </a:xfrm>
          <a:prstGeom prst="rect">
            <a:avLst/>
          </a:prstGeom>
          <a:solidFill>
            <a:schemeClr val="accent6">
              <a:lumMod val="40000"/>
              <a:lumOff val="60000"/>
            </a:schemeClr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 dirty="0"/>
              <a:t>A Recipe for </a:t>
            </a:r>
            <a:br>
              <a:rPr lang="en-US" dirty="0"/>
            </a:br>
            <a:r>
              <a:rPr lang="en-US" dirty="0"/>
              <a:t>Machine Learning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half" idx="1"/>
          </p:nvPr>
        </p:nvSpPr>
        <p:spPr>
          <a:xfrm>
            <a:off x="457200" y="1600201"/>
            <a:ext cx="4038600" cy="1580772"/>
          </a:xfrm>
        </p:spPr>
        <p:txBody>
          <a:bodyPr/>
          <a:lstStyle/>
          <a:p>
            <a:pPr marL="0" indent="0">
              <a:buNone/>
            </a:pPr>
            <a:r>
              <a:rPr lang="en-US" dirty="0"/>
              <a:t>1. Given training data: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CF56997-4F5F-5A42-B306-795126905ACA}" type="slidenum">
              <a:rPr lang="en-US" smtClean="0"/>
              <a:pPr/>
              <a:t>14</a:t>
            </a:fld>
            <a:endParaRPr lang="en-US"/>
          </a:p>
        </p:txBody>
      </p:sp>
      <p:sp>
        <p:nvSpPr>
          <p:cNvPr id="8" name="Text Placeholder 7"/>
          <p:cNvSpPr>
            <a:spLocks noGrp="1"/>
          </p:cNvSpPr>
          <p:nvPr>
            <p:ph type="body" sz="quarter" idx="13"/>
          </p:nvPr>
        </p:nvSpPr>
        <p:spPr/>
        <p:txBody>
          <a:bodyPr/>
          <a:lstStyle/>
          <a:p>
            <a:r>
              <a:rPr lang="en-US" dirty="0"/>
              <a:t>Background</a:t>
            </a:r>
          </a:p>
        </p:txBody>
      </p:sp>
      <p:sp>
        <p:nvSpPr>
          <p:cNvPr id="19" name="Content Placeholder 5"/>
          <p:cNvSpPr txBox="1">
            <a:spLocks/>
          </p:cNvSpPr>
          <p:nvPr/>
        </p:nvSpPr>
        <p:spPr>
          <a:xfrm>
            <a:off x="457200" y="3180972"/>
            <a:ext cx="4038600" cy="3097591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342900" indent="-3429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457200" rtl="0" eaLnBrk="1" latinLnBrk="0" hangingPunct="1">
              <a:spcBef>
                <a:spcPct val="20000"/>
              </a:spcBef>
              <a:buFont typeface="Arial"/>
              <a:buChar char="–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457200" rtl="0" eaLnBrk="1" latinLnBrk="0" hangingPunct="1">
              <a:spcBef>
                <a:spcPct val="20000"/>
              </a:spcBef>
              <a:buFont typeface="Arial"/>
              <a:buChar char="–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457200" rtl="0" eaLnBrk="1" latinLnBrk="0" hangingPunct="1">
              <a:spcBef>
                <a:spcPct val="20000"/>
              </a:spcBef>
              <a:buFont typeface="Arial"/>
              <a:buChar char="»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Font typeface="Arial"/>
              <a:buNone/>
            </a:pPr>
            <a:r>
              <a:rPr lang="en-US" dirty="0"/>
              <a:t>2. Choose each of these:</a:t>
            </a:r>
          </a:p>
          <a:p>
            <a:pPr lvl="1"/>
            <a:r>
              <a:rPr lang="en-US" dirty="0"/>
              <a:t>Decision function</a:t>
            </a:r>
          </a:p>
          <a:p>
            <a:pPr lvl="1"/>
            <a:endParaRPr lang="en-US" dirty="0"/>
          </a:p>
          <a:p>
            <a:pPr lvl="1"/>
            <a:endParaRPr lang="en-US" dirty="0"/>
          </a:p>
          <a:p>
            <a:pPr lvl="1"/>
            <a:r>
              <a:rPr lang="en-US" dirty="0"/>
              <a:t>Loss function</a:t>
            </a:r>
          </a:p>
          <a:p>
            <a:pPr lvl="1"/>
            <a:endParaRPr lang="en-US" dirty="0"/>
          </a:p>
          <a:p>
            <a:pPr lvl="1"/>
            <a:endParaRPr lang="en-US" dirty="0"/>
          </a:p>
          <a:p>
            <a:pPr lvl="1"/>
            <a:endParaRPr lang="en-US" dirty="0"/>
          </a:p>
          <a:p>
            <a:pPr lvl="1"/>
            <a:endParaRPr lang="en-US" dirty="0"/>
          </a:p>
        </p:txBody>
      </p:sp>
      <p:pic>
        <p:nvPicPr>
          <p:cNvPr id="3" name="Picture 2" descr="latex-image-1.pdf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07293" y="2224285"/>
            <a:ext cx="2082800" cy="533400"/>
          </a:xfrm>
          <a:prstGeom prst="rect">
            <a:avLst/>
          </a:prstGeom>
        </p:spPr>
      </p:pic>
      <p:pic>
        <p:nvPicPr>
          <p:cNvPr id="5" name="Picture 4" descr="latex-image-1.pdf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61913" y="4339324"/>
            <a:ext cx="2108200" cy="469900"/>
          </a:xfrm>
          <a:prstGeom prst="rect">
            <a:avLst/>
          </a:prstGeom>
        </p:spPr>
      </p:pic>
      <p:pic>
        <p:nvPicPr>
          <p:cNvPr id="12" name="Picture 11" descr="latex-image-1.pdf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07293" y="5673701"/>
            <a:ext cx="2349500" cy="469900"/>
          </a:xfrm>
          <a:prstGeom prst="rect">
            <a:avLst/>
          </a:prstGeom>
        </p:spPr>
      </p:pic>
      <p:grpSp>
        <p:nvGrpSpPr>
          <p:cNvPr id="32" name="Group 31"/>
          <p:cNvGrpSpPr/>
          <p:nvPr/>
        </p:nvGrpSpPr>
        <p:grpSpPr>
          <a:xfrm>
            <a:off x="4847941" y="1797444"/>
            <a:ext cx="3407157" cy="1611140"/>
            <a:chOff x="4847941" y="1797444"/>
            <a:chExt cx="3407157" cy="1611140"/>
          </a:xfrm>
        </p:grpSpPr>
        <p:pic>
          <p:nvPicPr>
            <p:cNvPr id="24" name="Picture 23"/>
            <p:cNvPicPr>
              <a:picLocks noChangeAspect="1"/>
            </p:cNvPicPr>
            <p:nvPr/>
          </p:nvPicPr>
          <p:blipFill>
            <a:blip r:embed="rId6"/>
            <a:stretch>
              <a:fillRect/>
            </a:stretch>
          </p:blipFill>
          <p:spPr>
            <a:xfrm>
              <a:off x="4847941" y="2224285"/>
              <a:ext cx="888224" cy="1184299"/>
            </a:xfrm>
            <a:prstGeom prst="rect">
              <a:avLst/>
            </a:prstGeom>
          </p:spPr>
        </p:pic>
        <p:pic>
          <p:nvPicPr>
            <p:cNvPr id="25" name="Picture 24"/>
            <p:cNvPicPr>
              <a:picLocks noChangeAspect="1"/>
            </p:cNvPicPr>
            <p:nvPr/>
          </p:nvPicPr>
          <p:blipFill>
            <a:blip r:embed="rId7"/>
            <a:stretch>
              <a:fillRect/>
            </a:stretch>
          </p:blipFill>
          <p:spPr>
            <a:xfrm>
              <a:off x="5919158" y="2224285"/>
              <a:ext cx="897419" cy="1184299"/>
            </a:xfrm>
            <a:prstGeom prst="rect">
              <a:avLst/>
            </a:prstGeom>
          </p:spPr>
        </p:pic>
        <p:pic>
          <p:nvPicPr>
            <p:cNvPr id="26" name="Picture 25"/>
            <p:cNvPicPr>
              <a:picLocks noChangeAspect="1"/>
            </p:cNvPicPr>
            <p:nvPr/>
          </p:nvPicPr>
          <p:blipFill>
            <a:blip r:embed="rId8"/>
            <a:stretch>
              <a:fillRect/>
            </a:stretch>
          </p:blipFill>
          <p:spPr>
            <a:xfrm>
              <a:off x="7020714" y="2224285"/>
              <a:ext cx="888224" cy="1184299"/>
            </a:xfrm>
            <a:prstGeom prst="rect">
              <a:avLst/>
            </a:prstGeom>
          </p:spPr>
        </p:pic>
        <p:sp>
          <p:nvSpPr>
            <p:cNvPr id="27" name="TextBox 26"/>
            <p:cNvSpPr txBox="1"/>
            <p:nvPr/>
          </p:nvSpPr>
          <p:spPr>
            <a:xfrm>
              <a:off x="4847941" y="1797444"/>
              <a:ext cx="888224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i="1" dirty="0"/>
                <a:t>Face</a:t>
              </a:r>
            </a:p>
          </p:txBody>
        </p:sp>
        <p:sp>
          <p:nvSpPr>
            <p:cNvPr id="28" name="TextBox 27"/>
            <p:cNvSpPr txBox="1"/>
            <p:nvPr/>
          </p:nvSpPr>
          <p:spPr>
            <a:xfrm>
              <a:off x="5888565" y="1797444"/>
              <a:ext cx="888224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i="1" dirty="0"/>
                <a:t>Face</a:t>
              </a:r>
            </a:p>
          </p:txBody>
        </p:sp>
        <p:sp>
          <p:nvSpPr>
            <p:cNvPr id="29" name="TextBox 28"/>
            <p:cNvSpPr txBox="1"/>
            <p:nvPr/>
          </p:nvSpPr>
          <p:spPr>
            <a:xfrm>
              <a:off x="7020714" y="1797444"/>
              <a:ext cx="1234384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i="1" dirty="0"/>
                <a:t>Not a face</a:t>
              </a:r>
            </a:p>
          </p:txBody>
        </p:sp>
      </p:grpSp>
      <p:sp>
        <p:nvSpPr>
          <p:cNvPr id="30" name="TextBox 29"/>
          <p:cNvSpPr txBox="1"/>
          <p:nvPr/>
        </p:nvSpPr>
        <p:spPr>
          <a:xfrm>
            <a:off x="4810409" y="4154658"/>
            <a:ext cx="369887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b="1" dirty="0"/>
              <a:t>Examples</a:t>
            </a:r>
            <a:r>
              <a:rPr lang="en-US" dirty="0"/>
              <a:t>: Linear regression, Logistic regression, Neural Network</a:t>
            </a:r>
          </a:p>
        </p:txBody>
      </p:sp>
      <p:sp>
        <p:nvSpPr>
          <p:cNvPr id="31" name="TextBox 30"/>
          <p:cNvSpPr txBox="1"/>
          <p:nvPr/>
        </p:nvSpPr>
        <p:spPr>
          <a:xfrm>
            <a:off x="4847941" y="5508100"/>
            <a:ext cx="369887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b="1" dirty="0"/>
              <a:t>Examples</a:t>
            </a:r>
            <a:r>
              <a:rPr lang="en-US" dirty="0"/>
              <a:t>: Mean-squared error, Cross Entropy</a:t>
            </a:r>
          </a:p>
        </p:txBody>
      </p:sp>
    </p:spTree>
    <p:extLst>
      <p:ext uri="{BB962C8B-B14F-4D97-AF65-F5344CB8AC3E}">
        <p14:creationId xmlns:p14="http://schemas.microsoft.com/office/powerpoint/2010/main" val="316785308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build="p"/>
      <p:bldP spid="19" grpId="0"/>
      <p:bldP spid="30" grpId="0"/>
      <p:bldP spid="31" grpId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Rectangle 16"/>
          <p:cNvSpPr/>
          <p:nvPr/>
        </p:nvSpPr>
        <p:spPr>
          <a:xfrm>
            <a:off x="4495799" y="1411045"/>
            <a:ext cx="4648202" cy="2257672"/>
          </a:xfrm>
          <a:prstGeom prst="rect">
            <a:avLst/>
          </a:prstGeom>
          <a:solidFill>
            <a:schemeClr val="accent4">
              <a:lumMod val="60000"/>
              <a:lumOff val="40000"/>
            </a:schemeClr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8" name="Rectangle 17"/>
          <p:cNvSpPr/>
          <p:nvPr/>
        </p:nvSpPr>
        <p:spPr>
          <a:xfrm>
            <a:off x="4495799" y="3663550"/>
            <a:ext cx="4648202" cy="3194450"/>
          </a:xfrm>
          <a:prstGeom prst="rect">
            <a:avLst/>
          </a:prstGeom>
          <a:solidFill>
            <a:schemeClr val="accent6">
              <a:lumMod val="40000"/>
              <a:lumOff val="60000"/>
            </a:schemeClr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6" name="Rectangle 15"/>
          <p:cNvSpPr/>
          <p:nvPr/>
        </p:nvSpPr>
        <p:spPr>
          <a:xfrm>
            <a:off x="0" y="3180972"/>
            <a:ext cx="4495800" cy="3677028"/>
          </a:xfrm>
          <a:prstGeom prst="rect">
            <a:avLst/>
          </a:prstGeom>
          <a:solidFill>
            <a:schemeClr val="accent4">
              <a:lumMod val="60000"/>
              <a:lumOff val="40000"/>
            </a:schemeClr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5" name="Rectangle 14"/>
          <p:cNvSpPr/>
          <p:nvPr/>
        </p:nvSpPr>
        <p:spPr>
          <a:xfrm>
            <a:off x="0" y="1411045"/>
            <a:ext cx="4495799" cy="1769927"/>
          </a:xfrm>
          <a:prstGeom prst="rect">
            <a:avLst/>
          </a:prstGeom>
          <a:solidFill>
            <a:schemeClr val="accent6">
              <a:lumMod val="40000"/>
              <a:lumOff val="60000"/>
            </a:schemeClr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 dirty="0"/>
              <a:t>A Recipe for </a:t>
            </a:r>
            <a:br>
              <a:rPr lang="en-US" dirty="0"/>
            </a:br>
            <a:r>
              <a:rPr lang="en-US" dirty="0"/>
              <a:t>Machine Learning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half" idx="1"/>
          </p:nvPr>
        </p:nvSpPr>
        <p:spPr>
          <a:xfrm>
            <a:off x="457200" y="1600201"/>
            <a:ext cx="4038600" cy="1580772"/>
          </a:xfrm>
        </p:spPr>
        <p:txBody>
          <a:bodyPr/>
          <a:lstStyle/>
          <a:p>
            <a:pPr marL="0" indent="0">
              <a:buNone/>
            </a:pPr>
            <a:r>
              <a:rPr lang="en-US" dirty="0"/>
              <a:t>1. Given training data:</a:t>
            </a:r>
          </a:p>
        </p:txBody>
      </p:sp>
      <p:sp>
        <p:nvSpPr>
          <p:cNvPr id="7" name="Content Placeholder 6"/>
          <p:cNvSpPr>
            <a:spLocks noGrp="1"/>
          </p:cNvSpPr>
          <p:nvPr>
            <p:ph sz="half" idx="2"/>
          </p:nvPr>
        </p:nvSpPr>
        <p:spPr>
          <a:xfrm>
            <a:off x="4662472" y="1600200"/>
            <a:ext cx="4038600" cy="2068517"/>
          </a:xfrm>
        </p:spPr>
        <p:txBody>
          <a:bodyPr/>
          <a:lstStyle/>
          <a:p>
            <a:pPr marL="0" indent="0">
              <a:buNone/>
            </a:pPr>
            <a:r>
              <a:rPr lang="en-US" dirty="0"/>
              <a:t>3. Define goal: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CF56997-4F5F-5A42-B306-795126905ACA}" type="slidenum">
              <a:rPr lang="en-US" smtClean="0"/>
              <a:pPr/>
              <a:t>15</a:t>
            </a:fld>
            <a:endParaRPr lang="en-US"/>
          </a:p>
        </p:txBody>
      </p:sp>
      <p:sp>
        <p:nvSpPr>
          <p:cNvPr id="8" name="Text Placeholder 7"/>
          <p:cNvSpPr>
            <a:spLocks noGrp="1"/>
          </p:cNvSpPr>
          <p:nvPr>
            <p:ph type="body" sz="quarter" idx="13"/>
          </p:nvPr>
        </p:nvSpPr>
        <p:spPr/>
        <p:txBody>
          <a:bodyPr/>
          <a:lstStyle/>
          <a:p>
            <a:r>
              <a:rPr lang="en-US" dirty="0"/>
              <a:t>Background</a:t>
            </a:r>
          </a:p>
        </p:txBody>
      </p:sp>
      <p:sp>
        <p:nvSpPr>
          <p:cNvPr id="19" name="Content Placeholder 5"/>
          <p:cNvSpPr txBox="1">
            <a:spLocks/>
          </p:cNvSpPr>
          <p:nvPr/>
        </p:nvSpPr>
        <p:spPr>
          <a:xfrm>
            <a:off x="457200" y="3180972"/>
            <a:ext cx="4038600" cy="3097591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342900" indent="-3429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457200" rtl="0" eaLnBrk="1" latinLnBrk="0" hangingPunct="1">
              <a:spcBef>
                <a:spcPct val="20000"/>
              </a:spcBef>
              <a:buFont typeface="Arial"/>
              <a:buChar char="–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457200" rtl="0" eaLnBrk="1" latinLnBrk="0" hangingPunct="1">
              <a:spcBef>
                <a:spcPct val="20000"/>
              </a:spcBef>
              <a:buFont typeface="Arial"/>
              <a:buChar char="–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457200" rtl="0" eaLnBrk="1" latinLnBrk="0" hangingPunct="1">
              <a:spcBef>
                <a:spcPct val="20000"/>
              </a:spcBef>
              <a:buFont typeface="Arial"/>
              <a:buChar char="»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Font typeface="Arial"/>
              <a:buNone/>
            </a:pPr>
            <a:r>
              <a:rPr lang="en-US" dirty="0"/>
              <a:t>2. Choose each of these:</a:t>
            </a:r>
          </a:p>
          <a:p>
            <a:pPr lvl="1"/>
            <a:r>
              <a:rPr lang="en-US" dirty="0"/>
              <a:t>Decision function</a:t>
            </a:r>
          </a:p>
          <a:p>
            <a:pPr lvl="1"/>
            <a:endParaRPr lang="en-US" dirty="0"/>
          </a:p>
          <a:p>
            <a:pPr lvl="1"/>
            <a:endParaRPr lang="en-US" dirty="0"/>
          </a:p>
          <a:p>
            <a:pPr lvl="1"/>
            <a:r>
              <a:rPr lang="en-US" dirty="0"/>
              <a:t>Loss function</a:t>
            </a:r>
          </a:p>
          <a:p>
            <a:pPr lvl="1"/>
            <a:endParaRPr lang="en-US" dirty="0"/>
          </a:p>
          <a:p>
            <a:pPr lvl="1"/>
            <a:endParaRPr lang="en-US" dirty="0"/>
          </a:p>
          <a:p>
            <a:pPr lvl="1"/>
            <a:endParaRPr lang="en-US" dirty="0"/>
          </a:p>
          <a:p>
            <a:pPr lvl="1"/>
            <a:endParaRPr lang="en-US" dirty="0"/>
          </a:p>
        </p:txBody>
      </p:sp>
      <p:sp>
        <p:nvSpPr>
          <p:cNvPr id="20" name="Content Placeholder 6"/>
          <p:cNvSpPr txBox="1">
            <a:spLocks/>
          </p:cNvSpPr>
          <p:nvPr/>
        </p:nvSpPr>
        <p:spPr>
          <a:xfrm>
            <a:off x="4662472" y="3668717"/>
            <a:ext cx="4038600" cy="2892444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342900" indent="-3429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457200" rtl="0" eaLnBrk="1" latinLnBrk="0" hangingPunct="1">
              <a:spcBef>
                <a:spcPct val="20000"/>
              </a:spcBef>
              <a:buFont typeface="Arial"/>
              <a:buChar char="–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457200" rtl="0" eaLnBrk="1" latinLnBrk="0" hangingPunct="1">
              <a:spcBef>
                <a:spcPct val="20000"/>
              </a:spcBef>
              <a:buFont typeface="Arial"/>
              <a:buChar char="–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457200" rtl="0" eaLnBrk="1" latinLnBrk="0" hangingPunct="1">
              <a:spcBef>
                <a:spcPct val="20000"/>
              </a:spcBef>
              <a:buFont typeface="Arial"/>
              <a:buChar char="»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Font typeface="Arial"/>
              <a:buNone/>
            </a:pPr>
            <a:r>
              <a:rPr lang="en-US" dirty="0"/>
              <a:t>4. Train with SGD:</a:t>
            </a:r>
          </a:p>
          <a:p>
            <a:pPr marL="0" indent="0">
              <a:buFont typeface="Arial"/>
              <a:buNone/>
            </a:pPr>
            <a:r>
              <a:rPr lang="en-US" dirty="0"/>
              <a:t>(take small steps opposite the gradient)</a:t>
            </a:r>
          </a:p>
        </p:txBody>
      </p:sp>
      <p:pic>
        <p:nvPicPr>
          <p:cNvPr id="3" name="Picture 2" descr="latex-image-1.pdf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07293" y="2224285"/>
            <a:ext cx="2082800" cy="533400"/>
          </a:xfrm>
          <a:prstGeom prst="rect">
            <a:avLst/>
          </a:prstGeom>
        </p:spPr>
      </p:pic>
      <p:pic>
        <p:nvPicPr>
          <p:cNvPr id="5" name="Picture 4" descr="latex-image-1.pdf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61913" y="4339324"/>
            <a:ext cx="2108200" cy="469900"/>
          </a:xfrm>
          <a:prstGeom prst="rect">
            <a:avLst/>
          </a:prstGeom>
        </p:spPr>
      </p:pic>
      <p:pic>
        <p:nvPicPr>
          <p:cNvPr id="12" name="Picture 11" descr="latex-image-1.pdf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07293" y="5673701"/>
            <a:ext cx="2349500" cy="469900"/>
          </a:xfrm>
          <a:prstGeom prst="rect">
            <a:avLst/>
          </a:prstGeom>
        </p:spPr>
      </p:pic>
      <p:pic>
        <p:nvPicPr>
          <p:cNvPr id="21" name="Picture 20" descr="latex-image-1.pdf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962417" y="2265250"/>
            <a:ext cx="4096234" cy="947367"/>
          </a:xfrm>
          <a:prstGeom prst="rect">
            <a:avLst/>
          </a:prstGeom>
        </p:spPr>
      </p:pic>
      <p:pic>
        <p:nvPicPr>
          <p:cNvPr id="22" name="Picture 21" descr="latex-image-1.pdf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962417" y="5609966"/>
            <a:ext cx="4063643" cy="37319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4264351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build="p"/>
      <p:bldP spid="20" grpId="0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Rectangle 16"/>
          <p:cNvSpPr/>
          <p:nvPr/>
        </p:nvSpPr>
        <p:spPr>
          <a:xfrm>
            <a:off x="4495799" y="1411045"/>
            <a:ext cx="4648202" cy="2257672"/>
          </a:xfrm>
          <a:prstGeom prst="rect">
            <a:avLst/>
          </a:prstGeom>
          <a:solidFill>
            <a:schemeClr val="accent4">
              <a:lumMod val="60000"/>
              <a:lumOff val="40000"/>
            </a:schemeClr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8" name="Rectangle 17"/>
          <p:cNvSpPr/>
          <p:nvPr/>
        </p:nvSpPr>
        <p:spPr>
          <a:xfrm>
            <a:off x="4495799" y="3663550"/>
            <a:ext cx="4648202" cy="3194450"/>
          </a:xfrm>
          <a:prstGeom prst="rect">
            <a:avLst/>
          </a:prstGeom>
          <a:solidFill>
            <a:schemeClr val="accent6">
              <a:lumMod val="40000"/>
              <a:lumOff val="60000"/>
            </a:schemeClr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6" name="Rectangle 15"/>
          <p:cNvSpPr/>
          <p:nvPr/>
        </p:nvSpPr>
        <p:spPr>
          <a:xfrm>
            <a:off x="0" y="3180972"/>
            <a:ext cx="4495800" cy="3677028"/>
          </a:xfrm>
          <a:prstGeom prst="rect">
            <a:avLst/>
          </a:prstGeom>
          <a:solidFill>
            <a:schemeClr val="accent4">
              <a:lumMod val="60000"/>
              <a:lumOff val="40000"/>
            </a:schemeClr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5" name="Rectangle 14"/>
          <p:cNvSpPr/>
          <p:nvPr/>
        </p:nvSpPr>
        <p:spPr>
          <a:xfrm>
            <a:off x="0" y="1411045"/>
            <a:ext cx="4495799" cy="1769927"/>
          </a:xfrm>
          <a:prstGeom prst="rect">
            <a:avLst/>
          </a:prstGeom>
          <a:solidFill>
            <a:schemeClr val="accent6">
              <a:lumMod val="40000"/>
              <a:lumOff val="60000"/>
            </a:schemeClr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 dirty="0"/>
              <a:t>A Recipe for </a:t>
            </a:r>
            <a:br>
              <a:rPr lang="en-US" dirty="0"/>
            </a:br>
            <a:r>
              <a:rPr lang="en-US" dirty="0"/>
              <a:t>Machine Learning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half" idx="1"/>
          </p:nvPr>
        </p:nvSpPr>
        <p:spPr>
          <a:xfrm>
            <a:off x="457200" y="1600201"/>
            <a:ext cx="4038600" cy="1580772"/>
          </a:xfrm>
        </p:spPr>
        <p:txBody>
          <a:bodyPr/>
          <a:lstStyle/>
          <a:p>
            <a:pPr marL="0" indent="0">
              <a:buNone/>
            </a:pPr>
            <a:r>
              <a:rPr lang="en-US" dirty="0"/>
              <a:t>1. Given training data:</a:t>
            </a:r>
          </a:p>
        </p:txBody>
      </p:sp>
      <p:sp>
        <p:nvSpPr>
          <p:cNvPr id="7" name="Content Placeholder 6"/>
          <p:cNvSpPr>
            <a:spLocks noGrp="1"/>
          </p:cNvSpPr>
          <p:nvPr>
            <p:ph sz="half" idx="2"/>
          </p:nvPr>
        </p:nvSpPr>
        <p:spPr>
          <a:xfrm>
            <a:off x="4662472" y="1600200"/>
            <a:ext cx="4038600" cy="2068517"/>
          </a:xfrm>
        </p:spPr>
        <p:txBody>
          <a:bodyPr/>
          <a:lstStyle/>
          <a:p>
            <a:pPr marL="0" indent="0">
              <a:buNone/>
            </a:pPr>
            <a:r>
              <a:rPr lang="en-US" dirty="0"/>
              <a:t>3. Define goal: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CF56997-4F5F-5A42-B306-795126905ACA}" type="slidenum">
              <a:rPr lang="en-US" smtClean="0"/>
              <a:pPr/>
              <a:t>16</a:t>
            </a:fld>
            <a:endParaRPr lang="en-US"/>
          </a:p>
        </p:txBody>
      </p:sp>
      <p:sp>
        <p:nvSpPr>
          <p:cNvPr id="8" name="Text Placeholder 7"/>
          <p:cNvSpPr>
            <a:spLocks noGrp="1"/>
          </p:cNvSpPr>
          <p:nvPr>
            <p:ph type="body" sz="quarter" idx="13"/>
          </p:nvPr>
        </p:nvSpPr>
        <p:spPr/>
        <p:txBody>
          <a:bodyPr/>
          <a:lstStyle/>
          <a:p>
            <a:r>
              <a:rPr lang="en-US" dirty="0"/>
              <a:t>Background</a:t>
            </a:r>
          </a:p>
        </p:txBody>
      </p:sp>
      <p:sp>
        <p:nvSpPr>
          <p:cNvPr id="19" name="Content Placeholder 5"/>
          <p:cNvSpPr txBox="1">
            <a:spLocks/>
          </p:cNvSpPr>
          <p:nvPr/>
        </p:nvSpPr>
        <p:spPr>
          <a:xfrm>
            <a:off x="457200" y="3180972"/>
            <a:ext cx="4038600" cy="3097591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342900" indent="-3429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457200" rtl="0" eaLnBrk="1" latinLnBrk="0" hangingPunct="1">
              <a:spcBef>
                <a:spcPct val="20000"/>
              </a:spcBef>
              <a:buFont typeface="Arial"/>
              <a:buChar char="–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457200" rtl="0" eaLnBrk="1" latinLnBrk="0" hangingPunct="1">
              <a:spcBef>
                <a:spcPct val="20000"/>
              </a:spcBef>
              <a:buFont typeface="Arial"/>
              <a:buChar char="–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457200" rtl="0" eaLnBrk="1" latinLnBrk="0" hangingPunct="1">
              <a:spcBef>
                <a:spcPct val="20000"/>
              </a:spcBef>
              <a:buFont typeface="Arial"/>
              <a:buChar char="»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Font typeface="Arial"/>
              <a:buNone/>
            </a:pPr>
            <a:r>
              <a:rPr lang="en-US" dirty="0"/>
              <a:t>2. Choose each of these:</a:t>
            </a:r>
          </a:p>
          <a:p>
            <a:pPr lvl="1"/>
            <a:r>
              <a:rPr lang="en-US" dirty="0"/>
              <a:t>Decision function</a:t>
            </a:r>
          </a:p>
          <a:p>
            <a:pPr lvl="1"/>
            <a:endParaRPr lang="en-US" dirty="0"/>
          </a:p>
          <a:p>
            <a:pPr lvl="1"/>
            <a:endParaRPr lang="en-US" dirty="0"/>
          </a:p>
          <a:p>
            <a:pPr lvl="1"/>
            <a:r>
              <a:rPr lang="en-US" dirty="0"/>
              <a:t>Loss function</a:t>
            </a:r>
          </a:p>
          <a:p>
            <a:pPr lvl="1"/>
            <a:endParaRPr lang="en-US" dirty="0"/>
          </a:p>
          <a:p>
            <a:pPr lvl="1"/>
            <a:endParaRPr lang="en-US" dirty="0"/>
          </a:p>
          <a:p>
            <a:pPr lvl="1"/>
            <a:endParaRPr lang="en-US" dirty="0"/>
          </a:p>
          <a:p>
            <a:pPr lvl="1"/>
            <a:endParaRPr lang="en-US" dirty="0"/>
          </a:p>
        </p:txBody>
      </p:sp>
      <p:sp>
        <p:nvSpPr>
          <p:cNvPr id="20" name="Content Placeholder 6"/>
          <p:cNvSpPr txBox="1">
            <a:spLocks/>
          </p:cNvSpPr>
          <p:nvPr/>
        </p:nvSpPr>
        <p:spPr>
          <a:xfrm>
            <a:off x="4662472" y="3668717"/>
            <a:ext cx="4038600" cy="2892444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342900" indent="-3429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457200" rtl="0" eaLnBrk="1" latinLnBrk="0" hangingPunct="1">
              <a:spcBef>
                <a:spcPct val="20000"/>
              </a:spcBef>
              <a:buFont typeface="Arial"/>
              <a:buChar char="–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457200" rtl="0" eaLnBrk="1" latinLnBrk="0" hangingPunct="1">
              <a:spcBef>
                <a:spcPct val="20000"/>
              </a:spcBef>
              <a:buFont typeface="Arial"/>
              <a:buChar char="–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457200" rtl="0" eaLnBrk="1" latinLnBrk="0" hangingPunct="1">
              <a:spcBef>
                <a:spcPct val="20000"/>
              </a:spcBef>
              <a:buFont typeface="Arial"/>
              <a:buChar char="»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Font typeface="Arial"/>
              <a:buNone/>
            </a:pPr>
            <a:r>
              <a:rPr lang="en-US" dirty="0"/>
              <a:t>4. Train with SGD:</a:t>
            </a:r>
          </a:p>
          <a:p>
            <a:pPr marL="0" indent="0">
              <a:buFont typeface="Arial"/>
              <a:buNone/>
            </a:pPr>
            <a:r>
              <a:rPr lang="en-US" dirty="0"/>
              <a:t>(take small steps opposite the gradient)</a:t>
            </a:r>
          </a:p>
        </p:txBody>
      </p:sp>
      <p:pic>
        <p:nvPicPr>
          <p:cNvPr id="3" name="Picture 2" descr="latex-image-1.pdf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07293" y="2224285"/>
            <a:ext cx="2082800" cy="533400"/>
          </a:xfrm>
          <a:prstGeom prst="rect">
            <a:avLst/>
          </a:prstGeom>
        </p:spPr>
      </p:pic>
      <p:pic>
        <p:nvPicPr>
          <p:cNvPr id="5" name="Picture 4" descr="latex-image-1.pdf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61913" y="4339324"/>
            <a:ext cx="2108200" cy="469900"/>
          </a:xfrm>
          <a:prstGeom prst="rect">
            <a:avLst/>
          </a:prstGeom>
        </p:spPr>
      </p:pic>
      <p:pic>
        <p:nvPicPr>
          <p:cNvPr id="12" name="Picture 11" descr="latex-image-1.pdf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07293" y="5673701"/>
            <a:ext cx="2349500" cy="469900"/>
          </a:xfrm>
          <a:prstGeom prst="rect">
            <a:avLst/>
          </a:prstGeom>
        </p:spPr>
      </p:pic>
      <p:pic>
        <p:nvPicPr>
          <p:cNvPr id="21" name="Picture 20" descr="latex-image-1.pdf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962417" y="2265250"/>
            <a:ext cx="4096234" cy="947367"/>
          </a:xfrm>
          <a:prstGeom prst="rect">
            <a:avLst/>
          </a:prstGeom>
        </p:spPr>
      </p:pic>
      <p:pic>
        <p:nvPicPr>
          <p:cNvPr id="22" name="Picture 21" descr="latex-image-1.pdf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962417" y="5609966"/>
            <a:ext cx="4063643" cy="373192"/>
          </a:xfrm>
          <a:prstGeom prst="rect">
            <a:avLst/>
          </a:prstGeom>
        </p:spPr>
      </p:pic>
      <p:sp>
        <p:nvSpPr>
          <p:cNvPr id="23" name="Rectangle 26"/>
          <p:cNvSpPr/>
          <p:nvPr/>
        </p:nvSpPr>
        <p:spPr>
          <a:xfrm>
            <a:off x="-692776" y="-461797"/>
            <a:ext cx="10584076" cy="7824887"/>
          </a:xfrm>
          <a:custGeom>
            <a:avLst/>
            <a:gdLst/>
            <a:ahLst/>
            <a:cxnLst/>
            <a:rect l="l" t="t" r="r" b="b"/>
            <a:pathLst>
              <a:path w="10584076" h="7824887">
                <a:moveTo>
                  <a:pt x="8813649" y="5745981"/>
                </a:moveTo>
                <a:cubicBezTo>
                  <a:pt x="8183052" y="5745981"/>
                  <a:pt x="7671852" y="5968581"/>
                  <a:pt x="7671852" y="6243171"/>
                </a:cubicBezTo>
                <a:cubicBezTo>
                  <a:pt x="7671852" y="6517761"/>
                  <a:pt x="8183052" y="6740361"/>
                  <a:pt x="8813649" y="6740361"/>
                </a:cubicBezTo>
                <a:cubicBezTo>
                  <a:pt x="9444246" y="6740361"/>
                  <a:pt x="9955446" y="6517761"/>
                  <a:pt x="9955446" y="6243171"/>
                </a:cubicBezTo>
                <a:cubicBezTo>
                  <a:pt x="9955446" y="5968581"/>
                  <a:pt x="9444246" y="5745981"/>
                  <a:pt x="8813649" y="5745981"/>
                </a:cubicBezTo>
                <a:close/>
                <a:moveTo>
                  <a:pt x="3342003" y="4438200"/>
                </a:moveTo>
                <a:cubicBezTo>
                  <a:pt x="2899168" y="4438200"/>
                  <a:pt x="2540179" y="4678213"/>
                  <a:pt x="2540179" y="4974283"/>
                </a:cubicBezTo>
                <a:cubicBezTo>
                  <a:pt x="2540179" y="5270353"/>
                  <a:pt x="2899168" y="5510366"/>
                  <a:pt x="3342003" y="5510366"/>
                </a:cubicBezTo>
                <a:cubicBezTo>
                  <a:pt x="3784838" y="5510366"/>
                  <a:pt x="4143827" y="5270353"/>
                  <a:pt x="4143827" y="4974283"/>
                </a:cubicBezTo>
                <a:cubicBezTo>
                  <a:pt x="4143827" y="4678213"/>
                  <a:pt x="3784838" y="4438200"/>
                  <a:pt x="3342003" y="4438200"/>
                </a:cubicBezTo>
                <a:close/>
                <a:moveTo>
                  <a:pt x="0" y="0"/>
                </a:moveTo>
                <a:lnTo>
                  <a:pt x="10584076" y="0"/>
                </a:lnTo>
                <a:lnTo>
                  <a:pt x="10584076" y="7824887"/>
                </a:lnTo>
                <a:lnTo>
                  <a:pt x="0" y="7824887"/>
                </a:lnTo>
                <a:close/>
              </a:path>
            </a:pathLst>
          </a:custGeom>
          <a:solidFill>
            <a:schemeClr val="bg1">
              <a:alpha val="77000"/>
            </a:schemeClr>
          </a:solidFill>
          <a:ln>
            <a:noFill/>
          </a:ln>
          <a:effectLst>
            <a:softEdge rad="190500"/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6" name="Content Placeholder 5"/>
          <p:cNvSpPr txBox="1">
            <a:spLocks/>
          </p:cNvSpPr>
          <p:nvPr/>
        </p:nvSpPr>
        <p:spPr>
          <a:xfrm>
            <a:off x="3445110" y="563183"/>
            <a:ext cx="5255962" cy="974153"/>
          </a:xfrm>
          <a:prstGeom prst="rect">
            <a:avLst/>
          </a:prstGeom>
          <a:solidFill>
            <a:schemeClr val="tx2">
              <a:lumMod val="60000"/>
              <a:lumOff val="40000"/>
            </a:schemeClr>
          </a:solidFill>
          <a:effectLst>
            <a:outerShdw blurRad="190500" dist="190500" dir="2700000" algn="tl" rotWithShape="0">
              <a:srgbClr val="000000">
                <a:alpha val="43000"/>
              </a:srgbClr>
            </a:outerShdw>
          </a:effectLst>
        </p:spPr>
        <p:txBody>
          <a:bodyPr vert="horz" lIns="91440" tIns="45720" rIns="91440" bIns="45720" rtlCol="0">
            <a:normAutofit/>
          </a:bodyPr>
          <a:lstStyle>
            <a:lvl1pPr marL="342900" indent="-3429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457200" rtl="0" eaLnBrk="1" latinLnBrk="0" hangingPunct="1">
              <a:spcBef>
                <a:spcPct val="20000"/>
              </a:spcBef>
              <a:buFont typeface="Arial"/>
              <a:buChar char="–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457200" rtl="0" eaLnBrk="1" latinLnBrk="0" hangingPunct="1">
              <a:spcBef>
                <a:spcPct val="20000"/>
              </a:spcBef>
              <a:buFont typeface="Arial"/>
              <a:buChar char="–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457200" rtl="0" eaLnBrk="1" latinLnBrk="0" hangingPunct="1">
              <a:spcBef>
                <a:spcPct val="20000"/>
              </a:spcBef>
              <a:buFont typeface="Arial"/>
              <a:buChar char="»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Font typeface="Arial"/>
              <a:buNone/>
            </a:pPr>
            <a:r>
              <a:rPr lang="en-US" sz="4000" dirty="0"/>
              <a:t>Gradients</a:t>
            </a:r>
          </a:p>
        </p:txBody>
      </p:sp>
      <p:sp>
        <p:nvSpPr>
          <p:cNvPr id="27" name="Content Placeholder 5"/>
          <p:cNvSpPr txBox="1">
            <a:spLocks/>
          </p:cNvSpPr>
          <p:nvPr/>
        </p:nvSpPr>
        <p:spPr>
          <a:xfrm>
            <a:off x="3445110" y="1662545"/>
            <a:ext cx="5255962" cy="2964993"/>
          </a:xfrm>
          <a:prstGeom prst="rect">
            <a:avLst/>
          </a:prstGeom>
          <a:solidFill>
            <a:schemeClr val="tx2">
              <a:lumMod val="60000"/>
              <a:lumOff val="40000"/>
            </a:schemeClr>
          </a:solidFill>
          <a:effectLst>
            <a:outerShdw blurRad="190500" dist="190500" dir="2700000" algn="tl" rotWithShape="0">
              <a:srgbClr val="000000">
                <a:alpha val="43000"/>
              </a:srgbClr>
            </a:outerShdw>
          </a:effectLst>
        </p:spPr>
        <p:txBody>
          <a:bodyPr vert="horz" lIns="91440" tIns="45720" rIns="91440" bIns="45720" rtlCol="0">
            <a:normAutofit fontScale="92500" lnSpcReduction="20000"/>
          </a:bodyPr>
          <a:lstStyle>
            <a:lvl1pPr marL="342900" indent="-3429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457200" rtl="0" eaLnBrk="1" latinLnBrk="0" hangingPunct="1">
              <a:spcBef>
                <a:spcPct val="20000"/>
              </a:spcBef>
              <a:buFont typeface="Arial"/>
              <a:buChar char="–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457200" rtl="0" eaLnBrk="1" latinLnBrk="0" hangingPunct="1">
              <a:spcBef>
                <a:spcPct val="20000"/>
              </a:spcBef>
              <a:buFont typeface="Arial"/>
              <a:buChar char="–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457200" rtl="0" eaLnBrk="1" latinLnBrk="0" hangingPunct="1">
              <a:spcBef>
                <a:spcPct val="20000"/>
              </a:spcBef>
              <a:buFont typeface="Arial"/>
              <a:buChar char="»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None/>
            </a:pPr>
            <a:r>
              <a:rPr lang="en-US" b="1" dirty="0" err="1"/>
              <a:t>Backpropagation</a:t>
            </a:r>
            <a:r>
              <a:rPr lang="en-US" dirty="0"/>
              <a:t> can compute this gradient! </a:t>
            </a:r>
          </a:p>
          <a:p>
            <a:pPr marL="0" indent="0">
              <a:buNone/>
            </a:pPr>
            <a:r>
              <a:rPr lang="en-US" dirty="0"/>
              <a:t>And it’s a </a:t>
            </a:r>
            <a:r>
              <a:rPr lang="en-US" b="1" dirty="0"/>
              <a:t>special case of a more general algorithm </a:t>
            </a:r>
            <a:r>
              <a:rPr lang="en-US" dirty="0"/>
              <a:t>called </a:t>
            </a:r>
            <a:r>
              <a:rPr lang="en-US" b="1" dirty="0"/>
              <a:t>reverse-mode automatic differentiation </a:t>
            </a:r>
            <a:r>
              <a:rPr lang="en-US" dirty="0"/>
              <a:t>that can compute the gradient of any differentiable function efficiently!</a:t>
            </a:r>
          </a:p>
        </p:txBody>
      </p:sp>
      <p:sp>
        <p:nvSpPr>
          <p:cNvPr id="28" name="Bent-Up Arrow 27"/>
          <p:cNvSpPr/>
          <p:nvPr/>
        </p:nvSpPr>
        <p:spPr>
          <a:xfrm rot="5400000">
            <a:off x="5255554" y="4887896"/>
            <a:ext cx="1182516" cy="1097029"/>
          </a:xfrm>
          <a:prstGeom prst="bentUpArrow">
            <a:avLst/>
          </a:prstGeom>
          <a:solidFill>
            <a:schemeClr val="accent1"/>
          </a:solidFill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888278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Rectangle 16"/>
          <p:cNvSpPr/>
          <p:nvPr/>
        </p:nvSpPr>
        <p:spPr>
          <a:xfrm>
            <a:off x="4495799" y="1411045"/>
            <a:ext cx="4648202" cy="2257672"/>
          </a:xfrm>
          <a:prstGeom prst="rect">
            <a:avLst/>
          </a:prstGeom>
          <a:solidFill>
            <a:schemeClr val="accent4">
              <a:lumMod val="60000"/>
              <a:lumOff val="40000"/>
            </a:schemeClr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8" name="Rectangle 17"/>
          <p:cNvSpPr/>
          <p:nvPr/>
        </p:nvSpPr>
        <p:spPr>
          <a:xfrm>
            <a:off x="4495799" y="3663550"/>
            <a:ext cx="4648202" cy="3194450"/>
          </a:xfrm>
          <a:prstGeom prst="rect">
            <a:avLst/>
          </a:prstGeom>
          <a:solidFill>
            <a:schemeClr val="accent6">
              <a:lumMod val="40000"/>
              <a:lumOff val="60000"/>
            </a:schemeClr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6" name="Rectangle 15"/>
          <p:cNvSpPr/>
          <p:nvPr/>
        </p:nvSpPr>
        <p:spPr>
          <a:xfrm>
            <a:off x="0" y="3180972"/>
            <a:ext cx="4495800" cy="3677028"/>
          </a:xfrm>
          <a:prstGeom prst="rect">
            <a:avLst/>
          </a:prstGeom>
          <a:solidFill>
            <a:schemeClr val="accent4">
              <a:lumMod val="60000"/>
              <a:lumOff val="40000"/>
            </a:schemeClr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5" name="Rectangle 14"/>
          <p:cNvSpPr/>
          <p:nvPr/>
        </p:nvSpPr>
        <p:spPr>
          <a:xfrm>
            <a:off x="0" y="1411045"/>
            <a:ext cx="4495799" cy="1769927"/>
          </a:xfrm>
          <a:prstGeom prst="rect">
            <a:avLst/>
          </a:prstGeom>
          <a:solidFill>
            <a:schemeClr val="accent6">
              <a:lumMod val="40000"/>
              <a:lumOff val="60000"/>
            </a:schemeClr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 dirty="0"/>
              <a:t>A Recipe for </a:t>
            </a:r>
            <a:br>
              <a:rPr lang="en-US" dirty="0"/>
            </a:br>
            <a:r>
              <a:rPr lang="en-US" dirty="0"/>
              <a:t>Machine Learning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half" idx="1"/>
          </p:nvPr>
        </p:nvSpPr>
        <p:spPr>
          <a:xfrm>
            <a:off x="457200" y="1600201"/>
            <a:ext cx="4038600" cy="1580772"/>
          </a:xfrm>
        </p:spPr>
        <p:txBody>
          <a:bodyPr/>
          <a:lstStyle/>
          <a:p>
            <a:pPr marL="0" indent="0">
              <a:buNone/>
            </a:pPr>
            <a:r>
              <a:rPr lang="en-US" dirty="0"/>
              <a:t>1. Given training data:</a:t>
            </a:r>
          </a:p>
        </p:txBody>
      </p:sp>
      <p:sp>
        <p:nvSpPr>
          <p:cNvPr id="7" name="Content Placeholder 6"/>
          <p:cNvSpPr>
            <a:spLocks noGrp="1"/>
          </p:cNvSpPr>
          <p:nvPr>
            <p:ph sz="half" idx="2"/>
          </p:nvPr>
        </p:nvSpPr>
        <p:spPr>
          <a:xfrm>
            <a:off x="4662472" y="1600200"/>
            <a:ext cx="4038600" cy="2068517"/>
          </a:xfrm>
        </p:spPr>
        <p:txBody>
          <a:bodyPr/>
          <a:lstStyle/>
          <a:p>
            <a:pPr marL="0" indent="0">
              <a:buNone/>
            </a:pPr>
            <a:r>
              <a:rPr lang="en-US" dirty="0"/>
              <a:t>3. Define goal: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CF56997-4F5F-5A42-B306-795126905ACA}" type="slidenum">
              <a:rPr lang="en-US" smtClean="0"/>
              <a:pPr/>
              <a:t>17</a:t>
            </a:fld>
            <a:endParaRPr lang="en-US"/>
          </a:p>
        </p:txBody>
      </p:sp>
      <p:sp>
        <p:nvSpPr>
          <p:cNvPr id="8" name="Text Placeholder 7"/>
          <p:cNvSpPr>
            <a:spLocks noGrp="1"/>
          </p:cNvSpPr>
          <p:nvPr>
            <p:ph type="body" sz="quarter" idx="13"/>
          </p:nvPr>
        </p:nvSpPr>
        <p:spPr/>
        <p:txBody>
          <a:bodyPr/>
          <a:lstStyle/>
          <a:p>
            <a:r>
              <a:rPr lang="en-US" dirty="0"/>
              <a:t>Background</a:t>
            </a:r>
          </a:p>
        </p:txBody>
      </p:sp>
      <p:sp>
        <p:nvSpPr>
          <p:cNvPr id="19" name="Content Placeholder 5"/>
          <p:cNvSpPr txBox="1">
            <a:spLocks/>
          </p:cNvSpPr>
          <p:nvPr/>
        </p:nvSpPr>
        <p:spPr>
          <a:xfrm>
            <a:off x="457200" y="3180972"/>
            <a:ext cx="4038600" cy="3097591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342900" indent="-3429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457200" rtl="0" eaLnBrk="1" latinLnBrk="0" hangingPunct="1">
              <a:spcBef>
                <a:spcPct val="20000"/>
              </a:spcBef>
              <a:buFont typeface="Arial"/>
              <a:buChar char="–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457200" rtl="0" eaLnBrk="1" latinLnBrk="0" hangingPunct="1">
              <a:spcBef>
                <a:spcPct val="20000"/>
              </a:spcBef>
              <a:buFont typeface="Arial"/>
              <a:buChar char="–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457200" rtl="0" eaLnBrk="1" latinLnBrk="0" hangingPunct="1">
              <a:spcBef>
                <a:spcPct val="20000"/>
              </a:spcBef>
              <a:buFont typeface="Arial"/>
              <a:buChar char="»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Font typeface="Arial"/>
              <a:buNone/>
            </a:pPr>
            <a:r>
              <a:rPr lang="en-US" dirty="0"/>
              <a:t>2. Choose each of these:</a:t>
            </a:r>
          </a:p>
          <a:p>
            <a:pPr lvl="1"/>
            <a:r>
              <a:rPr lang="en-US" dirty="0"/>
              <a:t>Decision function</a:t>
            </a:r>
          </a:p>
          <a:p>
            <a:pPr lvl="1"/>
            <a:endParaRPr lang="en-US" dirty="0"/>
          </a:p>
          <a:p>
            <a:pPr lvl="1"/>
            <a:endParaRPr lang="en-US" dirty="0"/>
          </a:p>
          <a:p>
            <a:pPr lvl="1"/>
            <a:r>
              <a:rPr lang="en-US" dirty="0"/>
              <a:t>Loss function</a:t>
            </a:r>
          </a:p>
          <a:p>
            <a:pPr lvl="1"/>
            <a:endParaRPr lang="en-US" dirty="0"/>
          </a:p>
          <a:p>
            <a:pPr lvl="1"/>
            <a:endParaRPr lang="en-US" dirty="0"/>
          </a:p>
          <a:p>
            <a:pPr lvl="1"/>
            <a:endParaRPr lang="en-US" dirty="0"/>
          </a:p>
          <a:p>
            <a:pPr lvl="1"/>
            <a:endParaRPr lang="en-US" dirty="0"/>
          </a:p>
        </p:txBody>
      </p:sp>
      <p:sp>
        <p:nvSpPr>
          <p:cNvPr id="20" name="Content Placeholder 6"/>
          <p:cNvSpPr txBox="1">
            <a:spLocks/>
          </p:cNvSpPr>
          <p:nvPr/>
        </p:nvSpPr>
        <p:spPr>
          <a:xfrm>
            <a:off x="4662472" y="3668717"/>
            <a:ext cx="4038600" cy="2892444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342900" indent="-3429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457200" rtl="0" eaLnBrk="1" latinLnBrk="0" hangingPunct="1">
              <a:spcBef>
                <a:spcPct val="20000"/>
              </a:spcBef>
              <a:buFont typeface="Arial"/>
              <a:buChar char="–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457200" rtl="0" eaLnBrk="1" latinLnBrk="0" hangingPunct="1">
              <a:spcBef>
                <a:spcPct val="20000"/>
              </a:spcBef>
              <a:buFont typeface="Arial"/>
              <a:buChar char="–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457200" rtl="0" eaLnBrk="1" latinLnBrk="0" hangingPunct="1">
              <a:spcBef>
                <a:spcPct val="20000"/>
              </a:spcBef>
              <a:buFont typeface="Arial"/>
              <a:buChar char="»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Font typeface="Arial"/>
              <a:buNone/>
            </a:pPr>
            <a:r>
              <a:rPr lang="en-US" dirty="0"/>
              <a:t>4. Train with SGD:</a:t>
            </a:r>
          </a:p>
          <a:p>
            <a:pPr marL="0" indent="0">
              <a:buFont typeface="Arial"/>
              <a:buNone/>
            </a:pPr>
            <a:r>
              <a:rPr lang="en-US" dirty="0"/>
              <a:t>(take small steps opposite the gradient)</a:t>
            </a:r>
          </a:p>
        </p:txBody>
      </p:sp>
      <p:pic>
        <p:nvPicPr>
          <p:cNvPr id="3" name="Picture 2" descr="latex-image-1.pdf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07293" y="2224285"/>
            <a:ext cx="2082800" cy="533400"/>
          </a:xfrm>
          <a:prstGeom prst="rect">
            <a:avLst/>
          </a:prstGeom>
        </p:spPr>
      </p:pic>
      <p:pic>
        <p:nvPicPr>
          <p:cNvPr id="5" name="Picture 4" descr="latex-image-1.pdf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61913" y="4339324"/>
            <a:ext cx="2108200" cy="469900"/>
          </a:xfrm>
          <a:prstGeom prst="rect">
            <a:avLst/>
          </a:prstGeom>
        </p:spPr>
      </p:pic>
      <p:pic>
        <p:nvPicPr>
          <p:cNvPr id="12" name="Picture 11" descr="latex-image-1.pdf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07293" y="5673701"/>
            <a:ext cx="2349500" cy="469900"/>
          </a:xfrm>
          <a:prstGeom prst="rect">
            <a:avLst/>
          </a:prstGeom>
        </p:spPr>
      </p:pic>
      <p:pic>
        <p:nvPicPr>
          <p:cNvPr id="21" name="Picture 20" descr="latex-image-1.pdf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962417" y="2265250"/>
            <a:ext cx="4096234" cy="947367"/>
          </a:xfrm>
          <a:prstGeom prst="rect">
            <a:avLst/>
          </a:prstGeom>
        </p:spPr>
      </p:pic>
      <p:pic>
        <p:nvPicPr>
          <p:cNvPr id="22" name="Picture 21" descr="latex-image-1.pdf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962417" y="5609966"/>
            <a:ext cx="4063643" cy="373192"/>
          </a:xfrm>
          <a:prstGeom prst="rect">
            <a:avLst/>
          </a:prstGeom>
        </p:spPr>
      </p:pic>
      <p:sp>
        <p:nvSpPr>
          <p:cNvPr id="23" name="Rectangle 26"/>
          <p:cNvSpPr/>
          <p:nvPr/>
        </p:nvSpPr>
        <p:spPr>
          <a:xfrm>
            <a:off x="-692776" y="-461797"/>
            <a:ext cx="10584076" cy="7824887"/>
          </a:xfrm>
          <a:custGeom>
            <a:avLst/>
            <a:gdLst/>
            <a:ahLst/>
            <a:cxnLst/>
            <a:rect l="l" t="t" r="r" b="b"/>
            <a:pathLst>
              <a:path w="10584076" h="7824887">
                <a:moveTo>
                  <a:pt x="8813649" y="5745981"/>
                </a:moveTo>
                <a:cubicBezTo>
                  <a:pt x="8183052" y="5745981"/>
                  <a:pt x="7671852" y="5968581"/>
                  <a:pt x="7671852" y="6243171"/>
                </a:cubicBezTo>
                <a:cubicBezTo>
                  <a:pt x="7671852" y="6517761"/>
                  <a:pt x="8183052" y="6740361"/>
                  <a:pt x="8813649" y="6740361"/>
                </a:cubicBezTo>
                <a:cubicBezTo>
                  <a:pt x="9444246" y="6740361"/>
                  <a:pt x="9955446" y="6517761"/>
                  <a:pt x="9955446" y="6243171"/>
                </a:cubicBezTo>
                <a:cubicBezTo>
                  <a:pt x="9955446" y="5968581"/>
                  <a:pt x="9444246" y="5745981"/>
                  <a:pt x="8813649" y="5745981"/>
                </a:cubicBezTo>
                <a:close/>
                <a:moveTo>
                  <a:pt x="3342003" y="4438200"/>
                </a:moveTo>
                <a:cubicBezTo>
                  <a:pt x="2899168" y="4438200"/>
                  <a:pt x="2540179" y="4678213"/>
                  <a:pt x="2540179" y="4974283"/>
                </a:cubicBezTo>
                <a:cubicBezTo>
                  <a:pt x="2540179" y="5270353"/>
                  <a:pt x="2899168" y="5510366"/>
                  <a:pt x="3342003" y="5510366"/>
                </a:cubicBezTo>
                <a:cubicBezTo>
                  <a:pt x="3784838" y="5510366"/>
                  <a:pt x="4143827" y="5270353"/>
                  <a:pt x="4143827" y="4974283"/>
                </a:cubicBezTo>
                <a:cubicBezTo>
                  <a:pt x="4143827" y="4678213"/>
                  <a:pt x="3784838" y="4438200"/>
                  <a:pt x="3342003" y="4438200"/>
                </a:cubicBezTo>
                <a:close/>
                <a:moveTo>
                  <a:pt x="0" y="0"/>
                </a:moveTo>
                <a:lnTo>
                  <a:pt x="10584076" y="0"/>
                </a:lnTo>
                <a:lnTo>
                  <a:pt x="10584076" y="7824887"/>
                </a:lnTo>
                <a:lnTo>
                  <a:pt x="0" y="7824887"/>
                </a:lnTo>
                <a:close/>
              </a:path>
            </a:pathLst>
          </a:custGeom>
          <a:solidFill>
            <a:schemeClr val="bg1">
              <a:alpha val="77000"/>
            </a:schemeClr>
          </a:solidFill>
          <a:ln>
            <a:noFill/>
          </a:ln>
          <a:effectLst>
            <a:softEdge rad="190500"/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6600" b="1" dirty="0">
                <a:solidFill>
                  <a:srgbClr val="FF0000"/>
                </a:solidFill>
              </a:rPr>
              <a:t>LET’S GO INTO IT</a:t>
            </a:r>
          </a:p>
        </p:txBody>
      </p:sp>
    </p:spTree>
    <p:extLst>
      <p:ext uri="{BB962C8B-B14F-4D97-AF65-F5344CB8AC3E}">
        <p14:creationId xmlns:p14="http://schemas.microsoft.com/office/powerpoint/2010/main" val="3176295394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dirty="0"/>
              <a:t>Linear Regression</a:t>
            </a:r>
          </a:p>
        </p:txBody>
      </p:sp>
      <p:sp>
        <p:nvSpPr>
          <p:cNvPr id="3" name="Slide Number Placeholder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CF56997-4F5F-5A42-B306-795126905ACA}" type="slidenum">
              <a:rPr lang="en-US" smtClean="0"/>
              <a:pPr/>
              <a:t>18</a:t>
            </a:fld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13"/>
          </p:nvPr>
        </p:nvSpPr>
        <p:spPr/>
        <p:txBody>
          <a:bodyPr/>
          <a:lstStyle/>
          <a:p>
            <a:pPr marL="0" indent="0">
              <a:buNone/>
            </a:pPr>
            <a:r>
              <a:rPr lang="en-US" dirty="0"/>
              <a:t>Decision Functions</a:t>
            </a:r>
          </a:p>
        </p:txBody>
      </p:sp>
      <p:sp>
        <p:nvSpPr>
          <p:cNvPr id="4" name="Connector 3"/>
          <p:cNvSpPr/>
          <p:nvPr/>
        </p:nvSpPr>
        <p:spPr>
          <a:xfrm>
            <a:off x="1371600" y="5715000"/>
            <a:ext cx="822960" cy="822960"/>
          </a:xfrm>
          <a:prstGeom prst="flowChartConnector">
            <a:avLst/>
          </a:prstGeom>
          <a:solidFill>
            <a:srgbClr val="72CEE0"/>
          </a:solidFill>
          <a:ln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US" sz="2600" dirty="0">
                <a:ln>
                  <a:solidFill>
                    <a:schemeClr val="tx1"/>
                  </a:solidFill>
                </a:ln>
                <a:solidFill>
                  <a:schemeClr val="tx1"/>
                </a:solidFill>
                <a:latin typeface="Arial"/>
                <a:cs typeface="Arial"/>
              </a:rPr>
              <a:t>x</a:t>
            </a:r>
            <a:r>
              <a:rPr lang="en-US" sz="2600" baseline="-25000" dirty="0">
                <a:ln>
                  <a:solidFill>
                    <a:schemeClr val="tx1"/>
                  </a:solidFill>
                </a:ln>
                <a:solidFill>
                  <a:schemeClr val="tx1"/>
                </a:solidFill>
                <a:latin typeface="Arial"/>
                <a:cs typeface="Arial"/>
              </a:rPr>
              <a:t>1</a:t>
            </a:r>
          </a:p>
        </p:txBody>
      </p:sp>
      <p:sp>
        <p:nvSpPr>
          <p:cNvPr id="7" name="Connector 6"/>
          <p:cNvSpPr/>
          <p:nvPr/>
        </p:nvSpPr>
        <p:spPr>
          <a:xfrm>
            <a:off x="2895600" y="5715000"/>
            <a:ext cx="822960" cy="822960"/>
          </a:xfrm>
          <a:prstGeom prst="flowChartConnector">
            <a:avLst/>
          </a:prstGeom>
          <a:solidFill>
            <a:srgbClr val="72CEE0"/>
          </a:solidFill>
          <a:ln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US" sz="2600" dirty="0">
                <a:ln>
                  <a:solidFill>
                    <a:schemeClr val="tx1"/>
                  </a:solidFill>
                </a:ln>
                <a:solidFill>
                  <a:schemeClr val="tx1"/>
                </a:solidFill>
                <a:latin typeface="Arial"/>
                <a:cs typeface="Arial"/>
              </a:rPr>
              <a:t>x</a:t>
            </a:r>
            <a:r>
              <a:rPr lang="en-US" sz="2600" baseline="-25000" dirty="0">
                <a:ln>
                  <a:solidFill>
                    <a:schemeClr val="tx1"/>
                  </a:solidFill>
                </a:ln>
                <a:solidFill>
                  <a:schemeClr val="tx1"/>
                </a:solidFill>
                <a:latin typeface="Arial"/>
                <a:cs typeface="Arial"/>
              </a:rPr>
              <a:t>2</a:t>
            </a:r>
          </a:p>
        </p:txBody>
      </p:sp>
      <p:sp>
        <p:nvSpPr>
          <p:cNvPr id="8" name="Connector 7"/>
          <p:cNvSpPr/>
          <p:nvPr/>
        </p:nvSpPr>
        <p:spPr>
          <a:xfrm>
            <a:off x="4572000" y="5715000"/>
            <a:ext cx="822960" cy="822960"/>
          </a:xfrm>
          <a:prstGeom prst="flowChartConnector">
            <a:avLst/>
          </a:prstGeom>
          <a:solidFill>
            <a:srgbClr val="72CEE0"/>
          </a:solidFill>
          <a:ln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US" sz="2600" dirty="0">
                <a:ln>
                  <a:solidFill>
                    <a:schemeClr val="tx1"/>
                  </a:solidFill>
                </a:ln>
                <a:solidFill>
                  <a:schemeClr val="tx1"/>
                </a:solidFill>
                <a:latin typeface="Arial"/>
                <a:cs typeface="Arial"/>
              </a:rPr>
              <a:t>x</a:t>
            </a:r>
            <a:r>
              <a:rPr lang="en-US" sz="2600" baseline="-25000" dirty="0">
                <a:ln>
                  <a:solidFill>
                    <a:schemeClr val="tx1"/>
                  </a:solidFill>
                </a:ln>
                <a:solidFill>
                  <a:schemeClr val="tx1"/>
                </a:solidFill>
                <a:latin typeface="Arial"/>
                <a:cs typeface="Arial"/>
              </a:rPr>
              <a:t>3</a:t>
            </a:r>
          </a:p>
        </p:txBody>
      </p:sp>
      <p:sp>
        <p:nvSpPr>
          <p:cNvPr id="9" name="Connector 8"/>
          <p:cNvSpPr/>
          <p:nvPr/>
        </p:nvSpPr>
        <p:spPr>
          <a:xfrm>
            <a:off x="7086600" y="5715000"/>
            <a:ext cx="822960" cy="822960"/>
          </a:xfrm>
          <a:prstGeom prst="flowChartConnector">
            <a:avLst/>
          </a:prstGeom>
          <a:solidFill>
            <a:srgbClr val="72CEE0"/>
          </a:solidFill>
          <a:ln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US" sz="2600" dirty="0" err="1">
                <a:ln>
                  <a:solidFill>
                    <a:schemeClr val="tx1"/>
                  </a:solidFill>
                </a:ln>
                <a:solidFill>
                  <a:schemeClr val="tx1"/>
                </a:solidFill>
                <a:latin typeface="Arial"/>
                <a:cs typeface="Arial"/>
              </a:rPr>
              <a:t>x</a:t>
            </a:r>
            <a:r>
              <a:rPr lang="en-US" sz="2600" baseline="-25000" dirty="0" err="1">
                <a:ln>
                  <a:solidFill>
                    <a:schemeClr val="tx1"/>
                  </a:solidFill>
                </a:ln>
                <a:solidFill>
                  <a:schemeClr val="tx1"/>
                </a:solidFill>
                <a:latin typeface="Arial"/>
                <a:cs typeface="Arial"/>
              </a:rPr>
              <a:t>M</a:t>
            </a:r>
            <a:endParaRPr lang="en-US" sz="2600" baseline="-25000" dirty="0">
              <a:ln>
                <a:solidFill>
                  <a:schemeClr val="tx1"/>
                </a:solidFill>
              </a:ln>
              <a:solidFill>
                <a:schemeClr val="tx1"/>
              </a:solidFill>
              <a:latin typeface="Arial"/>
              <a:cs typeface="Arial"/>
            </a:endParaRPr>
          </a:p>
        </p:txBody>
      </p:sp>
      <p:sp>
        <p:nvSpPr>
          <p:cNvPr id="10" name="Connector 9"/>
          <p:cNvSpPr/>
          <p:nvPr/>
        </p:nvSpPr>
        <p:spPr>
          <a:xfrm>
            <a:off x="4267200" y="2174240"/>
            <a:ext cx="822960" cy="822960"/>
          </a:xfrm>
          <a:prstGeom prst="flowChartConnector">
            <a:avLst/>
          </a:prstGeom>
          <a:solidFill>
            <a:srgbClr val="E0D925"/>
          </a:solidFill>
          <a:ln>
            <a:solidFill>
              <a:schemeClr val="accent1">
                <a:shade val="95000"/>
                <a:satMod val="105000"/>
              </a:schemeClr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US" sz="2600" dirty="0">
                <a:ln>
                  <a:solidFill>
                    <a:schemeClr val="tx1"/>
                  </a:solidFill>
                </a:ln>
                <a:solidFill>
                  <a:schemeClr val="tx1"/>
                </a:solidFill>
                <a:latin typeface="Arial"/>
                <a:cs typeface="Arial"/>
              </a:rPr>
              <a:t>y</a:t>
            </a:r>
            <a:endParaRPr lang="en-US" sz="2600" baseline="-25000" dirty="0">
              <a:ln>
                <a:solidFill>
                  <a:schemeClr val="tx1"/>
                </a:solidFill>
              </a:ln>
              <a:solidFill>
                <a:schemeClr val="tx1"/>
              </a:solidFill>
              <a:latin typeface="Arial"/>
              <a:cs typeface="Arial"/>
            </a:endParaRPr>
          </a:p>
        </p:txBody>
      </p:sp>
      <p:sp>
        <p:nvSpPr>
          <p:cNvPr id="15" name="TextBox 14"/>
          <p:cNvSpPr txBox="1">
            <a:spLocks noChangeArrowheads="1"/>
          </p:cNvSpPr>
          <p:nvPr/>
        </p:nvSpPr>
        <p:spPr bwMode="auto">
          <a:xfrm>
            <a:off x="6019800" y="5791200"/>
            <a:ext cx="533400" cy="4921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>
            <a:prstTxWarp prst="textNoShape">
              <a:avLst/>
            </a:prstTxWarp>
            <a:spAutoFit/>
          </a:bodyPr>
          <a:lstStyle/>
          <a:p>
            <a:pPr algn="ctr"/>
            <a:r>
              <a:rPr lang="en-US" sz="2600" b="1"/>
              <a:t>…</a:t>
            </a:r>
          </a:p>
        </p:txBody>
      </p:sp>
      <p:cxnSp>
        <p:nvCxnSpPr>
          <p:cNvPr id="27" name="Straight Connector 26"/>
          <p:cNvCxnSpPr>
            <a:stCxn id="10" idx="4"/>
            <a:endCxn id="9" idx="0"/>
          </p:cNvCxnSpPr>
          <p:nvPr/>
        </p:nvCxnSpPr>
        <p:spPr>
          <a:xfrm>
            <a:off x="4678680" y="2997200"/>
            <a:ext cx="2819400" cy="2717800"/>
          </a:xfrm>
          <a:prstGeom prst="line">
            <a:avLst/>
          </a:prstGeom>
          <a:ln>
            <a:solidFill>
              <a:schemeClr val="tx1"/>
            </a:solidFill>
            <a:headEnd type="arrow" w="lg" len="lg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28" name="Straight Connector 27"/>
          <p:cNvCxnSpPr>
            <a:stCxn id="10" idx="4"/>
            <a:endCxn id="4" idx="0"/>
          </p:cNvCxnSpPr>
          <p:nvPr/>
        </p:nvCxnSpPr>
        <p:spPr>
          <a:xfrm flipH="1">
            <a:off x="1783080" y="2997200"/>
            <a:ext cx="2895600" cy="2717800"/>
          </a:xfrm>
          <a:prstGeom prst="line">
            <a:avLst/>
          </a:prstGeom>
          <a:ln>
            <a:solidFill>
              <a:schemeClr val="tx1"/>
            </a:solidFill>
            <a:headEnd type="arrow" w="lg" len="lg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29" name="Straight Connector 28"/>
          <p:cNvCxnSpPr>
            <a:stCxn id="10" idx="4"/>
            <a:endCxn id="7" idx="0"/>
          </p:cNvCxnSpPr>
          <p:nvPr/>
        </p:nvCxnSpPr>
        <p:spPr>
          <a:xfrm flipH="1">
            <a:off x="3307080" y="2997200"/>
            <a:ext cx="1371600" cy="2717800"/>
          </a:xfrm>
          <a:prstGeom prst="line">
            <a:avLst/>
          </a:prstGeom>
          <a:ln>
            <a:solidFill>
              <a:schemeClr val="tx1"/>
            </a:solidFill>
            <a:headEnd type="arrow" w="lg" len="lg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30" name="Straight Connector 29"/>
          <p:cNvCxnSpPr>
            <a:stCxn id="10" idx="4"/>
            <a:endCxn id="8" idx="0"/>
          </p:cNvCxnSpPr>
          <p:nvPr/>
        </p:nvCxnSpPr>
        <p:spPr>
          <a:xfrm>
            <a:off x="4678680" y="2997200"/>
            <a:ext cx="304800" cy="2717800"/>
          </a:xfrm>
          <a:prstGeom prst="line">
            <a:avLst/>
          </a:prstGeom>
          <a:ln>
            <a:solidFill>
              <a:schemeClr val="tx1"/>
            </a:solidFill>
            <a:headEnd type="arrow" w="lg" len="lg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34" name="TextBox 74"/>
          <p:cNvSpPr txBox="1">
            <a:spLocks noChangeArrowheads="1"/>
          </p:cNvSpPr>
          <p:nvPr/>
        </p:nvSpPr>
        <p:spPr bwMode="auto">
          <a:xfrm>
            <a:off x="424180" y="2362200"/>
            <a:ext cx="1295400" cy="3698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prstTxWarp prst="textNoShape">
              <a:avLst/>
            </a:prstTxWarp>
            <a:spAutoFit/>
          </a:bodyPr>
          <a:lstStyle/>
          <a:p>
            <a:r>
              <a:rPr lang="en-US" dirty="0"/>
              <a:t>Output</a:t>
            </a:r>
          </a:p>
        </p:txBody>
      </p:sp>
      <p:sp>
        <p:nvSpPr>
          <p:cNvPr id="35" name="TextBox 75"/>
          <p:cNvSpPr txBox="1">
            <a:spLocks noChangeArrowheads="1"/>
          </p:cNvSpPr>
          <p:nvPr/>
        </p:nvSpPr>
        <p:spPr bwMode="auto">
          <a:xfrm>
            <a:off x="0" y="5943600"/>
            <a:ext cx="1295400" cy="3698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prstTxWarp prst="textNoShape">
              <a:avLst/>
            </a:prstTxWarp>
            <a:spAutoFit/>
          </a:bodyPr>
          <a:lstStyle/>
          <a:p>
            <a:pPr algn="ctr"/>
            <a:r>
              <a:rPr lang="en-US"/>
              <a:t>Input</a:t>
            </a:r>
          </a:p>
        </p:txBody>
      </p:sp>
      <p:sp>
        <p:nvSpPr>
          <p:cNvPr id="40" name="TextBox 39"/>
          <p:cNvSpPr txBox="1"/>
          <p:nvPr/>
        </p:nvSpPr>
        <p:spPr>
          <a:xfrm>
            <a:off x="1866826" y="4700242"/>
            <a:ext cx="546870" cy="49244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600" dirty="0">
                <a:latin typeface="Arial"/>
                <a:cs typeface="Arial"/>
              </a:rPr>
              <a:t>θ</a:t>
            </a:r>
            <a:r>
              <a:rPr lang="en-US" sz="2600" baseline="-25000" dirty="0">
                <a:latin typeface="Arial"/>
                <a:cs typeface="Arial"/>
              </a:rPr>
              <a:t>1</a:t>
            </a:r>
            <a:endParaRPr lang="en-US" sz="2600" dirty="0">
              <a:latin typeface="Arial"/>
              <a:cs typeface="Arial"/>
            </a:endParaRPr>
          </a:p>
        </p:txBody>
      </p:sp>
      <p:sp>
        <p:nvSpPr>
          <p:cNvPr id="41" name="TextBox 40"/>
          <p:cNvSpPr txBox="1"/>
          <p:nvPr/>
        </p:nvSpPr>
        <p:spPr>
          <a:xfrm>
            <a:off x="3033645" y="4657082"/>
            <a:ext cx="546870" cy="49244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600" dirty="0">
                <a:latin typeface="Arial"/>
                <a:cs typeface="Arial"/>
              </a:rPr>
              <a:t>θ</a:t>
            </a:r>
            <a:r>
              <a:rPr lang="en-US" sz="2600" baseline="-25000" dirty="0">
                <a:latin typeface="Arial"/>
                <a:cs typeface="Arial"/>
              </a:rPr>
              <a:t>2</a:t>
            </a:r>
            <a:endParaRPr lang="en-US" sz="2600" dirty="0">
              <a:latin typeface="Arial"/>
              <a:cs typeface="Arial"/>
            </a:endParaRPr>
          </a:p>
        </p:txBody>
      </p:sp>
      <p:sp>
        <p:nvSpPr>
          <p:cNvPr id="42" name="TextBox 41"/>
          <p:cNvSpPr txBox="1"/>
          <p:nvPr/>
        </p:nvSpPr>
        <p:spPr>
          <a:xfrm>
            <a:off x="4335475" y="4645622"/>
            <a:ext cx="546870" cy="49244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600" dirty="0">
                <a:latin typeface="Arial"/>
                <a:cs typeface="Arial"/>
              </a:rPr>
              <a:t>θ</a:t>
            </a:r>
            <a:r>
              <a:rPr lang="en-US" sz="2600" baseline="-25000" dirty="0">
                <a:latin typeface="Arial"/>
                <a:cs typeface="Arial"/>
              </a:rPr>
              <a:t>3</a:t>
            </a:r>
            <a:endParaRPr lang="en-US" sz="2600" dirty="0">
              <a:latin typeface="Arial"/>
              <a:cs typeface="Arial"/>
            </a:endParaRPr>
          </a:p>
        </p:txBody>
      </p:sp>
      <p:sp>
        <p:nvSpPr>
          <p:cNvPr id="43" name="TextBox 42"/>
          <p:cNvSpPr txBox="1"/>
          <p:nvPr/>
        </p:nvSpPr>
        <p:spPr>
          <a:xfrm>
            <a:off x="5880727" y="4647817"/>
            <a:ext cx="740748" cy="49244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600" dirty="0" err="1">
                <a:latin typeface="Arial"/>
                <a:cs typeface="Arial"/>
              </a:rPr>
              <a:t>θ</a:t>
            </a:r>
            <a:r>
              <a:rPr lang="en-US" sz="2600" baseline="-25000" dirty="0" err="1">
                <a:latin typeface="Arial"/>
                <a:cs typeface="Arial"/>
              </a:rPr>
              <a:t>M</a:t>
            </a:r>
            <a:endParaRPr lang="en-US" sz="2600" dirty="0">
              <a:latin typeface="Arial"/>
              <a:cs typeface="Arial"/>
            </a:endParaRPr>
          </a:p>
        </p:txBody>
      </p:sp>
      <p:pic>
        <p:nvPicPr>
          <p:cNvPr id="6" name="Picture 5" descr="latex-image-1.pdf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090161" y="1564640"/>
            <a:ext cx="3596640" cy="108237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88366703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dirty="0"/>
              <a:t>Logistic Regression</a:t>
            </a:r>
          </a:p>
        </p:txBody>
      </p:sp>
      <p:sp>
        <p:nvSpPr>
          <p:cNvPr id="3" name="Slide Number Placeholder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CF56997-4F5F-5A42-B306-795126905ACA}" type="slidenum">
              <a:rPr lang="en-US" smtClean="0"/>
              <a:pPr/>
              <a:t>19</a:t>
            </a:fld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13"/>
          </p:nvPr>
        </p:nvSpPr>
        <p:spPr/>
        <p:txBody>
          <a:bodyPr/>
          <a:lstStyle/>
          <a:p>
            <a:r>
              <a:rPr lang="en-US" dirty="0"/>
              <a:t>Decision Functions</a:t>
            </a:r>
          </a:p>
        </p:txBody>
      </p:sp>
      <p:pic>
        <p:nvPicPr>
          <p:cNvPr id="11" name="Picture 10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674182" y="2997200"/>
            <a:ext cx="2377316" cy="1378843"/>
          </a:xfrm>
          <a:prstGeom prst="rect">
            <a:avLst/>
          </a:prstGeom>
        </p:spPr>
      </p:pic>
      <p:sp>
        <p:nvSpPr>
          <p:cNvPr id="23" name="Connector 22"/>
          <p:cNvSpPr/>
          <p:nvPr/>
        </p:nvSpPr>
        <p:spPr>
          <a:xfrm>
            <a:off x="1371600" y="5715000"/>
            <a:ext cx="822960" cy="822960"/>
          </a:xfrm>
          <a:prstGeom prst="flowChartConnector">
            <a:avLst/>
          </a:prstGeom>
          <a:solidFill>
            <a:srgbClr val="72CEE0"/>
          </a:solidFill>
          <a:ln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US" sz="2600" dirty="0">
                <a:ln>
                  <a:solidFill>
                    <a:schemeClr val="tx1"/>
                  </a:solidFill>
                </a:ln>
                <a:solidFill>
                  <a:schemeClr val="tx1"/>
                </a:solidFill>
                <a:latin typeface="Arial"/>
                <a:cs typeface="Arial"/>
              </a:rPr>
              <a:t>x</a:t>
            </a:r>
            <a:r>
              <a:rPr lang="en-US" sz="2600" baseline="-25000" dirty="0">
                <a:ln>
                  <a:solidFill>
                    <a:schemeClr val="tx1"/>
                  </a:solidFill>
                </a:ln>
                <a:solidFill>
                  <a:schemeClr val="tx1"/>
                </a:solidFill>
                <a:latin typeface="Arial"/>
                <a:cs typeface="Arial"/>
              </a:rPr>
              <a:t>1</a:t>
            </a:r>
          </a:p>
        </p:txBody>
      </p:sp>
      <p:sp>
        <p:nvSpPr>
          <p:cNvPr id="24" name="Connector 23"/>
          <p:cNvSpPr/>
          <p:nvPr/>
        </p:nvSpPr>
        <p:spPr>
          <a:xfrm>
            <a:off x="2895600" y="5715000"/>
            <a:ext cx="822960" cy="822960"/>
          </a:xfrm>
          <a:prstGeom prst="flowChartConnector">
            <a:avLst/>
          </a:prstGeom>
          <a:solidFill>
            <a:srgbClr val="72CEE0"/>
          </a:solidFill>
          <a:ln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US" sz="2600" dirty="0">
                <a:ln>
                  <a:solidFill>
                    <a:schemeClr val="tx1"/>
                  </a:solidFill>
                </a:ln>
                <a:solidFill>
                  <a:schemeClr val="tx1"/>
                </a:solidFill>
                <a:latin typeface="Arial"/>
                <a:cs typeface="Arial"/>
              </a:rPr>
              <a:t>x</a:t>
            </a:r>
            <a:r>
              <a:rPr lang="en-US" sz="2600" baseline="-25000" dirty="0">
                <a:ln>
                  <a:solidFill>
                    <a:schemeClr val="tx1"/>
                  </a:solidFill>
                </a:ln>
                <a:solidFill>
                  <a:schemeClr val="tx1"/>
                </a:solidFill>
                <a:latin typeface="Arial"/>
                <a:cs typeface="Arial"/>
              </a:rPr>
              <a:t>2</a:t>
            </a:r>
          </a:p>
        </p:txBody>
      </p:sp>
      <p:sp>
        <p:nvSpPr>
          <p:cNvPr id="25" name="Connector 24"/>
          <p:cNvSpPr/>
          <p:nvPr/>
        </p:nvSpPr>
        <p:spPr>
          <a:xfrm>
            <a:off x="4572000" y="5715000"/>
            <a:ext cx="822960" cy="822960"/>
          </a:xfrm>
          <a:prstGeom prst="flowChartConnector">
            <a:avLst/>
          </a:prstGeom>
          <a:solidFill>
            <a:srgbClr val="72CEE0"/>
          </a:solidFill>
          <a:ln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US" sz="2600" dirty="0">
                <a:ln>
                  <a:solidFill>
                    <a:schemeClr val="tx1"/>
                  </a:solidFill>
                </a:ln>
                <a:solidFill>
                  <a:schemeClr val="tx1"/>
                </a:solidFill>
                <a:latin typeface="Arial"/>
                <a:cs typeface="Arial"/>
              </a:rPr>
              <a:t>x</a:t>
            </a:r>
            <a:r>
              <a:rPr lang="en-US" sz="2600" baseline="-25000" dirty="0">
                <a:ln>
                  <a:solidFill>
                    <a:schemeClr val="tx1"/>
                  </a:solidFill>
                </a:ln>
                <a:solidFill>
                  <a:schemeClr val="tx1"/>
                </a:solidFill>
                <a:latin typeface="Arial"/>
                <a:cs typeface="Arial"/>
              </a:rPr>
              <a:t>3</a:t>
            </a:r>
          </a:p>
        </p:txBody>
      </p:sp>
      <p:sp>
        <p:nvSpPr>
          <p:cNvPr id="26" name="Connector 25"/>
          <p:cNvSpPr/>
          <p:nvPr/>
        </p:nvSpPr>
        <p:spPr>
          <a:xfrm>
            <a:off x="7086600" y="5715000"/>
            <a:ext cx="822960" cy="822960"/>
          </a:xfrm>
          <a:prstGeom prst="flowChartConnector">
            <a:avLst/>
          </a:prstGeom>
          <a:solidFill>
            <a:srgbClr val="72CEE0"/>
          </a:solidFill>
          <a:ln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US" sz="2600" dirty="0" err="1">
                <a:ln>
                  <a:solidFill>
                    <a:schemeClr val="tx1"/>
                  </a:solidFill>
                </a:ln>
                <a:solidFill>
                  <a:schemeClr val="tx1"/>
                </a:solidFill>
                <a:latin typeface="Arial"/>
                <a:cs typeface="Arial"/>
              </a:rPr>
              <a:t>x</a:t>
            </a:r>
            <a:r>
              <a:rPr lang="en-US" sz="2600" baseline="-25000" dirty="0" err="1">
                <a:ln>
                  <a:solidFill>
                    <a:schemeClr val="tx1"/>
                  </a:solidFill>
                </a:ln>
                <a:solidFill>
                  <a:schemeClr val="tx1"/>
                </a:solidFill>
                <a:latin typeface="Arial"/>
                <a:cs typeface="Arial"/>
              </a:rPr>
              <a:t>M</a:t>
            </a:r>
            <a:endParaRPr lang="en-US" sz="2600" baseline="-25000" dirty="0">
              <a:ln>
                <a:solidFill>
                  <a:schemeClr val="tx1"/>
                </a:solidFill>
              </a:ln>
              <a:solidFill>
                <a:schemeClr val="tx1"/>
              </a:solidFill>
              <a:latin typeface="Arial"/>
              <a:cs typeface="Arial"/>
            </a:endParaRPr>
          </a:p>
        </p:txBody>
      </p:sp>
      <p:sp>
        <p:nvSpPr>
          <p:cNvPr id="31" name="Connector 30"/>
          <p:cNvSpPr/>
          <p:nvPr/>
        </p:nvSpPr>
        <p:spPr>
          <a:xfrm>
            <a:off x="4267200" y="2174240"/>
            <a:ext cx="822960" cy="822960"/>
          </a:xfrm>
          <a:prstGeom prst="flowChartConnector">
            <a:avLst/>
          </a:prstGeom>
          <a:solidFill>
            <a:srgbClr val="E0D925"/>
          </a:solidFill>
          <a:ln>
            <a:solidFill>
              <a:schemeClr val="accent1">
                <a:shade val="95000"/>
                <a:satMod val="105000"/>
              </a:schemeClr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US" sz="2600" dirty="0">
                <a:ln>
                  <a:solidFill>
                    <a:schemeClr val="tx1"/>
                  </a:solidFill>
                </a:ln>
                <a:solidFill>
                  <a:schemeClr val="tx1"/>
                </a:solidFill>
                <a:latin typeface="Arial"/>
                <a:cs typeface="Arial"/>
              </a:rPr>
              <a:t>y</a:t>
            </a:r>
            <a:endParaRPr lang="en-US" sz="2600" baseline="-25000" dirty="0">
              <a:ln>
                <a:solidFill>
                  <a:schemeClr val="tx1"/>
                </a:solidFill>
              </a:ln>
              <a:solidFill>
                <a:schemeClr val="tx1"/>
              </a:solidFill>
              <a:latin typeface="Arial"/>
              <a:cs typeface="Arial"/>
            </a:endParaRPr>
          </a:p>
        </p:txBody>
      </p:sp>
      <p:sp>
        <p:nvSpPr>
          <p:cNvPr id="32" name="TextBox 31"/>
          <p:cNvSpPr txBox="1">
            <a:spLocks noChangeArrowheads="1"/>
          </p:cNvSpPr>
          <p:nvPr/>
        </p:nvSpPr>
        <p:spPr bwMode="auto">
          <a:xfrm>
            <a:off x="6019800" y="5791200"/>
            <a:ext cx="533400" cy="4921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>
            <a:prstTxWarp prst="textNoShape">
              <a:avLst/>
            </a:prstTxWarp>
            <a:spAutoFit/>
          </a:bodyPr>
          <a:lstStyle/>
          <a:p>
            <a:pPr algn="ctr"/>
            <a:r>
              <a:rPr lang="en-US" sz="2600" b="1"/>
              <a:t>…</a:t>
            </a:r>
          </a:p>
        </p:txBody>
      </p:sp>
      <p:cxnSp>
        <p:nvCxnSpPr>
          <p:cNvPr id="33" name="Straight Connector 32"/>
          <p:cNvCxnSpPr>
            <a:stCxn id="31" idx="4"/>
            <a:endCxn id="26" idx="0"/>
          </p:cNvCxnSpPr>
          <p:nvPr/>
        </p:nvCxnSpPr>
        <p:spPr>
          <a:xfrm>
            <a:off x="4678680" y="2997200"/>
            <a:ext cx="2819400" cy="2717800"/>
          </a:xfrm>
          <a:prstGeom prst="line">
            <a:avLst/>
          </a:prstGeom>
          <a:ln>
            <a:solidFill>
              <a:schemeClr val="tx1"/>
            </a:solidFill>
            <a:headEnd type="arrow" w="lg" len="lg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36" name="Straight Connector 35"/>
          <p:cNvCxnSpPr>
            <a:stCxn id="31" idx="4"/>
            <a:endCxn id="23" idx="0"/>
          </p:cNvCxnSpPr>
          <p:nvPr/>
        </p:nvCxnSpPr>
        <p:spPr>
          <a:xfrm flipH="1">
            <a:off x="1783080" y="2997200"/>
            <a:ext cx="2895600" cy="2717800"/>
          </a:xfrm>
          <a:prstGeom prst="line">
            <a:avLst/>
          </a:prstGeom>
          <a:ln>
            <a:solidFill>
              <a:schemeClr val="tx1"/>
            </a:solidFill>
            <a:headEnd type="arrow" w="lg" len="lg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37" name="Straight Connector 36"/>
          <p:cNvCxnSpPr>
            <a:stCxn id="31" idx="4"/>
            <a:endCxn id="24" idx="0"/>
          </p:cNvCxnSpPr>
          <p:nvPr/>
        </p:nvCxnSpPr>
        <p:spPr>
          <a:xfrm flipH="1">
            <a:off x="3307080" y="2997200"/>
            <a:ext cx="1371600" cy="2717800"/>
          </a:xfrm>
          <a:prstGeom prst="line">
            <a:avLst/>
          </a:prstGeom>
          <a:ln>
            <a:solidFill>
              <a:schemeClr val="tx1"/>
            </a:solidFill>
            <a:headEnd type="arrow" w="lg" len="lg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38" name="Straight Connector 37"/>
          <p:cNvCxnSpPr>
            <a:stCxn id="31" idx="4"/>
            <a:endCxn id="25" idx="0"/>
          </p:cNvCxnSpPr>
          <p:nvPr/>
        </p:nvCxnSpPr>
        <p:spPr>
          <a:xfrm>
            <a:off x="4678680" y="2997200"/>
            <a:ext cx="304800" cy="2717800"/>
          </a:xfrm>
          <a:prstGeom prst="line">
            <a:avLst/>
          </a:prstGeom>
          <a:ln>
            <a:solidFill>
              <a:schemeClr val="tx1"/>
            </a:solidFill>
            <a:headEnd type="arrow" w="lg" len="lg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39" name="TextBox 74"/>
          <p:cNvSpPr txBox="1">
            <a:spLocks noChangeArrowheads="1"/>
          </p:cNvSpPr>
          <p:nvPr/>
        </p:nvSpPr>
        <p:spPr bwMode="auto">
          <a:xfrm>
            <a:off x="424180" y="2362200"/>
            <a:ext cx="1295400" cy="3698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prstTxWarp prst="textNoShape">
              <a:avLst/>
            </a:prstTxWarp>
            <a:spAutoFit/>
          </a:bodyPr>
          <a:lstStyle/>
          <a:p>
            <a:r>
              <a:rPr lang="en-US" dirty="0"/>
              <a:t>Output</a:t>
            </a:r>
          </a:p>
        </p:txBody>
      </p:sp>
      <p:sp>
        <p:nvSpPr>
          <p:cNvPr id="40" name="TextBox 75"/>
          <p:cNvSpPr txBox="1">
            <a:spLocks noChangeArrowheads="1"/>
          </p:cNvSpPr>
          <p:nvPr/>
        </p:nvSpPr>
        <p:spPr bwMode="auto">
          <a:xfrm>
            <a:off x="0" y="5943600"/>
            <a:ext cx="1295400" cy="3698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prstTxWarp prst="textNoShape">
              <a:avLst/>
            </a:prstTxWarp>
            <a:spAutoFit/>
          </a:bodyPr>
          <a:lstStyle/>
          <a:p>
            <a:pPr algn="ctr"/>
            <a:r>
              <a:rPr lang="en-US"/>
              <a:t>Input</a:t>
            </a:r>
          </a:p>
        </p:txBody>
      </p:sp>
      <p:sp>
        <p:nvSpPr>
          <p:cNvPr id="41" name="TextBox 40"/>
          <p:cNvSpPr txBox="1"/>
          <p:nvPr/>
        </p:nvSpPr>
        <p:spPr>
          <a:xfrm>
            <a:off x="1866826" y="4700242"/>
            <a:ext cx="546870" cy="49244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600" dirty="0">
                <a:latin typeface="Arial"/>
                <a:cs typeface="Arial"/>
              </a:rPr>
              <a:t>θ</a:t>
            </a:r>
            <a:r>
              <a:rPr lang="en-US" sz="2600" baseline="-25000" dirty="0">
                <a:latin typeface="Arial"/>
                <a:cs typeface="Arial"/>
              </a:rPr>
              <a:t>1</a:t>
            </a:r>
            <a:endParaRPr lang="en-US" sz="2600" dirty="0">
              <a:latin typeface="Arial"/>
              <a:cs typeface="Arial"/>
            </a:endParaRPr>
          </a:p>
        </p:txBody>
      </p:sp>
      <p:sp>
        <p:nvSpPr>
          <p:cNvPr id="42" name="TextBox 41"/>
          <p:cNvSpPr txBox="1"/>
          <p:nvPr/>
        </p:nvSpPr>
        <p:spPr>
          <a:xfrm>
            <a:off x="3033645" y="4657082"/>
            <a:ext cx="546870" cy="49244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600" dirty="0">
                <a:latin typeface="Arial"/>
                <a:cs typeface="Arial"/>
              </a:rPr>
              <a:t>θ</a:t>
            </a:r>
            <a:r>
              <a:rPr lang="en-US" sz="2600" baseline="-25000" dirty="0">
                <a:latin typeface="Arial"/>
                <a:cs typeface="Arial"/>
              </a:rPr>
              <a:t>2</a:t>
            </a:r>
            <a:endParaRPr lang="en-US" sz="2600" dirty="0">
              <a:latin typeface="Arial"/>
              <a:cs typeface="Arial"/>
            </a:endParaRPr>
          </a:p>
        </p:txBody>
      </p:sp>
      <p:sp>
        <p:nvSpPr>
          <p:cNvPr id="43" name="TextBox 42"/>
          <p:cNvSpPr txBox="1"/>
          <p:nvPr/>
        </p:nvSpPr>
        <p:spPr>
          <a:xfrm>
            <a:off x="4335475" y="4645622"/>
            <a:ext cx="546870" cy="49244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600" dirty="0">
                <a:latin typeface="Arial"/>
                <a:cs typeface="Arial"/>
              </a:rPr>
              <a:t>θ</a:t>
            </a:r>
            <a:r>
              <a:rPr lang="en-US" sz="2600" baseline="-25000" dirty="0">
                <a:latin typeface="Arial"/>
                <a:cs typeface="Arial"/>
              </a:rPr>
              <a:t>3</a:t>
            </a:r>
            <a:endParaRPr lang="en-US" sz="2600" dirty="0">
              <a:latin typeface="Arial"/>
              <a:cs typeface="Arial"/>
            </a:endParaRPr>
          </a:p>
        </p:txBody>
      </p:sp>
      <p:sp>
        <p:nvSpPr>
          <p:cNvPr id="44" name="TextBox 43"/>
          <p:cNvSpPr txBox="1"/>
          <p:nvPr/>
        </p:nvSpPr>
        <p:spPr>
          <a:xfrm>
            <a:off x="5880727" y="4647817"/>
            <a:ext cx="740748" cy="49244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600" dirty="0" err="1">
                <a:latin typeface="Arial"/>
                <a:cs typeface="Arial"/>
              </a:rPr>
              <a:t>θ</a:t>
            </a:r>
            <a:r>
              <a:rPr lang="en-US" sz="2600" baseline="-25000" dirty="0" err="1">
                <a:latin typeface="Arial"/>
                <a:cs typeface="Arial"/>
              </a:rPr>
              <a:t>M</a:t>
            </a:r>
            <a:endParaRPr lang="en-US" sz="2600" dirty="0">
              <a:latin typeface="Arial"/>
              <a:cs typeface="Arial"/>
            </a:endParaRPr>
          </a:p>
        </p:txBody>
      </p:sp>
      <p:pic>
        <p:nvPicPr>
          <p:cNvPr id="4" name="Picture 3" descr="latex-image-1.pdf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090160" y="1533636"/>
            <a:ext cx="3961338" cy="132667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80492834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8" name="Picture 47" descr="latex-image-1.pdf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090160" y="1533636"/>
            <a:ext cx="3961338" cy="1326675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dirty="0"/>
              <a:t>Logistic Regression</a:t>
            </a:r>
          </a:p>
        </p:txBody>
      </p:sp>
      <p:sp>
        <p:nvSpPr>
          <p:cNvPr id="3" name="Slide Number Placeholder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CF56997-4F5F-5A42-B306-795126905ACA}" type="slidenum">
              <a:rPr lang="en-US" smtClean="0"/>
              <a:pPr/>
              <a:t>20</a:t>
            </a:fld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13"/>
          </p:nvPr>
        </p:nvSpPr>
        <p:spPr/>
        <p:txBody>
          <a:bodyPr/>
          <a:lstStyle/>
          <a:p>
            <a:r>
              <a:rPr lang="en-US" dirty="0"/>
              <a:t>Decision Functions</a:t>
            </a:r>
          </a:p>
        </p:txBody>
      </p:sp>
      <p:pic>
        <p:nvPicPr>
          <p:cNvPr id="11" name="Picture 10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674182" y="2997200"/>
            <a:ext cx="2377316" cy="1378843"/>
          </a:xfrm>
          <a:prstGeom prst="rect">
            <a:avLst/>
          </a:prstGeom>
        </p:spPr>
      </p:pic>
      <p:sp>
        <p:nvSpPr>
          <p:cNvPr id="23" name="Connector 22"/>
          <p:cNvSpPr/>
          <p:nvPr/>
        </p:nvSpPr>
        <p:spPr>
          <a:xfrm>
            <a:off x="1371600" y="5715000"/>
            <a:ext cx="822960" cy="822960"/>
          </a:xfrm>
          <a:prstGeom prst="flowChartConnector">
            <a:avLst/>
          </a:prstGeom>
          <a:solidFill>
            <a:srgbClr val="72CEE0"/>
          </a:solidFill>
          <a:ln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US" sz="2600" dirty="0">
                <a:ln>
                  <a:solidFill>
                    <a:schemeClr val="tx1"/>
                  </a:solidFill>
                </a:ln>
                <a:solidFill>
                  <a:schemeClr val="tx1"/>
                </a:solidFill>
                <a:latin typeface="Arial"/>
                <a:cs typeface="Arial"/>
              </a:rPr>
              <a:t>x</a:t>
            </a:r>
            <a:r>
              <a:rPr lang="en-US" sz="2600" baseline="-25000" dirty="0">
                <a:ln>
                  <a:solidFill>
                    <a:schemeClr val="tx1"/>
                  </a:solidFill>
                </a:ln>
                <a:solidFill>
                  <a:schemeClr val="tx1"/>
                </a:solidFill>
                <a:latin typeface="Arial"/>
                <a:cs typeface="Arial"/>
              </a:rPr>
              <a:t>1</a:t>
            </a:r>
          </a:p>
        </p:txBody>
      </p:sp>
      <p:sp>
        <p:nvSpPr>
          <p:cNvPr id="24" name="Connector 23"/>
          <p:cNvSpPr/>
          <p:nvPr/>
        </p:nvSpPr>
        <p:spPr>
          <a:xfrm>
            <a:off x="2895600" y="5715000"/>
            <a:ext cx="822960" cy="822960"/>
          </a:xfrm>
          <a:prstGeom prst="flowChartConnector">
            <a:avLst/>
          </a:prstGeom>
          <a:solidFill>
            <a:srgbClr val="72CEE0"/>
          </a:solidFill>
          <a:ln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US" sz="2600" dirty="0">
                <a:ln>
                  <a:solidFill>
                    <a:schemeClr val="tx1"/>
                  </a:solidFill>
                </a:ln>
                <a:solidFill>
                  <a:schemeClr val="tx1"/>
                </a:solidFill>
                <a:latin typeface="Arial"/>
                <a:cs typeface="Arial"/>
              </a:rPr>
              <a:t>x</a:t>
            </a:r>
            <a:r>
              <a:rPr lang="en-US" sz="2600" baseline="-25000" dirty="0">
                <a:ln>
                  <a:solidFill>
                    <a:schemeClr val="tx1"/>
                  </a:solidFill>
                </a:ln>
                <a:solidFill>
                  <a:schemeClr val="tx1"/>
                </a:solidFill>
                <a:latin typeface="Arial"/>
                <a:cs typeface="Arial"/>
              </a:rPr>
              <a:t>2</a:t>
            </a:r>
          </a:p>
        </p:txBody>
      </p:sp>
      <p:sp>
        <p:nvSpPr>
          <p:cNvPr id="25" name="Connector 24"/>
          <p:cNvSpPr/>
          <p:nvPr/>
        </p:nvSpPr>
        <p:spPr>
          <a:xfrm>
            <a:off x="4572000" y="5715000"/>
            <a:ext cx="822960" cy="822960"/>
          </a:xfrm>
          <a:prstGeom prst="flowChartConnector">
            <a:avLst/>
          </a:prstGeom>
          <a:solidFill>
            <a:srgbClr val="72CEE0"/>
          </a:solidFill>
          <a:ln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US" sz="2600" dirty="0">
                <a:ln>
                  <a:solidFill>
                    <a:schemeClr val="tx1"/>
                  </a:solidFill>
                </a:ln>
                <a:solidFill>
                  <a:schemeClr val="tx1"/>
                </a:solidFill>
                <a:latin typeface="Arial"/>
                <a:cs typeface="Arial"/>
              </a:rPr>
              <a:t>x</a:t>
            </a:r>
            <a:r>
              <a:rPr lang="en-US" sz="2600" baseline="-25000" dirty="0">
                <a:ln>
                  <a:solidFill>
                    <a:schemeClr val="tx1"/>
                  </a:solidFill>
                </a:ln>
                <a:solidFill>
                  <a:schemeClr val="tx1"/>
                </a:solidFill>
                <a:latin typeface="Arial"/>
                <a:cs typeface="Arial"/>
              </a:rPr>
              <a:t>3</a:t>
            </a:r>
          </a:p>
        </p:txBody>
      </p:sp>
      <p:sp>
        <p:nvSpPr>
          <p:cNvPr id="26" name="Connector 25"/>
          <p:cNvSpPr/>
          <p:nvPr/>
        </p:nvSpPr>
        <p:spPr>
          <a:xfrm>
            <a:off x="7086600" y="5715000"/>
            <a:ext cx="822960" cy="822960"/>
          </a:xfrm>
          <a:prstGeom prst="flowChartConnector">
            <a:avLst/>
          </a:prstGeom>
          <a:solidFill>
            <a:srgbClr val="72CEE0"/>
          </a:solidFill>
          <a:ln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US" sz="2600" dirty="0" err="1">
                <a:ln>
                  <a:solidFill>
                    <a:schemeClr val="tx1"/>
                  </a:solidFill>
                </a:ln>
                <a:solidFill>
                  <a:schemeClr val="tx1"/>
                </a:solidFill>
                <a:latin typeface="Arial"/>
                <a:cs typeface="Arial"/>
              </a:rPr>
              <a:t>x</a:t>
            </a:r>
            <a:r>
              <a:rPr lang="en-US" sz="2600" baseline="-25000" dirty="0" err="1">
                <a:ln>
                  <a:solidFill>
                    <a:schemeClr val="tx1"/>
                  </a:solidFill>
                </a:ln>
                <a:solidFill>
                  <a:schemeClr val="tx1"/>
                </a:solidFill>
                <a:latin typeface="Arial"/>
                <a:cs typeface="Arial"/>
              </a:rPr>
              <a:t>M</a:t>
            </a:r>
            <a:endParaRPr lang="en-US" sz="2600" baseline="-25000" dirty="0">
              <a:ln>
                <a:solidFill>
                  <a:schemeClr val="tx1"/>
                </a:solidFill>
              </a:ln>
              <a:solidFill>
                <a:schemeClr val="tx1"/>
              </a:solidFill>
              <a:latin typeface="Arial"/>
              <a:cs typeface="Arial"/>
            </a:endParaRPr>
          </a:p>
        </p:txBody>
      </p:sp>
      <p:sp>
        <p:nvSpPr>
          <p:cNvPr id="31" name="Connector 30"/>
          <p:cNvSpPr/>
          <p:nvPr/>
        </p:nvSpPr>
        <p:spPr>
          <a:xfrm>
            <a:off x="4267200" y="2174240"/>
            <a:ext cx="822960" cy="822960"/>
          </a:xfrm>
          <a:prstGeom prst="flowChartConnector">
            <a:avLst/>
          </a:prstGeom>
          <a:solidFill>
            <a:srgbClr val="E0D925"/>
          </a:solidFill>
          <a:ln>
            <a:solidFill>
              <a:schemeClr val="accent1">
                <a:shade val="95000"/>
                <a:satMod val="105000"/>
              </a:schemeClr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US" sz="2600" dirty="0">
                <a:ln>
                  <a:solidFill>
                    <a:schemeClr val="tx1"/>
                  </a:solidFill>
                </a:ln>
                <a:solidFill>
                  <a:schemeClr val="tx1"/>
                </a:solidFill>
                <a:latin typeface="Arial"/>
                <a:cs typeface="Arial"/>
              </a:rPr>
              <a:t>y</a:t>
            </a:r>
            <a:endParaRPr lang="en-US" sz="2600" baseline="-25000" dirty="0">
              <a:ln>
                <a:solidFill>
                  <a:schemeClr val="tx1"/>
                </a:solidFill>
              </a:ln>
              <a:solidFill>
                <a:schemeClr val="tx1"/>
              </a:solidFill>
              <a:latin typeface="Arial"/>
              <a:cs typeface="Arial"/>
            </a:endParaRPr>
          </a:p>
        </p:txBody>
      </p:sp>
      <p:sp>
        <p:nvSpPr>
          <p:cNvPr id="32" name="TextBox 31"/>
          <p:cNvSpPr txBox="1">
            <a:spLocks noChangeArrowheads="1"/>
          </p:cNvSpPr>
          <p:nvPr/>
        </p:nvSpPr>
        <p:spPr bwMode="auto">
          <a:xfrm>
            <a:off x="6019800" y="5791200"/>
            <a:ext cx="533400" cy="4921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>
            <a:prstTxWarp prst="textNoShape">
              <a:avLst/>
            </a:prstTxWarp>
            <a:spAutoFit/>
          </a:bodyPr>
          <a:lstStyle/>
          <a:p>
            <a:pPr algn="ctr"/>
            <a:r>
              <a:rPr lang="en-US" sz="2600" b="1"/>
              <a:t>…</a:t>
            </a:r>
          </a:p>
        </p:txBody>
      </p:sp>
      <p:cxnSp>
        <p:nvCxnSpPr>
          <p:cNvPr id="33" name="Straight Connector 32"/>
          <p:cNvCxnSpPr>
            <a:stCxn id="31" idx="4"/>
            <a:endCxn id="26" idx="0"/>
          </p:cNvCxnSpPr>
          <p:nvPr/>
        </p:nvCxnSpPr>
        <p:spPr>
          <a:xfrm>
            <a:off x="4678680" y="2997200"/>
            <a:ext cx="2819400" cy="2717800"/>
          </a:xfrm>
          <a:prstGeom prst="line">
            <a:avLst/>
          </a:prstGeom>
          <a:ln>
            <a:solidFill>
              <a:schemeClr val="tx1"/>
            </a:solidFill>
            <a:headEnd type="arrow" w="lg" len="lg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36" name="Straight Connector 35"/>
          <p:cNvCxnSpPr>
            <a:stCxn id="31" idx="4"/>
            <a:endCxn id="23" idx="0"/>
          </p:cNvCxnSpPr>
          <p:nvPr/>
        </p:nvCxnSpPr>
        <p:spPr>
          <a:xfrm flipH="1">
            <a:off x="1783080" y="2997200"/>
            <a:ext cx="2895600" cy="2717800"/>
          </a:xfrm>
          <a:prstGeom prst="line">
            <a:avLst/>
          </a:prstGeom>
          <a:ln>
            <a:solidFill>
              <a:schemeClr val="tx1"/>
            </a:solidFill>
            <a:headEnd type="arrow" w="lg" len="lg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37" name="Straight Connector 36"/>
          <p:cNvCxnSpPr>
            <a:stCxn id="31" idx="4"/>
            <a:endCxn id="24" idx="0"/>
          </p:cNvCxnSpPr>
          <p:nvPr/>
        </p:nvCxnSpPr>
        <p:spPr>
          <a:xfrm flipH="1">
            <a:off x="3307080" y="2997200"/>
            <a:ext cx="1371600" cy="2717800"/>
          </a:xfrm>
          <a:prstGeom prst="line">
            <a:avLst/>
          </a:prstGeom>
          <a:ln>
            <a:solidFill>
              <a:schemeClr val="tx1"/>
            </a:solidFill>
            <a:headEnd type="arrow" w="lg" len="lg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38" name="Straight Connector 37"/>
          <p:cNvCxnSpPr>
            <a:stCxn id="31" idx="4"/>
            <a:endCxn id="25" idx="0"/>
          </p:cNvCxnSpPr>
          <p:nvPr/>
        </p:nvCxnSpPr>
        <p:spPr>
          <a:xfrm>
            <a:off x="4678680" y="2997200"/>
            <a:ext cx="304800" cy="2717800"/>
          </a:xfrm>
          <a:prstGeom prst="line">
            <a:avLst/>
          </a:prstGeom>
          <a:ln>
            <a:solidFill>
              <a:schemeClr val="tx1"/>
            </a:solidFill>
            <a:headEnd type="arrow" w="lg" len="lg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39" name="TextBox 74"/>
          <p:cNvSpPr txBox="1">
            <a:spLocks noChangeArrowheads="1"/>
          </p:cNvSpPr>
          <p:nvPr/>
        </p:nvSpPr>
        <p:spPr bwMode="auto">
          <a:xfrm>
            <a:off x="424180" y="2362200"/>
            <a:ext cx="1295400" cy="3698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prstTxWarp prst="textNoShape">
              <a:avLst/>
            </a:prstTxWarp>
            <a:spAutoFit/>
          </a:bodyPr>
          <a:lstStyle/>
          <a:p>
            <a:r>
              <a:rPr lang="en-US" dirty="0"/>
              <a:t>Output</a:t>
            </a:r>
          </a:p>
        </p:txBody>
      </p:sp>
      <p:sp>
        <p:nvSpPr>
          <p:cNvPr id="40" name="TextBox 75"/>
          <p:cNvSpPr txBox="1">
            <a:spLocks noChangeArrowheads="1"/>
          </p:cNvSpPr>
          <p:nvPr/>
        </p:nvSpPr>
        <p:spPr bwMode="auto">
          <a:xfrm>
            <a:off x="0" y="5943600"/>
            <a:ext cx="1295400" cy="3698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prstTxWarp prst="textNoShape">
              <a:avLst/>
            </a:prstTxWarp>
            <a:spAutoFit/>
          </a:bodyPr>
          <a:lstStyle/>
          <a:p>
            <a:pPr algn="ctr"/>
            <a:r>
              <a:rPr lang="en-US"/>
              <a:t>Input</a:t>
            </a:r>
          </a:p>
        </p:txBody>
      </p:sp>
      <p:sp>
        <p:nvSpPr>
          <p:cNvPr id="41" name="TextBox 40"/>
          <p:cNvSpPr txBox="1"/>
          <p:nvPr/>
        </p:nvSpPr>
        <p:spPr>
          <a:xfrm>
            <a:off x="1866826" y="4700242"/>
            <a:ext cx="546870" cy="49244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600" dirty="0">
                <a:latin typeface="Arial"/>
                <a:cs typeface="Arial"/>
              </a:rPr>
              <a:t>θ</a:t>
            </a:r>
            <a:r>
              <a:rPr lang="en-US" sz="2600" baseline="-25000" dirty="0">
                <a:latin typeface="Arial"/>
                <a:cs typeface="Arial"/>
              </a:rPr>
              <a:t>1</a:t>
            </a:r>
            <a:endParaRPr lang="en-US" sz="2600" dirty="0">
              <a:latin typeface="Arial"/>
              <a:cs typeface="Arial"/>
            </a:endParaRPr>
          </a:p>
        </p:txBody>
      </p:sp>
      <p:sp>
        <p:nvSpPr>
          <p:cNvPr id="42" name="TextBox 41"/>
          <p:cNvSpPr txBox="1"/>
          <p:nvPr/>
        </p:nvSpPr>
        <p:spPr>
          <a:xfrm>
            <a:off x="3033645" y="4657082"/>
            <a:ext cx="546870" cy="49244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600" dirty="0">
                <a:latin typeface="Arial"/>
                <a:cs typeface="Arial"/>
              </a:rPr>
              <a:t>θ</a:t>
            </a:r>
            <a:r>
              <a:rPr lang="en-US" sz="2600" baseline="-25000" dirty="0">
                <a:latin typeface="Arial"/>
                <a:cs typeface="Arial"/>
              </a:rPr>
              <a:t>2</a:t>
            </a:r>
            <a:endParaRPr lang="en-US" sz="2600" dirty="0">
              <a:latin typeface="Arial"/>
              <a:cs typeface="Arial"/>
            </a:endParaRPr>
          </a:p>
        </p:txBody>
      </p:sp>
      <p:sp>
        <p:nvSpPr>
          <p:cNvPr id="43" name="TextBox 42"/>
          <p:cNvSpPr txBox="1"/>
          <p:nvPr/>
        </p:nvSpPr>
        <p:spPr>
          <a:xfrm>
            <a:off x="4335475" y="4645622"/>
            <a:ext cx="546870" cy="49244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600" dirty="0">
                <a:latin typeface="Arial"/>
                <a:cs typeface="Arial"/>
              </a:rPr>
              <a:t>θ</a:t>
            </a:r>
            <a:r>
              <a:rPr lang="en-US" sz="2600" baseline="-25000" dirty="0">
                <a:latin typeface="Arial"/>
                <a:cs typeface="Arial"/>
              </a:rPr>
              <a:t>3</a:t>
            </a:r>
            <a:endParaRPr lang="en-US" sz="2600" dirty="0">
              <a:latin typeface="Arial"/>
              <a:cs typeface="Arial"/>
            </a:endParaRPr>
          </a:p>
        </p:txBody>
      </p:sp>
      <p:sp>
        <p:nvSpPr>
          <p:cNvPr id="44" name="TextBox 43"/>
          <p:cNvSpPr txBox="1"/>
          <p:nvPr/>
        </p:nvSpPr>
        <p:spPr>
          <a:xfrm>
            <a:off x="5880727" y="4647817"/>
            <a:ext cx="740748" cy="49244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600" dirty="0" err="1">
                <a:latin typeface="Arial"/>
                <a:cs typeface="Arial"/>
              </a:rPr>
              <a:t>θ</a:t>
            </a:r>
            <a:r>
              <a:rPr lang="en-US" sz="2600" baseline="-25000" dirty="0" err="1">
                <a:latin typeface="Arial"/>
                <a:cs typeface="Arial"/>
              </a:rPr>
              <a:t>M</a:t>
            </a:r>
            <a:endParaRPr lang="en-US" sz="2600" dirty="0">
              <a:latin typeface="Arial"/>
              <a:cs typeface="Arial"/>
            </a:endParaRPr>
          </a:p>
        </p:txBody>
      </p:sp>
      <p:grpSp>
        <p:nvGrpSpPr>
          <p:cNvPr id="4" name="Group 3"/>
          <p:cNvGrpSpPr/>
          <p:nvPr/>
        </p:nvGrpSpPr>
        <p:grpSpPr>
          <a:xfrm>
            <a:off x="5486400" y="3122503"/>
            <a:ext cx="3749040" cy="3592661"/>
            <a:chOff x="5394960" y="2720826"/>
            <a:chExt cx="3749040" cy="3592661"/>
          </a:xfrm>
        </p:grpSpPr>
        <p:sp>
          <p:nvSpPr>
            <p:cNvPr id="28" name="Rectangle 27"/>
            <p:cNvSpPr/>
            <p:nvPr/>
          </p:nvSpPr>
          <p:spPr>
            <a:xfrm>
              <a:off x="5394960" y="2720826"/>
              <a:ext cx="3749040" cy="3592661"/>
            </a:xfrm>
            <a:prstGeom prst="rect">
              <a:avLst/>
            </a:prstGeom>
            <a:solidFill>
              <a:schemeClr val="accent4"/>
            </a:solidFill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grpSp>
          <p:nvGrpSpPr>
            <p:cNvPr id="29" name="Group 28"/>
            <p:cNvGrpSpPr/>
            <p:nvPr/>
          </p:nvGrpSpPr>
          <p:grpSpPr>
            <a:xfrm>
              <a:off x="5688504" y="2941092"/>
              <a:ext cx="3407157" cy="1611140"/>
              <a:chOff x="4847941" y="1797444"/>
              <a:chExt cx="3407157" cy="1611140"/>
            </a:xfrm>
          </p:grpSpPr>
          <p:pic>
            <p:nvPicPr>
              <p:cNvPr id="30" name="Picture 29"/>
              <p:cNvPicPr>
                <a:picLocks noChangeAspect="1"/>
              </p:cNvPicPr>
              <p:nvPr/>
            </p:nvPicPr>
            <p:blipFill>
              <a:blip r:embed="rId5"/>
              <a:stretch>
                <a:fillRect/>
              </a:stretch>
            </p:blipFill>
            <p:spPr>
              <a:xfrm>
                <a:off x="4847941" y="2224285"/>
                <a:ext cx="888224" cy="1184299"/>
              </a:xfrm>
              <a:prstGeom prst="rect">
                <a:avLst/>
              </a:prstGeom>
            </p:spPr>
          </p:pic>
          <p:pic>
            <p:nvPicPr>
              <p:cNvPr id="34" name="Picture 33"/>
              <p:cNvPicPr>
                <a:picLocks noChangeAspect="1"/>
              </p:cNvPicPr>
              <p:nvPr/>
            </p:nvPicPr>
            <p:blipFill>
              <a:blip r:embed="rId6"/>
              <a:stretch>
                <a:fillRect/>
              </a:stretch>
            </p:blipFill>
            <p:spPr>
              <a:xfrm>
                <a:off x="5919158" y="2224285"/>
                <a:ext cx="897419" cy="1184299"/>
              </a:xfrm>
              <a:prstGeom prst="rect">
                <a:avLst/>
              </a:prstGeom>
            </p:spPr>
          </p:pic>
          <p:pic>
            <p:nvPicPr>
              <p:cNvPr id="35" name="Picture 34"/>
              <p:cNvPicPr>
                <a:picLocks noChangeAspect="1"/>
              </p:cNvPicPr>
              <p:nvPr/>
            </p:nvPicPr>
            <p:blipFill>
              <a:blip r:embed="rId7"/>
              <a:stretch>
                <a:fillRect/>
              </a:stretch>
            </p:blipFill>
            <p:spPr>
              <a:xfrm>
                <a:off x="7020714" y="2224285"/>
                <a:ext cx="888224" cy="1184299"/>
              </a:xfrm>
              <a:prstGeom prst="rect">
                <a:avLst/>
              </a:prstGeom>
            </p:spPr>
          </p:pic>
          <p:sp>
            <p:nvSpPr>
              <p:cNvPr id="45" name="TextBox 44"/>
              <p:cNvSpPr txBox="1"/>
              <p:nvPr/>
            </p:nvSpPr>
            <p:spPr>
              <a:xfrm>
                <a:off x="4847941" y="1797444"/>
                <a:ext cx="888224" cy="369332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US" i="1" dirty="0"/>
                  <a:t>Face</a:t>
                </a:r>
              </a:p>
            </p:txBody>
          </p:sp>
          <p:sp>
            <p:nvSpPr>
              <p:cNvPr id="46" name="TextBox 45"/>
              <p:cNvSpPr txBox="1"/>
              <p:nvPr/>
            </p:nvSpPr>
            <p:spPr>
              <a:xfrm>
                <a:off x="5888565" y="1797444"/>
                <a:ext cx="888224" cy="369332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US" i="1" dirty="0"/>
                  <a:t>Face</a:t>
                </a:r>
              </a:p>
            </p:txBody>
          </p:sp>
          <p:sp>
            <p:nvSpPr>
              <p:cNvPr id="47" name="TextBox 46"/>
              <p:cNvSpPr txBox="1"/>
              <p:nvPr/>
            </p:nvSpPr>
            <p:spPr>
              <a:xfrm>
                <a:off x="7020714" y="1797444"/>
                <a:ext cx="1234384" cy="369332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US" i="1" dirty="0"/>
                  <a:t>Not a face</a:t>
                </a:r>
              </a:p>
            </p:txBody>
          </p:sp>
        </p:grpSp>
      </p:grpSp>
    </p:spTree>
    <p:extLst>
      <p:ext uri="{BB962C8B-B14F-4D97-AF65-F5344CB8AC3E}">
        <p14:creationId xmlns:p14="http://schemas.microsoft.com/office/powerpoint/2010/main" val="4066599760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dirty="0"/>
              <a:t>Logistic Regression</a:t>
            </a:r>
          </a:p>
        </p:txBody>
      </p:sp>
      <p:sp>
        <p:nvSpPr>
          <p:cNvPr id="3" name="Slide Number Placeholder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CF56997-4F5F-5A42-B306-795126905ACA}" type="slidenum">
              <a:rPr lang="en-US" smtClean="0"/>
              <a:pPr/>
              <a:t>21</a:t>
            </a:fld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13"/>
          </p:nvPr>
        </p:nvSpPr>
        <p:spPr/>
        <p:txBody>
          <a:bodyPr/>
          <a:lstStyle/>
          <a:p>
            <a:r>
              <a:rPr lang="en-US" dirty="0"/>
              <a:t>Decision Functions</a:t>
            </a:r>
          </a:p>
        </p:txBody>
      </p:sp>
      <p:pic>
        <p:nvPicPr>
          <p:cNvPr id="11" name="Picture 10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674182" y="2997200"/>
            <a:ext cx="2377316" cy="1378843"/>
          </a:xfrm>
          <a:prstGeom prst="rect">
            <a:avLst/>
          </a:prstGeom>
        </p:spPr>
      </p:pic>
      <p:sp>
        <p:nvSpPr>
          <p:cNvPr id="23" name="Connector 22"/>
          <p:cNvSpPr/>
          <p:nvPr/>
        </p:nvSpPr>
        <p:spPr>
          <a:xfrm>
            <a:off x="1371600" y="5715000"/>
            <a:ext cx="822960" cy="822960"/>
          </a:xfrm>
          <a:prstGeom prst="flowChartConnector">
            <a:avLst/>
          </a:prstGeom>
          <a:solidFill>
            <a:srgbClr val="72CEE0"/>
          </a:solidFill>
          <a:ln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US" sz="2600" dirty="0">
                <a:ln>
                  <a:solidFill>
                    <a:schemeClr val="tx1"/>
                  </a:solidFill>
                </a:ln>
                <a:solidFill>
                  <a:schemeClr val="tx1"/>
                </a:solidFill>
                <a:latin typeface="Arial"/>
                <a:cs typeface="Arial"/>
              </a:rPr>
              <a:t>x</a:t>
            </a:r>
            <a:r>
              <a:rPr lang="en-US" sz="2600" baseline="-25000" dirty="0">
                <a:ln>
                  <a:solidFill>
                    <a:schemeClr val="tx1"/>
                  </a:solidFill>
                </a:ln>
                <a:solidFill>
                  <a:schemeClr val="tx1"/>
                </a:solidFill>
                <a:latin typeface="Arial"/>
                <a:cs typeface="Arial"/>
              </a:rPr>
              <a:t>1</a:t>
            </a:r>
          </a:p>
        </p:txBody>
      </p:sp>
      <p:sp>
        <p:nvSpPr>
          <p:cNvPr id="24" name="Connector 23"/>
          <p:cNvSpPr/>
          <p:nvPr/>
        </p:nvSpPr>
        <p:spPr>
          <a:xfrm>
            <a:off x="2895600" y="5715000"/>
            <a:ext cx="822960" cy="822960"/>
          </a:xfrm>
          <a:prstGeom prst="flowChartConnector">
            <a:avLst/>
          </a:prstGeom>
          <a:solidFill>
            <a:srgbClr val="72CEE0"/>
          </a:solidFill>
          <a:ln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US" sz="2600" dirty="0">
                <a:ln>
                  <a:solidFill>
                    <a:schemeClr val="tx1"/>
                  </a:solidFill>
                </a:ln>
                <a:solidFill>
                  <a:schemeClr val="tx1"/>
                </a:solidFill>
                <a:latin typeface="Arial"/>
                <a:cs typeface="Arial"/>
              </a:rPr>
              <a:t>x</a:t>
            </a:r>
            <a:r>
              <a:rPr lang="en-US" sz="2600" baseline="-25000" dirty="0">
                <a:ln>
                  <a:solidFill>
                    <a:schemeClr val="tx1"/>
                  </a:solidFill>
                </a:ln>
                <a:solidFill>
                  <a:schemeClr val="tx1"/>
                </a:solidFill>
                <a:latin typeface="Arial"/>
                <a:cs typeface="Arial"/>
              </a:rPr>
              <a:t>2</a:t>
            </a:r>
          </a:p>
        </p:txBody>
      </p:sp>
      <p:sp>
        <p:nvSpPr>
          <p:cNvPr id="25" name="Connector 24"/>
          <p:cNvSpPr/>
          <p:nvPr/>
        </p:nvSpPr>
        <p:spPr>
          <a:xfrm>
            <a:off x="4572000" y="5715000"/>
            <a:ext cx="822960" cy="822960"/>
          </a:xfrm>
          <a:prstGeom prst="flowChartConnector">
            <a:avLst/>
          </a:prstGeom>
          <a:solidFill>
            <a:srgbClr val="72CEE0"/>
          </a:solidFill>
          <a:ln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US" sz="2600" dirty="0">
                <a:ln>
                  <a:solidFill>
                    <a:schemeClr val="tx1"/>
                  </a:solidFill>
                </a:ln>
                <a:solidFill>
                  <a:schemeClr val="tx1"/>
                </a:solidFill>
                <a:latin typeface="Arial"/>
                <a:cs typeface="Arial"/>
              </a:rPr>
              <a:t>x</a:t>
            </a:r>
            <a:r>
              <a:rPr lang="en-US" sz="2600" baseline="-25000" dirty="0">
                <a:ln>
                  <a:solidFill>
                    <a:schemeClr val="tx1"/>
                  </a:solidFill>
                </a:ln>
                <a:solidFill>
                  <a:schemeClr val="tx1"/>
                </a:solidFill>
                <a:latin typeface="Arial"/>
                <a:cs typeface="Arial"/>
              </a:rPr>
              <a:t>3</a:t>
            </a:r>
          </a:p>
        </p:txBody>
      </p:sp>
      <p:sp>
        <p:nvSpPr>
          <p:cNvPr id="26" name="Connector 25"/>
          <p:cNvSpPr/>
          <p:nvPr/>
        </p:nvSpPr>
        <p:spPr>
          <a:xfrm>
            <a:off x="7086600" y="5715000"/>
            <a:ext cx="822960" cy="822960"/>
          </a:xfrm>
          <a:prstGeom prst="flowChartConnector">
            <a:avLst/>
          </a:prstGeom>
          <a:solidFill>
            <a:srgbClr val="72CEE0"/>
          </a:solidFill>
          <a:ln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US" sz="2600" dirty="0" err="1">
                <a:ln>
                  <a:solidFill>
                    <a:schemeClr val="tx1"/>
                  </a:solidFill>
                </a:ln>
                <a:solidFill>
                  <a:schemeClr val="tx1"/>
                </a:solidFill>
                <a:latin typeface="Arial"/>
                <a:cs typeface="Arial"/>
              </a:rPr>
              <a:t>x</a:t>
            </a:r>
            <a:r>
              <a:rPr lang="en-US" sz="2600" baseline="-25000" dirty="0" err="1">
                <a:ln>
                  <a:solidFill>
                    <a:schemeClr val="tx1"/>
                  </a:solidFill>
                </a:ln>
                <a:solidFill>
                  <a:schemeClr val="tx1"/>
                </a:solidFill>
                <a:latin typeface="Arial"/>
                <a:cs typeface="Arial"/>
              </a:rPr>
              <a:t>M</a:t>
            </a:r>
            <a:endParaRPr lang="en-US" sz="2600" baseline="-25000" dirty="0">
              <a:ln>
                <a:solidFill>
                  <a:schemeClr val="tx1"/>
                </a:solidFill>
              </a:ln>
              <a:solidFill>
                <a:schemeClr val="tx1"/>
              </a:solidFill>
              <a:latin typeface="Arial"/>
              <a:cs typeface="Arial"/>
            </a:endParaRPr>
          </a:p>
        </p:txBody>
      </p:sp>
      <p:sp>
        <p:nvSpPr>
          <p:cNvPr id="31" name="Connector 30"/>
          <p:cNvSpPr/>
          <p:nvPr/>
        </p:nvSpPr>
        <p:spPr>
          <a:xfrm>
            <a:off x="4267200" y="2174240"/>
            <a:ext cx="822960" cy="822960"/>
          </a:xfrm>
          <a:prstGeom prst="flowChartConnector">
            <a:avLst/>
          </a:prstGeom>
          <a:solidFill>
            <a:srgbClr val="E0D925"/>
          </a:solidFill>
          <a:ln>
            <a:solidFill>
              <a:schemeClr val="accent1">
                <a:shade val="95000"/>
                <a:satMod val="105000"/>
              </a:schemeClr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US" sz="2600" dirty="0">
                <a:ln>
                  <a:solidFill>
                    <a:schemeClr val="tx1"/>
                  </a:solidFill>
                </a:ln>
                <a:solidFill>
                  <a:schemeClr val="tx1"/>
                </a:solidFill>
                <a:latin typeface="Arial"/>
                <a:cs typeface="Arial"/>
              </a:rPr>
              <a:t>y</a:t>
            </a:r>
            <a:endParaRPr lang="en-US" sz="2600" baseline="-25000" dirty="0">
              <a:ln>
                <a:solidFill>
                  <a:schemeClr val="tx1"/>
                </a:solidFill>
              </a:ln>
              <a:solidFill>
                <a:schemeClr val="tx1"/>
              </a:solidFill>
              <a:latin typeface="Arial"/>
              <a:cs typeface="Arial"/>
            </a:endParaRPr>
          </a:p>
        </p:txBody>
      </p:sp>
      <p:sp>
        <p:nvSpPr>
          <p:cNvPr id="32" name="TextBox 31"/>
          <p:cNvSpPr txBox="1">
            <a:spLocks noChangeArrowheads="1"/>
          </p:cNvSpPr>
          <p:nvPr/>
        </p:nvSpPr>
        <p:spPr bwMode="auto">
          <a:xfrm>
            <a:off x="6019800" y="5791200"/>
            <a:ext cx="533400" cy="4921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>
            <a:prstTxWarp prst="textNoShape">
              <a:avLst/>
            </a:prstTxWarp>
            <a:spAutoFit/>
          </a:bodyPr>
          <a:lstStyle/>
          <a:p>
            <a:pPr algn="ctr"/>
            <a:r>
              <a:rPr lang="en-US" sz="2600" b="1"/>
              <a:t>…</a:t>
            </a:r>
          </a:p>
        </p:txBody>
      </p:sp>
      <p:cxnSp>
        <p:nvCxnSpPr>
          <p:cNvPr id="33" name="Straight Connector 32"/>
          <p:cNvCxnSpPr>
            <a:stCxn id="31" idx="4"/>
            <a:endCxn id="26" idx="0"/>
          </p:cNvCxnSpPr>
          <p:nvPr/>
        </p:nvCxnSpPr>
        <p:spPr>
          <a:xfrm>
            <a:off x="4678680" y="2997200"/>
            <a:ext cx="2819400" cy="2717800"/>
          </a:xfrm>
          <a:prstGeom prst="line">
            <a:avLst/>
          </a:prstGeom>
          <a:ln>
            <a:solidFill>
              <a:schemeClr val="tx1"/>
            </a:solidFill>
            <a:headEnd type="arrow" w="lg" len="lg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36" name="Straight Connector 35"/>
          <p:cNvCxnSpPr>
            <a:stCxn id="31" idx="4"/>
            <a:endCxn id="23" idx="0"/>
          </p:cNvCxnSpPr>
          <p:nvPr/>
        </p:nvCxnSpPr>
        <p:spPr>
          <a:xfrm flipH="1">
            <a:off x="1783080" y="2997200"/>
            <a:ext cx="2895600" cy="2717800"/>
          </a:xfrm>
          <a:prstGeom prst="line">
            <a:avLst/>
          </a:prstGeom>
          <a:ln>
            <a:solidFill>
              <a:schemeClr val="tx1"/>
            </a:solidFill>
            <a:headEnd type="arrow" w="lg" len="lg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37" name="Straight Connector 36"/>
          <p:cNvCxnSpPr>
            <a:stCxn id="31" idx="4"/>
            <a:endCxn id="24" idx="0"/>
          </p:cNvCxnSpPr>
          <p:nvPr/>
        </p:nvCxnSpPr>
        <p:spPr>
          <a:xfrm flipH="1">
            <a:off x="3307080" y="2997200"/>
            <a:ext cx="1371600" cy="2717800"/>
          </a:xfrm>
          <a:prstGeom prst="line">
            <a:avLst/>
          </a:prstGeom>
          <a:ln>
            <a:solidFill>
              <a:schemeClr val="tx1"/>
            </a:solidFill>
            <a:headEnd type="arrow" w="lg" len="lg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38" name="Straight Connector 37"/>
          <p:cNvCxnSpPr>
            <a:stCxn id="31" idx="4"/>
            <a:endCxn id="25" idx="0"/>
          </p:cNvCxnSpPr>
          <p:nvPr/>
        </p:nvCxnSpPr>
        <p:spPr>
          <a:xfrm>
            <a:off x="4678680" y="2997200"/>
            <a:ext cx="304800" cy="2717800"/>
          </a:xfrm>
          <a:prstGeom prst="line">
            <a:avLst/>
          </a:prstGeom>
          <a:ln>
            <a:solidFill>
              <a:schemeClr val="tx1"/>
            </a:solidFill>
            <a:headEnd type="arrow" w="lg" len="lg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39" name="TextBox 74"/>
          <p:cNvSpPr txBox="1">
            <a:spLocks noChangeArrowheads="1"/>
          </p:cNvSpPr>
          <p:nvPr/>
        </p:nvSpPr>
        <p:spPr bwMode="auto">
          <a:xfrm>
            <a:off x="424180" y="2362200"/>
            <a:ext cx="1295400" cy="3698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prstTxWarp prst="textNoShape">
              <a:avLst/>
            </a:prstTxWarp>
            <a:spAutoFit/>
          </a:bodyPr>
          <a:lstStyle/>
          <a:p>
            <a:r>
              <a:rPr lang="en-US" dirty="0"/>
              <a:t>Output</a:t>
            </a:r>
          </a:p>
        </p:txBody>
      </p:sp>
      <p:sp>
        <p:nvSpPr>
          <p:cNvPr id="40" name="TextBox 75"/>
          <p:cNvSpPr txBox="1">
            <a:spLocks noChangeArrowheads="1"/>
          </p:cNvSpPr>
          <p:nvPr/>
        </p:nvSpPr>
        <p:spPr bwMode="auto">
          <a:xfrm>
            <a:off x="0" y="5943600"/>
            <a:ext cx="1295400" cy="3698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prstTxWarp prst="textNoShape">
              <a:avLst/>
            </a:prstTxWarp>
            <a:spAutoFit/>
          </a:bodyPr>
          <a:lstStyle/>
          <a:p>
            <a:pPr algn="ctr"/>
            <a:r>
              <a:rPr lang="en-US"/>
              <a:t>Input</a:t>
            </a:r>
          </a:p>
        </p:txBody>
      </p:sp>
      <p:sp>
        <p:nvSpPr>
          <p:cNvPr id="41" name="TextBox 40"/>
          <p:cNvSpPr txBox="1"/>
          <p:nvPr/>
        </p:nvSpPr>
        <p:spPr>
          <a:xfrm>
            <a:off x="1866826" y="4700242"/>
            <a:ext cx="546870" cy="49244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600" dirty="0">
                <a:latin typeface="Arial"/>
                <a:cs typeface="Arial"/>
              </a:rPr>
              <a:t>θ</a:t>
            </a:r>
            <a:r>
              <a:rPr lang="en-US" sz="2600" baseline="-25000" dirty="0">
                <a:latin typeface="Arial"/>
                <a:cs typeface="Arial"/>
              </a:rPr>
              <a:t>1</a:t>
            </a:r>
            <a:endParaRPr lang="en-US" sz="2600" dirty="0">
              <a:latin typeface="Arial"/>
              <a:cs typeface="Arial"/>
            </a:endParaRPr>
          </a:p>
        </p:txBody>
      </p:sp>
      <p:sp>
        <p:nvSpPr>
          <p:cNvPr id="42" name="TextBox 41"/>
          <p:cNvSpPr txBox="1"/>
          <p:nvPr/>
        </p:nvSpPr>
        <p:spPr>
          <a:xfrm>
            <a:off x="3033645" y="4657082"/>
            <a:ext cx="546870" cy="49244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600" dirty="0">
                <a:latin typeface="Arial"/>
                <a:cs typeface="Arial"/>
              </a:rPr>
              <a:t>θ</a:t>
            </a:r>
            <a:r>
              <a:rPr lang="en-US" sz="2600" baseline="-25000" dirty="0">
                <a:latin typeface="Arial"/>
                <a:cs typeface="Arial"/>
              </a:rPr>
              <a:t>2</a:t>
            </a:r>
            <a:endParaRPr lang="en-US" sz="2600" dirty="0">
              <a:latin typeface="Arial"/>
              <a:cs typeface="Arial"/>
            </a:endParaRPr>
          </a:p>
        </p:txBody>
      </p:sp>
      <p:sp>
        <p:nvSpPr>
          <p:cNvPr id="43" name="TextBox 42"/>
          <p:cNvSpPr txBox="1"/>
          <p:nvPr/>
        </p:nvSpPr>
        <p:spPr>
          <a:xfrm>
            <a:off x="4335475" y="4645622"/>
            <a:ext cx="546870" cy="49244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600" dirty="0">
                <a:latin typeface="Arial"/>
                <a:cs typeface="Arial"/>
              </a:rPr>
              <a:t>θ</a:t>
            </a:r>
            <a:r>
              <a:rPr lang="en-US" sz="2600" baseline="-25000" dirty="0">
                <a:latin typeface="Arial"/>
                <a:cs typeface="Arial"/>
              </a:rPr>
              <a:t>3</a:t>
            </a:r>
            <a:endParaRPr lang="en-US" sz="2600" dirty="0">
              <a:latin typeface="Arial"/>
              <a:cs typeface="Arial"/>
            </a:endParaRPr>
          </a:p>
        </p:txBody>
      </p:sp>
      <p:sp>
        <p:nvSpPr>
          <p:cNvPr id="44" name="TextBox 43"/>
          <p:cNvSpPr txBox="1"/>
          <p:nvPr/>
        </p:nvSpPr>
        <p:spPr>
          <a:xfrm>
            <a:off x="5880727" y="4647817"/>
            <a:ext cx="740748" cy="49244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600" dirty="0" err="1">
                <a:latin typeface="Arial"/>
                <a:cs typeface="Arial"/>
              </a:rPr>
              <a:t>θ</a:t>
            </a:r>
            <a:r>
              <a:rPr lang="en-US" sz="2600" baseline="-25000" dirty="0" err="1">
                <a:latin typeface="Arial"/>
                <a:cs typeface="Arial"/>
              </a:rPr>
              <a:t>M</a:t>
            </a:r>
            <a:endParaRPr lang="en-US" sz="2600" dirty="0">
              <a:latin typeface="Arial"/>
              <a:cs typeface="Arial"/>
            </a:endParaRPr>
          </a:p>
        </p:txBody>
      </p:sp>
      <p:pic>
        <p:nvPicPr>
          <p:cNvPr id="27" name="Picture 26" descr="latex-image-1.pdf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090160" y="1533636"/>
            <a:ext cx="3961338" cy="132667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62742718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77219" name="AutoShape 3"/>
          <p:cNvSpPr>
            <a:spLocks noChangeArrowheads="1"/>
          </p:cNvSpPr>
          <p:nvPr/>
        </p:nvSpPr>
        <p:spPr bwMode="auto">
          <a:xfrm>
            <a:off x="1524000" y="2209800"/>
            <a:ext cx="685800" cy="533400"/>
          </a:xfrm>
          <a:prstGeom prst="flowChartConnector">
            <a:avLst/>
          </a:prstGeom>
          <a:solidFill>
            <a:srgbClr val="009900"/>
          </a:solidFill>
          <a:ln w="9525">
            <a:solidFill>
              <a:schemeClr val="tx1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pPr algn="ctr" eaLnBrk="0" hangingPunct="0"/>
            <a:endParaRPr lang="en-US" sz="2400">
              <a:latin typeface="Times New Roman" pitchFamily="18" charset="0"/>
            </a:endParaRPr>
          </a:p>
        </p:txBody>
      </p:sp>
      <p:sp>
        <p:nvSpPr>
          <p:cNvPr id="777220" name="AutoShape 4"/>
          <p:cNvSpPr>
            <a:spLocks noChangeArrowheads="1"/>
          </p:cNvSpPr>
          <p:nvPr/>
        </p:nvSpPr>
        <p:spPr bwMode="auto">
          <a:xfrm>
            <a:off x="1524000" y="3048000"/>
            <a:ext cx="685800" cy="533400"/>
          </a:xfrm>
          <a:prstGeom prst="flowChartConnector">
            <a:avLst/>
          </a:prstGeom>
          <a:solidFill>
            <a:srgbClr val="009900"/>
          </a:solidFill>
          <a:ln w="9525">
            <a:solidFill>
              <a:schemeClr val="tx1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endParaRPr lang="en-US"/>
          </a:p>
        </p:txBody>
      </p:sp>
      <p:sp>
        <p:nvSpPr>
          <p:cNvPr id="777221" name="AutoShape 5"/>
          <p:cNvSpPr>
            <a:spLocks noChangeArrowheads="1"/>
          </p:cNvSpPr>
          <p:nvPr/>
        </p:nvSpPr>
        <p:spPr bwMode="auto">
          <a:xfrm>
            <a:off x="1524000" y="3886200"/>
            <a:ext cx="685800" cy="533400"/>
          </a:xfrm>
          <a:prstGeom prst="flowChartConnector">
            <a:avLst/>
          </a:prstGeom>
          <a:solidFill>
            <a:srgbClr val="009900"/>
          </a:solidFill>
          <a:ln w="9525">
            <a:solidFill>
              <a:schemeClr val="tx1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endParaRPr lang="en-US"/>
          </a:p>
        </p:txBody>
      </p:sp>
      <p:cxnSp>
        <p:nvCxnSpPr>
          <p:cNvPr id="777222" name="AutoShape 6"/>
          <p:cNvCxnSpPr>
            <a:cxnSpLocks noChangeShapeType="1"/>
            <a:stCxn id="777219" idx="6"/>
            <a:endCxn id="777262" idx="2"/>
          </p:cNvCxnSpPr>
          <p:nvPr/>
        </p:nvCxnSpPr>
        <p:spPr bwMode="auto">
          <a:xfrm>
            <a:off x="2209800" y="2476500"/>
            <a:ext cx="1752600" cy="342900"/>
          </a:xfrm>
          <a:prstGeom prst="straightConnector1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  <a:effectLst/>
        </p:spPr>
      </p:cxnSp>
      <p:cxnSp>
        <p:nvCxnSpPr>
          <p:cNvPr id="777223" name="AutoShape 7"/>
          <p:cNvCxnSpPr>
            <a:cxnSpLocks noChangeShapeType="1"/>
            <a:stCxn id="777220" idx="6"/>
          </p:cNvCxnSpPr>
          <p:nvPr/>
        </p:nvCxnSpPr>
        <p:spPr bwMode="auto">
          <a:xfrm>
            <a:off x="2209800" y="3314700"/>
            <a:ext cx="1752600" cy="419100"/>
          </a:xfrm>
          <a:prstGeom prst="straightConnector1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  <a:effectLst/>
        </p:spPr>
      </p:cxnSp>
      <p:cxnSp>
        <p:nvCxnSpPr>
          <p:cNvPr id="777224" name="AutoShape 8"/>
          <p:cNvCxnSpPr>
            <a:cxnSpLocks noChangeShapeType="1"/>
            <a:stCxn id="777220" idx="6"/>
            <a:endCxn id="777262" idx="2"/>
          </p:cNvCxnSpPr>
          <p:nvPr/>
        </p:nvCxnSpPr>
        <p:spPr bwMode="auto">
          <a:xfrm flipV="1">
            <a:off x="2209800" y="2819400"/>
            <a:ext cx="1752600" cy="495300"/>
          </a:xfrm>
          <a:prstGeom prst="straightConnector1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  <a:effectLst/>
        </p:spPr>
      </p:cxnSp>
      <p:cxnSp>
        <p:nvCxnSpPr>
          <p:cNvPr id="777225" name="AutoShape 9"/>
          <p:cNvCxnSpPr>
            <a:cxnSpLocks noChangeShapeType="1"/>
            <a:stCxn id="777219" idx="6"/>
          </p:cNvCxnSpPr>
          <p:nvPr/>
        </p:nvCxnSpPr>
        <p:spPr bwMode="auto">
          <a:xfrm>
            <a:off x="2209800" y="2476500"/>
            <a:ext cx="1752600" cy="1257300"/>
          </a:xfrm>
          <a:prstGeom prst="straightConnector1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  <a:effectLst/>
        </p:spPr>
      </p:cxnSp>
      <p:cxnSp>
        <p:nvCxnSpPr>
          <p:cNvPr id="777226" name="AutoShape 10"/>
          <p:cNvCxnSpPr>
            <a:cxnSpLocks noChangeShapeType="1"/>
            <a:stCxn id="777221" idx="6"/>
          </p:cNvCxnSpPr>
          <p:nvPr/>
        </p:nvCxnSpPr>
        <p:spPr bwMode="auto">
          <a:xfrm flipV="1">
            <a:off x="2209800" y="3695700"/>
            <a:ext cx="1895475" cy="457200"/>
          </a:xfrm>
          <a:prstGeom prst="straightConnector1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  <a:effectLst/>
        </p:spPr>
      </p:cxnSp>
      <p:cxnSp>
        <p:nvCxnSpPr>
          <p:cNvPr id="777227" name="AutoShape 11"/>
          <p:cNvCxnSpPr>
            <a:cxnSpLocks noChangeShapeType="1"/>
            <a:stCxn id="777221" idx="6"/>
            <a:endCxn id="777262" idx="2"/>
          </p:cNvCxnSpPr>
          <p:nvPr/>
        </p:nvCxnSpPr>
        <p:spPr bwMode="auto">
          <a:xfrm flipV="1">
            <a:off x="2209800" y="2819400"/>
            <a:ext cx="1752600" cy="1333500"/>
          </a:xfrm>
          <a:prstGeom prst="straightConnector1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  <a:effectLst/>
        </p:spPr>
      </p:cxnSp>
      <p:cxnSp>
        <p:nvCxnSpPr>
          <p:cNvPr id="777228" name="AutoShape 12"/>
          <p:cNvCxnSpPr>
            <a:cxnSpLocks noChangeShapeType="1"/>
            <a:stCxn id="777262" idx="6"/>
          </p:cNvCxnSpPr>
          <p:nvPr/>
        </p:nvCxnSpPr>
        <p:spPr bwMode="auto">
          <a:xfrm>
            <a:off x="4419600" y="2819400"/>
            <a:ext cx="1400175" cy="468313"/>
          </a:xfrm>
          <a:prstGeom prst="straightConnector1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  <a:effectLst/>
        </p:spPr>
      </p:cxnSp>
      <p:cxnSp>
        <p:nvCxnSpPr>
          <p:cNvPr id="777229" name="AutoShape 13"/>
          <p:cNvCxnSpPr>
            <a:cxnSpLocks noChangeShapeType="1"/>
          </p:cNvCxnSpPr>
          <p:nvPr/>
        </p:nvCxnSpPr>
        <p:spPr bwMode="auto">
          <a:xfrm flipV="1">
            <a:off x="4419600" y="3352800"/>
            <a:ext cx="1400175" cy="381000"/>
          </a:xfrm>
          <a:prstGeom prst="straightConnector1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  <a:effectLst/>
        </p:spPr>
      </p:cxnSp>
      <p:sp>
        <p:nvSpPr>
          <p:cNvPr id="777230" name="Text Box 14"/>
          <p:cNvSpPr txBox="1">
            <a:spLocks noChangeArrowheads="1"/>
          </p:cNvSpPr>
          <p:nvPr/>
        </p:nvSpPr>
        <p:spPr bwMode="auto">
          <a:xfrm>
            <a:off x="1285875" y="1536700"/>
            <a:ext cx="1143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eaLnBrk="0" hangingPunct="0">
              <a:spcBef>
                <a:spcPct val="50000"/>
              </a:spcBef>
            </a:pPr>
            <a:r>
              <a:rPr lang="en-US" sz="2400">
                <a:solidFill>
                  <a:srgbClr val="009900"/>
                </a:solidFill>
                <a:latin typeface="Times New Roman" pitchFamily="18" charset="0"/>
              </a:rPr>
              <a:t>Inputs</a:t>
            </a:r>
            <a:endParaRPr lang="en-US" sz="2400" b="0">
              <a:solidFill>
                <a:srgbClr val="009900"/>
              </a:solidFill>
              <a:latin typeface="Times New Roman" pitchFamily="18" charset="0"/>
            </a:endParaRPr>
          </a:p>
        </p:txBody>
      </p:sp>
      <p:sp>
        <p:nvSpPr>
          <p:cNvPr id="777231" name="Text Box 15"/>
          <p:cNvSpPr txBox="1">
            <a:spLocks noChangeArrowheads="1"/>
          </p:cNvSpPr>
          <p:nvPr/>
        </p:nvSpPr>
        <p:spPr bwMode="auto">
          <a:xfrm>
            <a:off x="2308225" y="4929188"/>
            <a:ext cx="1304925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eaLnBrk="0" hangingPunct="0">
              <a:spcBef>
                <a:spcPct val="50000"/>
              </a:spcBef>
            </a:pPr>
            <a:r>
              <a:rPr lang="en-US" sz="2400">
                <a:latin typeface="Times New Roman" pitchFamily="18" charset="0"/>
              </a:rPr>
              <a:t>Weights</a:t>
            </a:r>
            <a:endParaRPr lang="en-US" sz="2400" b="0">
              <a:latin typeface="Times New Roman" pitchFamily="18" charset="0"/>
            </a:endParaRPr>
          </a:p>
        </p:txBody>
      </p:sp>
      <p:sp>
        <p:nvSpPr>
          <p:cNvPr id="777232" name="Text Box 16"/>
          <p:cNvSpPr txBox="1">
            <a:spLocks noChangeArrowheads="1"/>
          </p:cNvSpPr>
          <p:nvPr/>
        </p:nvSpPr>
        <p:spPr bwMode="auto">
          <a:xfrm>
            <a:off x="7610475" y="2022475"/>
            <a:ext cx="152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eaLnBrk="0" hangingPunct="0">
              <a:spcBef>
                <a:spcPct val="50000"/>
              </a:spcBef>
            </a:pPr>
            <a:r>
              <a:rPr lang="en-US" sz="2400">
                <a:solidFill>
                  <a:srgbClr val="CC0000"/>
                </a:solidFill>
                <a:latin typeface="Times New Roman" pitchFamily="18" charset="0"/>
              </a:rPr>
              <a:t>Output</a:t>
            </a:r>
            <a:endParaRPr lang="en-US" sz="2400" b="0">
              <a:solidFill>
                <a:srgbClr val="CC0000"/>
              </a:solidFill>
              <a:latin typeface="Times New Roman" pitchFamily="18" charset="0"/>
            </a:endParaRPr>
          </a:p>
        </p:txBody>
      </p:sp>
      <p:sp>
        <p:nvSpPr>
          <p:cNvPr id="777233" name="Text Box 17"/>
          <p:cNvSpPr txBox="1">
            <a:spLocks noChangeArrowheads="1"/>
          </p:cNvSpPr>
          <p:nvPr/>
        </p:nvSpPr>
        <p:spPr bwMode="auto">
          <a:xfrm>
            <a:off x="214313" y="4892675"/>
            <a:ext cx="1905000" cy="8223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eaLnBrk="0" hangingPunct="0">
              <a:spcBef>
                <a:spcPct val="50000"/>
              </a:spcBef>
            </a:pPr>
            <a:r>
              <a:rPr lang="en-US" sz="2400" i="1">
                <a:solidFill>
                  <a:srgbClr val="009900"/>
                </a:solidFill>
                <a:latin typeface="Times New Roman" pitchFamily="18" charset="0"/>
              </a:rPr>
              <a:t>Independent variables</a:t>
            </a:r>
            <a:endParaRPr lang="en-US" sz="2400" b="0" i="1">
              <a:solidFill>
                <a:srgbClr val="009900"/>
              </a:solidFill>
              <a:latin typeface="Times New Roman" pitchFamily="18" charset="0"/>
            </a:endParaRPr>
          </a:p>
        </p:txBody>
      </p:sp>
      <p:sp>
        <p:nvSpPr>
          <p:cNvPr id="777234" name="Text Box 18"/>
          <p:cNvSpPr txBox="1">
            <a:spLocks noChangeArrowheads="1"/>
          </p:cNvSpPr>
          <p:nvPr/>
        </p:nvSpPr>
        <p:spPr bwMode="auto">
          <a:xfrm>
            <a:off x="6958013" y="4733925"/>
            <a:ext cx="1600200" cy="13700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eaLnBrk="0" hangingPunct="0">
              <a:spcBef>
                <a:spcPct val="50000"/>
              </a:spcBef>
            </a:pPr>
            <a:r>
              <a:rPr lang="en-US" sz="2400" i="1">
                <a:solidFill>
                  <a:srgbClr val="CC0000"/>
                </a:solidFill>
                <a:latin typeface="Times New Roman" pitchFamily="18" charset="0"/>
              </a:rPr>
              <a:t>Dependent variable</a:t>
            </a:r>
          </a:p>
          <a:p>
            <a:pPr eaLnBrk="0" hangingPunct="0">
              <a:spcBef>
                <a:spcPct val="50000"/>
              </a:spcBef>
            </a:pPr>
            <a:r>
              <a:rPr lang="en-US" sz="2400" i="1">
                <a:solidFill>
                  <a:srgbClr val="CC0000"/>
                </a:solidFill>
                <a:latin typeface="Times New Roman" pitchFamily="18" charset="0"/>
              </a:rPr>
              <a:t>Prediction</a:t>
            </a:r>
            <a:endParaRPr lang="en-US" sz="2400" b="0">
              <a:solidFill>
                <a:srgbClr val="CC0000"/>
              </a:solidFill>
              <a:latin typeface="Times New Roman" pitchFamily="18" charset="0"/>
            </a:endParaRPr>
          </a:p>
        </p:txBody>
      </p:sp>
      <p:sp>
        <p:nvSpPr>
          <p:cNvPr id="777235" name="Text Box 19"/>
          <p:cNvSpPr txBox="1">
            <a:spLocks noChangeArrowheads="1"/>
          </p:cNvSpPr>
          <p:nvPr/>
        </p:nvSpPr>
        <p:spPr bwMode="auto">
          <a:xfrm>
            <a:off x="533400" y="2209800"/>
            <a:ext cx="762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eaLnBrk="0" hangingPunct="0">
              <a:spcBef>
                <a:spcPct val="50000"/>
              </a:spcBef>
            </a:pPr>
            <a:r>
              <a:rPr lang="en-US" sz="2400" i="1">
                <a:solidFill>
                  <a:srgbClr val="009900"/>
                </a:solidFill>
                <a:latin typeface="Times New Roman" pitchFamily="18" charset="0"/>
              </a:rPr>
              <a:t>Age</a:t>
            </a:r>
            <a:endParaRPr lang="en-US" sz="2400" b="0" i="1">
              <a:solidFill>
                <a:srgbClr val="009900"/>
              </a:solidFill>
              <a:latin typeface="Times New Roman" pitchFamily="18" charset="0"/>
            </a:endParaRPr>
          </a:p>
        </p:txBody>
      </p:sp>
      <p:sp>
        <p:nvSpPr>
          <p:cNvPr id="777236" name="Text Box 20"/>
          <p:cNvSpPr txBox="1">
            <a:spLocks noChangeArrowheads="1"/>
          </p:cNvSpPr>
          <p:nvPr/>
        </p:nvSpPr>
        <p:spPr bwMode="auto">
          <a:xfrm>
            <a:off x="1524000" y="2209800"/>
            <a:ext cx="762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 eaLnBrk="0" hangingPunct="0">
              <a:spcBef>
                <a:spcPct val="50000"/>
              </a:spcBef>
            </a:pPr>
            <a:r>
              <a:rPr lang="en-US" sz="2400">
                <a:solidFill>
                  <a:schemeClr val="bg1"/>
                </a:solidFill>
                <a:latin typeface="Times New Roman" pitchFamily="18" charset="0"/>
              </a:rPr>
              <a:t>34</a:t>
            </a:r>
            <a:endParaRPr lang="en-US" sz="2400" b="0" i="1">
              <a:solidFill>
                <a:schemeClr val="bg1"/>
              </a:solidFill>
              <a:latin typeface="Times New Roman" pitchFamily="18" charset="0"/>
            </a:endParaRPr>
          </a:p>
        </p:txBody>
      </p:sp>
      <p:sp>
        <p:nvSpPr>
          <p:cNvPr id="777237" name="Text Box 21"/>
          <p:cNvSpPr txBox="1">
            <a:spLocks noChangeArrowheads="1"/>
          </p:cNvSpPr>
          <p:nvPr/>
        </p:nvSpPr>
        <p:spPr bwMode="auto">
          <a:xfrm>
            <a:off x="1524000" y="3124200"/>
            <a:ext cx="762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 eaLnBrk="0" hangingPunct="0">
              <a:spcBef>
                <a:spcPct val="50000"/>
              </a:spcBef>
            </a:pPr>
            <a:r>
              <a:rPr lang="en-US" sz="2400">
                <a:solidFill>
                  <a:schemeClr val="bg1"/>
                </a:solidFill>
                <a:latin typeface="Times New Roman" pitchFamily="18" charset="0"/>
              </a:rPr>
              <a:t>2</a:t>
            </a:r>
            <a:endParaRPr lang="en-US" sz="2400" i="1">
              <a:solidFill>
                <a:schemeClr val="bg1"/>
              </a:solidFill>
              <a:latin typeface="Times New Roman" pitchFamily="18" charset="0"/>
            </a:endParaRPr>
          </a:p>
        </p:txBody>
      </p:sp>
      <p:sp>
        <p:nvSpPr>
          <p:cNvPr id="777238" name="Text Box 22"/>
          <p:cNvSpPr txBox="1">
            <a:spLocks noChangeArrowheads="1"/>
          </p:cNvSpPr>
          <p:nvPr/>
        </p:nvSpPr>
        <p:spPr bwMode="auto">
          <a:xfrm>
            <a:off x="304800" y="3124200"/>
            <a:ext cx="1143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eaLnBrk="0" hangingPunct="0">
              <a:spcBef>
                <a:spcPct val="50000"/>
              </a:spcBef>
            </a:pPr>
            <a:r>
              <a:rPr lang="en-US" sz="2400" i="1">
                <a:solidFill>
                  <a:srgbClr val="009900"/>
                </a:solidFill>
                <a:latin typeface="Times New Roman" pitchFamily="18" charset="0"/>
              </a:rPr>
              <a:t>Gender</a:t>
            </a:r>
            <a:endParaRPr lang="en-US" sz="2400" b="0" i="1">
              <a:solidFill>
                <a:srgbClr val="009900"/>
              </a:solidFill>
              <a:latin typeface="Times New Roman" pitchFamily="18" charset="0"/>
            </a:endParaRPr>
          </a:p>
        </p:txBody>
      </p:sp>
      <p:sp>
        <p:nvSpPr>
          <p:cNvPr id="777239" name="Text Box 23"/>
          <p:cNvSpPr txBox="1">
            <a:spLocks noChangeArrowheads="1"/>
          </p:cNvSpPr>
          <p:nvPr/>
        </p:nvSpPr>
        <p:spPr bwMode="auto">
          <a:xfrm>
            <a:off x="381000" y="3962400"/>
            <a:ext cx="1143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eaLnBrk="0" hangingPunct="0">
              <a:spcBef>
                <a:spcPct val="50000"/>
              </a:spcBef>
            </a:pPr>
            <a:r>
              <a:rPr lang="en-US" sz="2400" i="1">
                <a:solidFill>
                  <a:srgbClr val="009900"/>
                </a:solidFill>
                <a:latin typeface="Times New Roman" pitchFamily="18" charset="0"/>
              </a:rPr>
              <a:t>Stage</a:t>
            </a:r>
            <a:endParaRPr lang="en-US" sz="2400" b="0" i="1">
              <a:solidFill>
                <a:srgbClr val="009900"/>
              </a:solidFill>
              <a:latin typeface="Times New Roman" pitchFamily="18" charset="0"/>
            </a:endParaRPr>
          </a:p>
        </p:txBody>
      </p:sp>
      <p:sp>
        <p:nvSpPr>
          <p:cNvPr id="777240" name="Text Box 24"/>
          <p:cNvSpPr txBox="1">
            <a:spLocks noChangeArrowheads="1"/>
          </p:cNvSpPr>
          <p:nvPr/>
        </p:nvSpPr>
        <p:spPr bwMode="auto">
          <a:xfrm>
            <a:off x="1524000" y="3886200"/>
            <a:ext cx="762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 eaLnBrk="0" hangingPunct="0">
              <a:spcBef>
                <a:spcPct val="50000"/>
              </a:spcBef>
            </a:pPr>
            <a:r>
              <a:rPr lang="en-US" sz="2400">
                <a:solidFill>
                  <a:schemeClr val="bg1"/>
                </a:solidFill>
                <a:latin typeface="Times New Roman" pitchFamily="18" charset="0"/>
              </a:rPr>
              <a:t>4</a:t>
            </a:r>
            <a:endParaRPr lang="en-US" sz="2400" i="1">
              <a:solidFill>
                <a:schemeClr val="bg1"/>
              </a:solidFill>
              <a:latin typeface="Times New Roman" pitchFamily="18" charset="0"/>
            </a:endParaRPr>
          </a:p>
        </p:txBody>
      </p:sp>
      <p:sp>
        <p:nvSpPr>
          <p:cNvPr id="777241" name="Text Box 25"/>
          <p:cNvSpPr txBox="1">
            <a:spLocks noChangeArrowheads="1"/>
          </p:cNvSpPr>
          <p:nvPr/>
        </p:nvSpPr>
        <p:spPr bwMode="auto">
          <a:xfrm>
            <a:off x="2716213" y="2189163"/>
            <a:ext cx="374650" cy="396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pPr eaLnBrk="0" hangingPunct="0"/>
            <a:r>
              <a:rPr lang="en-US" sz="2000">
                <a:latin typeface="Times New Roman" pitchFamily="18" charset="0"/>
              </a:rPr>
              <a:t>.6</a:t>
            </a:r>
            <a:endParaRPr lang="en-US" sz="1200" b="0">
              <a:latin typeface="Times New Roman" pitchFamily="18" charset="0"/>
            </a:endParaRPr>
          </a:p>
        </p:txBody>
      </p:sp>
      <p:sp>
        <p:nvSpPr>
          <p:cNvPr id="777242" name="Text Box 26"/>
          <p:cNvSpPr txBox="1">
            <a:spLocks noChangeArrowheads="1"/>
          </p:cNvSpPr>
          <p:nvPr/>
        </p:nvSpPr>
        <p:spPr bwMode="auto">
          <a:xfrm>
            <a:off x="5251450" y="2835275"/>
            <a:ext cx="374650" cy="396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pPr eaLnBrk="0" hangingPunct="0"/>
            <a:r>
              <a:rPr lang="en-US" sz="2000">
                <a:latin typeface="Times New Roman" pitchFamily="18" charset="0"/>
              </a:rPr>
              <a:t>.5</a:t>
            </a:r>
            <a:endParaRPr lang="en-US" sz="1200" b="0">
              <a:latin typeface="Times New Roman" pitchFamily="18" charset="0"/>
            </a:endParaRPr>
          </a:p>
        </p:txBody>
      </p:sp>
      <p:sp>
        <p:nvSpPr>
          <p:cNvPr id="777243" name="Text Box 27"/>
          <p:cNvSpPr txBox="1">
            <a:spLocks noChangeArrowheads="1"/>
          </p:cNvSpPr>
          <p:nvPr/>
        </p:nvSpPr>
        <p:spPr bwMode="auto">
          <a:xfrm>
            <a:off x="5249863" y="3375025"/>
            <a:ext cx="374650" cy="396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pPr eaLnBrk="0" hangingPunct="0"/>
            <a:r>
              <a:rPr lang="en-US" sz="2000">
                <a:latin typeface="Times New Roman" pitchFamily="18" charset="0"/>
              </a:rPr>
              <a:t>.8</a:t>
            </a:r>
            <a:endParaRPr lang="en-US" sz="1200" b="0">
              <a:latin typeface="Times New Roman" pitchFamily="18" charset="0"/>
            </a:endParaRPr>
          </a:p>
        </p:txBody>
      </p:sp>
      <p:sp>
        <p:nvSpPr>
          <p:cNvPr id="777244" name="Text Box 28"/>
          <p:cNvSpPr txBox="1">
            <a:spLocks noChangeArrowheads="1"/>
          </p:cNvSpPr>
          <p:nvPr/>
        </p:nvSpPr>
        <p:spPr bwMode="auto">
          <a:xfrm>
            <a:off x="2900363" y="3935413"/>
            <a:ext cx="374650" cy="396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pPr eaLnBrk="0" hangingPunct="0"/>
            <a:r>
              <a:rPr lang="en-US" sz="2000">
                <a:latin typeface="Times New Roman" pitchFamily="18" charset="0"/>
              </a:rPr>
              <a:t>.2</a:t>
            </a:r>
            <a:endParaRPr lang="en-US" sz="1200" b="0">
              <a:latin typeface="Times New Roman" pitchFamily="18" charset="0"/>
            </a:endParaRPr>
          </a:p>
        </p:txBody>
      </p:sp>
      <p:sp>
        <p:nvSpPr>
          <p:cNvPr id="777245" name="Text Box 29"/>
          <p:cNvSpPr txBox="1">
            <a:spLocks noChangeArrowheads="1"/>
          </p:cNvSpPr>
          <p:nvPr/>
        </p:nvSpPr>
        <p:spPr bwMode="auto">
          <a:xfrm>
            <a:off x="2327275" y="2867025"/>
            <a:ext cx="374650" cy="396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pPr eaLnBrk="0" hangingPunct="0"/>
            <a:r>
              <a:rPr lang="en-US" sz="2000">
                <a:latin typeface="Times New Roman" pitchFamily="18" charset="0"/>
              </a:rPr>
              <a:t>.1</a:t>
            </a:r>
            <a:endParaRPr lang="en-US" sz="1200" b="0">
              <a:latin typeface="Times New Roman" pitchFamily="18" charset="0"/>
            </a:endParaRPr>
          </a:p>
        </p:txBody>
      </p:sp>
      <p:sp>
        <p:nvSpPr>
          <p:cNvPr id="777246" name="Text Box 30"/>
          <p:cNvSpPr txBox="1">
            <a:spLocks noChangeArrowheads="1"/>
          </p:cNvSpPr>
          <p:nvPr/>
        </p:nvSpPr>
        <p:spPr bwMode="auto">
          <a:xfrm>
            <a:off x="2311400" y="3311525"/>
            <a:ext cx="374650" cy="396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pPr eaLnBrk="0" hangingPunct="0"/>
            <a:r>
              <a:rPr lang="en-US" sz="2000">
                <a:latin typeface="Times New Roman" pitchFamily="18" charset="0"/>
              </a:rPr>
              <a:t>.3</a:t>
            </a:r>
            <a:endParaRPr lang="en-US" sz="1200" b="0">
              <a:latin typeface="Times New Roman" pitchFamily="18" charset="0"/>
            </a:endParaRPr>
          </a:p>
        </p:txBody>
      </p:sp>
      <p:sp>
        <p:nvSpPr>
          <p:cNvPr id="777247" name="Text Box 31"/>
          <p:cNvSpPr txBox="1">
            <a:spLocks noChangeArrowheads="1"/>
          </p:cNvSpPr>
          <p:nvPr/>
        </p:nvSpPr>
        <p:spPr bwMode="auto">
          <a:xfrm>
            <a:off x="2705100" y="3556000"/>
            <a:ext cx="374650" cy="396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pPr eaLnBrk="0" hangingPunct="0"/>
            <a:r>
              <a:rPr lang="en-US" sz="2000">
                <a:latin typeface="Times New Roman" pitchFamily="18" charset="0"/>
              </a:rPr>
              <a:t>.7</a:t>
            </a:r>
            <a:endParaRPr lang="en-US" sz="1200" b="0">
              <a:latin typeface="Times New Roman" pitchFamily="18" charset="0"/>
            </a:endParaRPr>
          </a:p>
        </p:txBody>
      </p:sp>
      <p:sp>
        <p:nvSpPr>
          <p:cNvPr id="777248" name="Text Box 32"/>
          <p:cNvSpPr txBox="1">
            <a:spLocks noChangeArrowheads="1"/>
          </p:cNvSpPr>
          <p:nvPr/>
        </p:nvSpPr>
        <p:spPr bwMode="auto">
          <a:xfrm>
            <a:off x="2720975" y="2620963"/>
            <a:ext cx="374650" cy="396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pPr eaLnBrk="0" hangingPunct="0"/>
            <a:r>
              <a:rPr lang="en-US" sz="2000">
                <a:latin typeface="Times New Roman" pitchFamily="18" charset="0"/>
              </a:rPr>
              <a:t>.2</a:t>
            </a:r>
            <a:endParaRPr lang="en-US" sz="1200" b="0">
              <a:latin typeface="Times New Roman" pitchFamily="18" charset="0"/>
            </a:endParaRPr>
          </a:p>
        </p:txBody>
      </p:sp>
      <p:sp>
        <p:nvSpPr>
          <p:cNvPr id="777249" name="Text Box 33"/>
          <p:cNvSpPr txBox="1">
            <a:spLocks noChangeArrowheads="1"/>
          </p:cNvSpPr>
          <p:nvPr/>
        </p:nvSpPr>
        <p:spPr bwMode="auto">
          <a:xfrm>
            <a:off x="5318125" y="4999038"/>
            <a:ext cx="1304925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eaLnBrk="0" hangingPunct="0">
              <a:spcBef>
                <a:spcPct val="50000"/>
              </a:spcBef>
            </a:pPr>
            <a:r>
              <a:rPr lang="en-US" sz="2400">
                <a:latin typeface="Times New Roman" pitchFamily="18" charset="0"/>
              </a:rPr>
              <a:t>Weights</a:t>
            </a:r>
            <a:endParaRPr lang="en-US" sz="2400" b="0">
              <a:latin typeface="Times New Roman" pitchFamily="18" charset="0"/>
            </a:endParaRPr>
          </a:p>
        </p:txBody>
      </p:sp>
      <p:sp>
        <p:nvSpPr>
          <p:cNvPr id="777250" name="Text Box 34"/>
          <p:cNvSpPr txBox="1">
            <a:spLocks noChangeArrowheads="1"/>
          </p:cNvSpPr>
          <p:nvPr/>
        </p:nvSpPr>
        <p:spPr bwMode="auto">
          <a:xfrm>
            <a:off x="3790950" y="4933950"/>
            <a:ext cx="1304925" cy="8223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eaLnBrk="0" hangingPunct="0">
              <a:spcBef>
                <a:spcPct val="50000"/>
              </a:spcBef>
            </a:pPr>
            <a:r>
              <a:rPr lang="en-US" sz="2400">
                <a:solidFill>
                  <a:schemeClr val="accent2"/>
                </a:solidFill>
                <a:latin typeface="Times New Roman" pitchFamily="18" charset="0"/>
              </a:rPr>
              <a:t>HiddenLayer</a:t>
            </a:r>
            <a:endParaRPr lang="en-US" sz="2400" b="0">
              <a:latin typeface="Times New Roman" pitchFamily="18" charset="0"/>
            </a:endParaRPr>
          </a:p>
        </p:txBody>
      </p:sp>
      <p:sp>
        <p:nvSpPr>
          <p:cNvPr id="777251" name="Text Box 35"/>
          <p:cNvSpPr txBox="1">
            <a:spLocks noChangeArrowheads="1"/>
          </p:cNvSpPr>
          <p:nvPr/>
        </p:nvSpPr>
        <p:spPr bwMode="auto">
          <a:xfrm>
            <a:off x="7378700" y="3532188"/>
            <a:ext cx="1614488" cy="6413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eaLnBrk="0" hangingPunct="0">
              <a:spcBef>
                <a:spcPct val="50000"/>
              </a:spcBef>
            </a:pPr>
            <a:r>
              <a:rPr lang="en-US" sz="1800">
                <a:latin typeface="Times New Roman" pitchFamily="18" charset="0"/>
              </a:rPr>
              <a:t>“Probability of beingAlive”</a:t>
            </a:r>
            <a:endParaRPr lang="en-US" sz="2400" i="1">
              <a:latin typeface="Times New Roman" pitchFamily="18" charset="0"/>
            </a:endParaRPr>
          </a:p>
        </p:txBody>
      </p:sp>
      <p:sp>
        <p:nvSpPr>
          <p:cNvPr id="777252" name="Text Box 36"/>
          <p:cNvSpPr txBox="1">
            <a:spLocks noChangeArrowheads="1"/>
          </p:cNvSpPr>
          <p:nvPr/>
        </p:nvSpPr>
        <p:spPr bwMode="auto">
          <a:xfrm>
            <a:off x="7845425" y="2703513"/>
            <a:ext cx="9906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eaLnBrk="0" hangingPunct="0">
              <a:spcBef>
                <a:spcPct val="50000"/>
              </a:spcBef>
            </a:pPr>
            <a:r>
              <a:rPr lang="en-US" sz="2400">
                <a:latin typeface="Times New Roman" pitchFamily="18" charset="0"/>
              </a:rPr>
              <a:t>0.6</a:t>
            </a:r>
            <a:endParaRPr lang="en-US" sz="2400" i="1">
              <a:latin typeface="Times New Roman" pitchFamily="18" charset="0"/>
            </a:endParaRPr>
          </a:p>
        </p:txBody>
      </p:sp>
      <p:grpSp>
        <p:nvGrpSpPr>
          <p:cNvPr id="2" name="Group 37"/>
          <p:cNvGrpSpPr>
            <a:grpSpLocks/>
          </p:cNvGrpSpPr>
          <p:nvPr/>
        </p:nvGrpSpPr>
        <p:grpSpPr bwMode="auto">
          <a:xfrm>
            <a:off x="5794375" y="2625725"/>
            <a:ext cx="1987550" cy="1401763"/>
            <a:chOff x="3340" y="1013"/>
            <a:chExt cx="1252" cy="883"/>
          </a:xfrm>
        </p:grpSpPr>
        <p:sp>
          <p:nvSpPr>
            <p:cNvPr id="777254" name="AutoShape 38"/>
            <p:cNvSpPr>
              <a:spLocks noChangeArrowheads="1"/>
            </p:cNvSpPr>
            <p:nvPr/>
          </p:nvSpPr>
          <p:spPr bwMode="auto">
            <a:xfrm>
              <a:off x="3510" y="1013"/>
              <a:ext cx="819" cy="883"/>
            </a:xfrm>
            <a:prstGeom prst="flowChartConnector">
              <a:avLst/>
            </a:prstGeom>
            <a:solidFill>
              <a:srgbClr val="CC0000"/>
            </a:solidFill>
            <a:ln w="9525">
              <a:solidFill>
                <a:schemeClr val="tx1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en-US"/>
            </a:p>
          </p:txBody>
        </p:sp>
        <p:grpSp>
          <p:nvGrpSpPr>
            <p:cNvPr id="3" name="Group 39"/>
            <p:cNvGrpSpPr>
              <a:grpSpLocks/>
            </p:cNvGrpSpPr>
            <p:nvPr/>
          </p:nvGrpSpPr>
          <p:grpSpPr bwMode="auto">
            <a:xfrm>
              <a:off x="3785" y="1189"/>
              <a:ext cx="404" cy="331"/>
              <a:chOff x="4520" y="1893"/>
              <a:chExt cx="404" cy="331"/>
            </a:xfrm>
          </p:grpSpPr>
          <p:sp>
            <p:nvSpPr>
              <p:cNvPr id="777256" name="Freeform 40"/>
              <p:cNvSpPr>
                <a:spLocks/>
              </p:cNvSpPr>
              <p:nvPr/>
            </p:nvSpPr>
            <p:spPr bwMode="auto">
              <a:xfrm>
                <a:off x="4553" y="1944"/>
                <a:ext cx="331" cy="268"/>
              </a:xfrm>
              <a:custGeom>
                <a:avLst/>
                <a:gdLst/>
                <a:ahLst/>
                <a:cxnLst>
                  <a:cxn ang="0">
                    <a:pos x="0" y="620"/>
                  </a:cxn>
                  <a:cxn ang="0">
                    <a:pos x="455" y="496"/>
                  </a:cxn>
                  <a:cxn ang="0">
                    <a:pos x="579" y="83"/>
                  </a:cxn>
                  <a:cxn ang="0">
                    <a:pos x="1024" y="0"/>
                  </a:cxn>
                </a:cxnLst>
                <a:rect l="0" t="0" r="r" b="b"/>
                <a:pathLst>
                  <a:path w="1024" h="620">
                    <a:moveTo>
                      <a:pt x="0" y="620"/>
                    </a:moveTo>
                    <a:cubicBezTo>
                      <a:pt x="179" y="602"/>
                      <a:pt x="359" y="585"/>
                      <a:pt x="455" y="496"/>
                    </a:cubicBezTo>
                    <a:cubicBezTo>
                      <a:pt x="551" y="407"/>
                      <a:pt x="484" y="166"/>
                      <a:pt x="579" y="83"/>
                    </a:cubicBezTo>
                    <a:cubicBezTo>
                      <a:pt x="674" y="0"/>
                      <a:pt x="849" y="0"/>
                      <a:pt x="1024" y="0"/>
                    </a:cubicBezTo>
                  </a:path>
                </a:pathLst>
              </a:custGeom>
              <a:noFill/>
              <a:ln w="28575" cmpd="sng">
                <a:solidFill>
                  <a:schemeClr val="tx1"/>
                </a:solidFill>
                <a:round/>
                <a:headEnd/>
                <a:tailEnd/>
              </a:ln>
              <a:effectLst/>
            </p:spPr>
            <p:txBody>
              <a:bodyPr wrap="none" anchor="ctr"/>
              <a:lstStyle/>
              <a:p>
                <a:endParaRPr lang="en-US"/>
              </a:p>
            </p:txBody>
          </p:sp>
          <p:sp>
            <p:nvSpPr>
              <p:cNvPr id="777257" name="Freeform 41"/>
              <p:cNvSpPr>
                <a:spLocks/>
              </p:cNvSpPr>
              <p:nvPr/>
            </p:nvSpPr>
            <p:spPr bwMode="auto">
              <a:xfrm>
                <a:off x="4520" y="1893"/>
                <a:ext cx="404" cy="331"/>
              </a:xfrm>
              <a:custGeom>
                <a:avLst/>
                <a:gdLst/>
                <a:ahLst/>
                <a:cxnLst>
                  <a:cxn ang="0">
                    <a:pos x="11" y="0"/>
                  </a:cxn>
                  <a:cxn ang="0">
                    <a:pos x="0" y="331"/>
                  </a:cxn>
                  <a:cxn ang="0">
                    <a:pos x="404" y="331"/>
                  </a:cxn>
                </a:cxnLst>
                <a:rect l="0" t="0" r="r" b="b"/>
                <a:pathLst>
                  <a:path w="404" h="331">
                    <a:moveTo>
                      <a:pt x="11" y="0"/>
                    </a:moveTo>
                    <a:lnTo>
                      <a:pt x="0" y="331"/>
                    </a:lnTo>
                    <a:lnTo>
                      <a:pt x="404" y="331"/>
                    </a:lnTo>
                  </a:path>
                </a:pathLst>
              </a:custGeom>
              <a:noFill/>
              <a:ln w="9525">
                <a:solidFill>
                  <a:schemeClr val="tx1"/>
                </a:solidFill>
                <a:round/>
                <a:headEnd/>
                <a:tailEnd/>
              </a:ln>
              <a:effectLst/>
            </p:spPr>
            <p:txBody>
              <a:bodyPr wrap="none" anchor="ctr"/>
              <a:lstStyle/>
              <a:p>
                <a:endParaRPr lang="en-US"/>
              </a:p>
            </p:txBody>
          </p:sp>
        </p:grpSp>
        <p:sp>
          <p:nvSpPr>
            <p:cNvPr id="777258" name="Text Box 42"/>
            <p:cNvSpPr txBox="1">
              <a:spLocks noChangeArrowheads="1"/>
            </p:cNvSpPr>
            <p:nvPr/>
          </p:nvSpPr>
          <p:spPr bwMode="auto">
            <a:xfrm>
              <a:off x="3340" y="1264"/>
              <a:ext cx="274" cy="371"/>
            </a:xfrm>
            <a:prstGeom prst="rect">
              <a:avLst/>
            </a:prstGeom>
            <a:solidFill>
              <a:schemeClr val="accent1"/>
            </a:solidFill>
            <a:ln w="9525">
              <a:solidFill>
                <a:schemeClr val="tx1"/>
              </a:solidFill>
              <a:miter lim="800000"/>
              <a:headEnd/>
              <a:tailEnd/>
            </a:ln>
            <a:effectLst/>
          </p:spPr>
          <p:txBody>
            <a:bodyPr wrap="none">
              <a:spAutoFit/>
            </a:bodyPr>
            <a:lstStyle/>
            <a:p>
              <a:pPr eaLnBrk="0" hangingPunct="0"/>
              <a:r>
                <a:rPr lang="en-US" sz="3200">
                  <a:latin typeface="Symbol" pitchFamily="18" charset="2"/>
                </a:rPr>
                <a:t>S</a:t>
              </a:r>
              <a:endParaRPr lang="en-US" sz="1200" b="0">
                <a:latin typeface="Times New Roman" pitchFamily="18" charset="0"/>
              </a:endParaRPr>
            </a:p>
          </p:txBody>
        </p:sp>
        <p:sp>
          <p:nvSpPr>
            <p:cNvPr id="777259" name="Freeform 43"/>
            <p:cNvSpPr>
              <a:spLocks/>
            </p:cNvSpPr>
            <p:nvPr/>
          </p:nvSpPr>
          <p:spPr bwMode="auto">
            <a:xfrm>
              <a:off x="3600" y="1478"/>
              <a:ext cx="440" cy="287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93" y="176"/>
                </a:cxn>
                <a:cxn ang="0">
                  <a:pos x="383" y="218"/>
                </a:cxn>
                <a:cxn ang="0">
                  <a:pos x="434" y="73"/>
                </a:cxn>
              </a:cxnLst>
              <a:rect l="0" t="0" r="r" b="b"/>
              <a:pathLst>
                <a:path w="440" h="235">
                  <a:moveTo>
                    <a:pt x="0" y="0"/>
                  </a:moveTo>
                  <a:cubicBezTo>
                    <a:pt x="14" y="70"/>
                    <a:pt x="29" y="140"/>
                    <a:pt x="93" y="176"/>
                  </a:cubicBezTo>
                  <a:cubicBezTo>
                    <a:pt x="157" y="212"/>
                    <a:pt x="326" y="235"/>
                    <a:pt x="383" y="218"/>
                  </a:cubicBezTo>
                  <a:cubicBezTo>
                    <a:pt x="440" y="201"/>
                    <a:pt x="437" y="137"/>
                    <a:pt x="434" y="73"/>
                  </a:cubicBezTo>
                </a:path>
              </a:pathLst>
            </a:custGeom>
            <a:noFill/>
            <a:ln w="9525">
              <a:solidFill>
                <a:srgbClr val="FFFF00"/>
              </a:solidFill>
              <a:round/>
              <a:headEnd type="none" w="med" len="med"/>
              <a:tailEnd type="triangle" w="med" len="med"/>
            </a:ln>
            <a:effectLst/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777260" name="Freeform 44"/>
            <p:cNvSpPr>
              <a:spLocks/>
            </p:cNvSpPr>
            <p:nvPr/>
          </p:nvSpPr>
          <p:spPr bwMode="auto">
            <a:xfrm>
              <a:off x="4013" y="1155"/>
              <a:ext cx="579" cy="179"/>
            </a:xfrm>
            <a:custGeom>
              <a:avLst/>
              <a:gdLst/>
              <a:ahLst/>
              <a:cxnLst>
                <a:cxn ang="0">
                  <a:pos x="0" y="179"/>
                </a:cxn>
                <a:cxn ang="0">
                  <a:pos x="362" y="24"/>
                </a:cxn>
                <a:cxn ang="0">
                  <a:pos x="579" y="34"/>
                </a:cxn>
              </a:cxnLst>
              <a:rect l="0" t="0" r="r" b="b"/>
              <a:pathLst>
                <a:path w="579" h="179">
                  <a:moveTo>
                    <a:pt x="0" y="179"/>
                  </a:moveTo>
                  <a:cubicBezTo>
                    <a:pt x="133" y="113"/>
                    <a:pt x="266" y="48"/>
                    <a:pt x="362" y="24"/>
                  </a:cubicBezTo>
                  <a:cubicBezTo>
                    <a:pt x="458" y="0"/>
                    <a:pt x="518" y="17"/>
                    <a:pt x="579" y="34"/>
                  </a:cubicBezTo>
                </a:path>
              </a:pathLst>
            </a:custGeom>
            <a:noFill/>
            <a:ln w="12700" cmpd="sng">
              <a:solidFill>
                <a:schemeClr val="accent2"/>
              </a:solidFill>
              <a:round/>
              <a:headEnd type="none" w="med" len="med"/>
              <a:tailEnd type="triangle" w="med" len="med"/>
            </a:ln>
            <a:effectLst/>
          </p:spPr>
          <p:txBody>
            <a:bodyPr wrap="none" anchor="ctr"/>
            <a:lstStyle/>
            <a:p>
              <a:endParaRPr lang="en-US"/>
            </a:p>
          </p:txBody>
        </p:sp>
      </p:grpSp>
      <p:grpSp>
        <p:nvGrpSpPr>
          <p:cNvPr id="4" name="Group 45"/>
          <p:cNvGrpSpPr>
            <a:grpSpLocks/>
          </p:cNvGrpSpPr>
          <p:nvPr/>
        </p:nvGrpSpPr>
        <p:grpSpPr bwMode="auto">
          <a:xfrm>
            <a:off x="3746500" y="2416175"/>
            <a:ext cx="1036638" cy="712788"/>
            <a:chOff x="2360" y="1522"/>
            <a:chExt cx="653" cy="449"/>
          </a:xfrm>
        </p:grpSpPr>
        <p:sp>
          <p:nvSpPr>
            <p:cNvPr id="777262" name="AutoShape 46"/>
            <p:cNvSpPr>
              <a:spLocks noChangeArrowheads="1"/>
            </p:cNvSpPr>
            <p:nvPr/>
          </p:nvSpPr>
          <p:spPr bwMode="auto">
            <a:xfrm>
              <a:off x="2496" y="1680"/>
              <a:ext cx="288" cy="192"/>
            </a:xfrm>
            <a:prstGeom prst="flowChartConnector">
              <a:avLst/>
            </a:prstGeom>
            <a:solidFill>
              <a:schemeClr val="tx1"/>
            </a:solidFill>
            <a:ln w="9525">
              <a:solidFill>
                <a:schemeClr val="tx1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777263" name="AutoShape 47"/>
            <p:cNvSpPr>
              <a:spLocks noChangeArrowheads="1"/>
            </p:cNvSpPr>
            <p:nvPr/>
          </p:nvSpPr>
          <p:spPr bwMode="auto">
            <a:xfrm>
              <a:off x="2458" y="1522"/>
              <a:ext cx="420" cy="449"/>
            </a:xfrm>
            <a:prstGeom prst="flowChartConnector">
              <a:avLst/>
            </a:prstGeom>
            <a:solidFill>
              <a:srgbClr val="CC0000"/>
            </a:solidFill>
            <a:ln w="9525">
              <a:solidFill>
                <a:schemeClr val="tx1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en-US"/>
            </a:p>
          </p:txBody>
        </p:sp>
        <p:grpSp>
          <p:nvGrpSpPr>
            <p:cNvPr id="5" name="Group 48"/>
            <p:cNvGrpSpPr>
              <a:grpSpLocks/>
            </p:cNvGrpSpPr>
            <p:nvPr/>
          </p:nvGrpSpPr>
          <p:grpSpPr bwMode="auto">
            <a:xfrm>
              <a:off x="2599" y="1612"/>
              <a:ext cx="207" cy="168"/>
              <a:chOff x="4520" y="1893"/>
              <a:chExt cx="404" cy="331"/>
            </a:xfrm>
          </p:grpSpPr>
          <p:sp>
            <p:nvSpPr>
              <p:cNvPr id="777265" name="Freeform 49"/>
              <p:cNvSpPr>
                <a:spLocks/>
              </p:cNvSpPr>
              <p:nvPr/>
            </p:nvSpPr>
            <p:spPr bwMode="auto">
              <a:xfrm>
                <a:off x="4553" y="1944"/>
                <a:ext cx="331" cy="268"/>
              </a:xfrm>
              <a:custGeom>
                <a:avLst/>
                <a:gdLst/>
                <a:ahLst/>
                <a:cxnLst>
                  <a:cxn ang="0">
                    <a:pos x="0" y="620"/>
                  </a:cxn>
                  <a:cxn ang="0">
                    <a:pos x="455" y="496"/>
                  </a:cxn>
                  <a:cxn ang="0">
                    <a:pos x="579" y="83"/>
                  </a:cxn>
                  <a:cxn ang="0">
                    <a:pos x="1024" y="0"/>
                  </a:cxn>
                </a:cxnLst>
                <a:rect l="0" t="0" r="r" b="b"/>
                <a:pathLst>
                  <a:path w="1024" h="620">
                    <a:moveTo>
                      <a:pt x="0" y="620"/>
                    </a:moveTo>
                    <a:cubicBezTo>
                      <a:pt x="179" y="602"/>
                      <a:pt x="359" y="585"/>
                      <a:pt x="455" y="496"/>
                    </a:cubicBezTo>
                    <a:cubicBezTo>
                      <a:pt x="551" y="407"/>
                      <a:pt x="484" y="166"/>
                      <a:pt x="579" y="83"/>
                    </a:cubicBezTo>
                    <a:cubicBezTo>
                      <a:pt x="674" y="0"/>
                      <a:pt x="849" y="0"/>
                      <a:pt x="1024" y="0"/>
                    </a:cubicBezTo>
                  </a:path>
                </a:pathLst>
              </a:custGeom>
              <a:noFill/>
              <a:ln w="28575" cmpd="sng">
                <a:solidFill>
                  <a:schemeClr val="tx1"/>
                </a:solidFill>
                <a:round/>
                <a:headEnd/>
                <a:tailEnd/>
              </a:ln>
              <a:effectLst/>
            </p:spPr>
            <p:txBody>
              <a:bodyPr wrap="none" anchor="ctr"/>
              <a:lstStyle/>
              <a:p>
                <a:endParaRPr lang="en-US"/>
              </a:p>
            </p:txBody>
          </p:sp>
          <p:sp>
            <p:nvSpPr>
              <p:cNvPr id="777266" name="Freeform 50"/>
              <p:cNvSpPr>
                <a:spLocks/>
              </p:cNvSpPr>
              <p:nvPr/>
            </p:nvSpPr>
            <p:spPr bwMode="auto">
              <a:xfrm>
                <a:off x="4520" y="1893"/>
                <a:ext cx="404" cy="331"/>
              </a:xfrm>
              <a:custGeom>
                <a:avLst/>
                <a:gdLst/>
                <a:ahLst/>
                <a:cxnLst>
                  <a:cxn ang="0">
                    <a:pos x="11" y="0"/>
                  </a:cxn>
                  <a:cxn ang="0">
                    <a:pos x="0" y="331"/>
                  </a:cxn>
                  <a:cxn ang="0">
                    <a:pos x="404" y="331"/>
                  </a:cxn>
                </a:cxnLst>
                <a:rect l="0" t="0" r="r" b="b"/>
                <a:pathLst>
                  <a:path w="404" h="331">
                    <a:moveTo>
                      <a:pt x="11" y="0"/>
                    </a:moveTo>
                    <a:lnTo>
                      <a:pt x="0" y="331"/>
                    </a:lnTo>
                    <a:lnTo>
                      <a:pt x="404" y="331"/>
                    </a:lnTo>
                  </a:path>
                </a:pathLst>
              </a:custGeom>
              <a:noFill/>
              <a:ln w="9525">
                <a:solidFill>
                  <a:schemeClr val="tx1"/>
                </a:solidFill>
                <a:round/>
                <a:headEnd/>
                <a:tailEnd/>
              </a:ln>
              <a:effectLst/>
            </p:spPr>
            <p:txBody>
              <a:bodyPr wrap="none" anchor="ctr"/>
              <a:lstStyle/>
              <a:p>
                <a:endParaRPr lang="en-US"/>
              </a:p>
            </p:txBody>
          </p:sp>
        </p:grpSp>
        <p:sp>
          <p:nvSpPr>
            <p:cNvPr id="777267" name="Freeform 51"/>
            <p:cNvSpPr>
              <a:spLocks/>
            </p:cNvSpPr>
            <p:nvPr/>
          </p:nvSpPr>
          <p:spPr bwMode="auto">
            <a:xfrm>
              <a:off x="2504" y="1759"/>
              <a:ext cx="226" cy="146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93" y="176"/>
                </a:cxn>
                <a:cxn ang="0">
                  <a:pos x="383" y="218"/>
                </a:cxn>
                <a:cxn ang="0">
                  <a:pos x="434" y="73"/>
                </a:cxn>
              </a:cxnLst>
              <a:rect l="0" t="0" r="r" b="b"/>
              <a:pathLst>
                <a:path w="440" h="235">
                  <a:moveTo>
                    <a:pt x="0" y="0"/>
                  </a:moveTo>
                  <a:cubicBezTo>
                    <a:pt x="14" y="70"/>
                    <a:pt x="29" y="140"/>
                    <a:pt x="93" y="176"/>
                  </a:cubicBezTo>
                  <a:cubicBezTo>
                    <a:pt x="157" y="212"/>
                    <a:pt x="326" y="235"/>
                    <a:pt x="383" y="218"/>
                  </a:cubicBezTo>
                  <a:cubicBezTo>
                    <a:pt x="440" y="201"/>
                    <a:pt x="437" y="137"/>
                    <a:pt x="434" y="73"/>
                  </a:cubicBezTo>
                </a:path>
              </a:pathLst>
            </a:custGeom>
            <a:noFill/>
            <a:ln w="9525">
              <a:solidFill>
                <a:srgbClr val="FFFF00"/>
              </a:solidFill>
              <a:round/>
              <a:headEnd type="none" w="med" len="med"/>
              <a:tailEnd type="triangle" w="med" len="med"/>
            </a:ln>
            <a:effectLst/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777268" name="Freeform 52"/>
            <p:cNvSpPr>
              <a:spLocks/>
            </p:cNvSpPr>
            <p:nvPr/>
          </p:nvSpPr>
          <p:spPr bwMode="auto">
            <a:xfrm>
              <a:off x="2716" y="1594"/>
              <a:ext cx="297" cy="91"/>
            </a:xfrm>
            <a:custGeom>
              <a:avLst/>
              <a:gdLst/>
              <a:ahLst/>
              <a:cxnLst>
                <a:cxn ang="0">
                  <a:pos x="0" y="179"/>
                </a:cxn>
                <a:cxn ang="0">
                  <a:pos x="362" y="24"/>
                </a:cxn>
                <a:cxn ang="0">
                  <a:pos x="579" y="34"/>
                </a:cxn>
              </a:cxnLst>
              <a:rect l="0" t="0" r="r" b="b"/>
              <a:pathLst>
                <a:path w="579" h="179">
                  <a:moveTo>
                    <a:pt x="0" y="179"/>
                  </a:moveTo>
                  <a:cubicBezTo>
                    <a:pt x="133" y="113"/>
                    <a:pt x="266" y="48"/>
                    <a:pt x="362" y="24"/>
                  </a:cubicBezTo>
                  <a:cubicBezTo>
                    <a:pt x="458" y="0"/>
                    <a:pt x="518" y="17"/>
                    <a:pt x="579" y="34"/>
                  </a:cubicBezTo>
                </a:path>
              </a:pathLst>
            </a:custGeom>
            <a:noFill/>
            <a:ln w="12700" cmpd="sng">
              <a:solidFill>
                <a:schemeClr val="accent2"/>
              </a:solidFill>
              <a:round/>
              <a:headEnd type="none" w="med" len="med"/>
              <a:tailEnd type="triangle" w="med" len="med"/>
            </a:ln>
            <a:effectLst/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777269" name="Text Box 53"/>
            <p:cNvSpPr txBox="1">
              <a:spLocks noChangeArrowheads="1"/>
            </p:cNvSpPr>
            <p:nvPr/>
          </p:nvSpPr>
          <p:spPr bwMode="auto">
            <a:xfrm>
              <a:off x="2360" y="1668"/>
              <a:ext cx="188" cy="198"/>
            </a:xfrm>
            <a:prstGeom prst="rect">
              <a:avLst/>
            </a:prstGeom>
            <a:solidFill>
              <a:schemeClr val="accent1"/>
            </a:solidFill>
            <a:ln w="9525">
              <a:solidFill>
                <a:schemeClr val="tx1"/>
              </a:solidFill>
              <a:miter lim="800000"/>
              <a:headEnd/>
              <a:tailEnd/>
            </a:ln>
            <a:effectLst/>
          </p:spPr>
          <p:txBody>
            <a:bodyPr wrap="none">
              <a:spAutoFit/>
            </a:bodyPr>
            <a:lstStyle/>
            <a:p>
              <a:pPr eaLnBrk="0" hangingPunct="0"/>
              <a:r>
                <a:rPr lang="en-US" sz="1400">
                  <a:latin typeface="Symbol" pitchFamily="18" charset="2"/>
                </a:rPr>
                <a:t>S</a:t>
              </a:r>
              <a:endParaRPr lang="en-US" sz="1400" b="0">
                <a:latin typeface="Times New Roman" pitchFamily="18" charset="0"/>
              </a:endParaRPr>
            </a:p>
          </p:txBody>
        </p:sp>
      </p:grpSp>
      <p:sp>
        <p:nvSpPr>
          <p:cNvPr id="777270" name="Text Box 54"/>
          <p:cNvSpPr txBox="1">
            <a:spLocks noChangeArrowheads="1"/>
          </p:cNvSpPr>
          <p:nvPr/>
        </p:nvSpPr>
        <p:spPr bwMode="auto">
          <a:xfrm>
            <a:off x="4679950" y="2262188"/>
            <a:ext cx="374650" cy="396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eaLnBrk="0" hangingPunct="0"/>
            <a:r>
              <a:rPr lang="en-US" sz="2000">
                <a:latin typeface="Times New Roman" pitchFamily="18" charset="0"/>
              </a:rPr>
              <a:t>.4</a:t>
            </a:r>
            <a:endParaRPr lang="en-US" sz="1200" b="0">
              <a:latin typeface="Times New Roman" pitchFamily="18" charset="0"/>
            </a:endParaRPr>
          </a:p>
        </p:txBody>
      </p:sp>
      <p:sp>
        <p:nvSpPr>
          <p:cNvPr id="777271" name="Text Box 55"/>
          <p:cNvSpPr txBox="1">
            <a:spLocks noChangeArrowheads="1"/>
          </p:cNvSpPr>
          <p:nvPr/>
        </p:nvSpPr>
        <p:spPr bwMode="auto">
          <a:xfrm>
            <a:off x="4711700" y="3214688"/>
            <a:ext cx="374650" cy="396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pPr eaLnBrk="0" hangingPunct="0"/>
            <a:r>
              <a:rPr lang="en-US" sz="2000">
                <a:latin typeface="Times New Roman" pitchFamily="18" charset="0"/>
              </a:rPr>
              <a:t>.2</a:t>
            </a:r>
            <a:endParaRPr lang="en-US" sz="1200" b="0">
              <a:latin typeface="Times New Roman" pitchFamily="18" charset="0"/>
            </a:endParaRPr>
          </a:p>
        </p:txBody>
      </p:sp>
      <p:grpSp>
        <p:nvGrpSpPr>
          <p:cNvPr id="6" name="Group 56"/>
          <p:cNvGrpSpPr>
            <a:grpSpLocks/>
          </p:cNvGrpSpPr>
          <p:nvPr/>
        </p:nvGrpSpPr>
        <p:grpSpPr bwMode="auto">
          <a:xfrm>
            <a:off x="3849688" y="3308350"/>
            <a:ext cx="1036637" cy="712788"/>
            <a:chOff x="2360" y="1522"/>
            <a:chExt cx="653" cy="449"/>
          </a:xfrm>
        </p:grpSpPr>
        <p:sp>
          <p:nvSpPr>
            <p:cNvPr id="777273" name="AutoShape 57"/>
            <p:cNvSpPr>
              <a:spLocks noChangeArrowheads="1"/>
            </p:cNvSpPr>
            <p:nvPr/>
          </p:nvSpPr>
          <p:spPr bwMode="auto">
            <a:xfrm>
              <a:off x="2496" y="1680"/>
              <a:ext cx="288" cy="192"/>
            </a:xfrm>
            <a:prstGeom prst="flowChartConnector">
              <a:avLst/>
            </a:prstGeom>
            <a:solidFill>
              <a:schemeClr val="tx1"/>
            </a:solidFill>
            <a:ln w="9525">
              <a:solidFill>
                <a:schemeClr val="tx1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777274" name="AutoShape 58"/>
            <p:cNvSpPr>
              <a:spLocks noChangeArrowheads="1"/>
            </p:cNvSpPr>
            <p:nvPr/>
          </p:nvSpPr>
          <p:spPr bwMode="auto">
            <a:xfrm>
              <a:off x="2458" y="1522"/>
              <a:ext cx="420" cy="449"/>
            </a:xfrm>
            <a:prstGeom prst="flowChartConnector">
              <a:avLst/>
            </a:prstGeom>
            <a:solidFill>
              <a:srgbClr val="CC0000"/>
            </a:solidFill>
            <a:ln w="9525">
              <a:solidFill>
                <a:schemeClr val="tx1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en-US"/>
            </a:p>
          </p:txBody>
        </p:sp>
        <p:grpSp>
          <p:nvGrpSpPr>
            <p:cNvPr id="7" name="Group 59"/>
            <p:cNvGrpSpPr>
              <a:grpSpLocks/>
            </p:cNvGrpSpPr>
            <p:nvPr/>
          </p:nvGrpSpPr>
          <p:grpSpPr bwMode="auto">
            <a:xfrm>
              <a:off x="2599" y="1612"/>
              <a:ext cx="207" cy="168"/>
              <a:chOff x="4520" y="1893"/>
              <a:chExt cx="404" cy="331"/>
            </a:xfrm>
          </p:grpSpPr>
          <p:sp>
            <p:nvSpPr>
              <p:cNvPr id="777276" name="Freeform 60"/>
              <p:cNvSpPr>
                <a:spLocks/>
              </p:cNvSpPr>
              <p:nvPr/>
            </p:nvSpPr>
            <p:spPr bwMode="auto">
              <a:xfrm>
                <a:off x="4553" y="1944"/>
                <a:ext cx="331" cy="268"/>
              </a:xfrm>
              <a:custGeom>
                <a:avLst/>
                <a:gdLst/>
                <a:ahLst/>
                <a:cxnLst>
                  <a:cxn ang="0">
                    <a:pos x="0" y="620"/>
                  </a:cxn>
                  <a:cxn ang="0">
                    <a:pos x="455" y="496"/>
                  </a:cxn>
                  <a:cxn ang="0">
                    <a:pos x="579" y="83"/>
                  </a:cxn>
                  <a:cxn ang="0">
                    <a:pos x="1024" y="0"/>
                  </a:cxn>
                </a:cxnLst>
                <a:rect l="0" t="0" r="r" b="b"/>
                <a:pathLst>
                  <a:path w="1024" h="620">
                    <a:moveTo>
                      <a:pt x="0" y="620"/>
                    </a:moveTo>
                    <a:cubicBezTo>
                      <a:pt x="179" y="602"/>
                      <a:pt x="359" y="585"/>
                      <a:pt x="455" y="496"/>
                    </a:cubicBezTo>
                    <a:cubicBezTo>
                      <a:pt x="551" y="407"/>
                      <a:pt x="484" y="166"/>
                      <a:pt x="579" y="83"/>
                    </a:cubicBezTo>
                    <a:cubicBezTo>
                      <a:pt x="674" y="0"/>
                      <a:pt x="849" y="0"/>
                      <a:pt x="1024" y="0"/>
                    </a:cubicBezTo>
                  </a:path>
                </a:pathLst>
              </a:custGeom>
              <a:noFill/>
              <a:ln w="28575" cmpd="sng">
                <a:solidFill>
                  <a:schemeClr val="tx1"/>
                </a:solidFill>
                <a:round/>
                <a:headEnd/>
                <a:tailEnd/>
              </a:ln>
              <a:effectLst/>
            </p:spPr>
            <p:txBody>
              <a:bodyPr wrap="none" anchor="ctr"/>
              <a:lstStyle/>
              <a:p>
                <a:endParaRPr lang="en-US"/>
              </a:p>
            </p:txBody>
          </p:sp>
          <p:sp>
            <p:nvSpPr>
              <p:cNvPr id="777277" name="Freeform 61"/>
              <p:cNvSpPr>
                <a:spLocks/>
              </p:cNvSpPr>
              <p:nvPr/>
            </p:nvSpPr>
            <p:spPr bwMode="auto">
              <a:xfrm>
                <a:off x="4520" y="1893"/>
                <a:ext cx="404" cy="331"/>
              </a:xfrm>
              <a:custGeom>
                <a:avLst/>
                <a:gdLst/>
                <a:ahLst/>
                <a:cxnLst>
                  <a:cxn ang="0">
                    <a:pos x="11" y="0"/>
                  </a:cxn>
                  <a:cxn ang="0">
                    <a:pos x="0" y="331"/>
                  </a:cxn>
                  <a:cxn ang="0">
                    <a:pos x="404" y="331"/>
                  </a:cxn>
                </a:cxnLst>
                <a:rect l="0" t="0" r="r" b="b"/>
                <a:pathLst>
                  <a:path w="404" h="331">
                    <a:moveTo>
                      <a:pt x="11" y="0"/>
                    </a:moveTo>
                    <a:lnTo>
                      <a:pt x="0" y="331"/>
                    </a:lnTo>
                    <a:lnTo>
                      <a:pt x="404" y="331"/>
                    </a:lnTo>
                  </a:path>
                </a:pathLst>
              </a:custGeom>
              <a:noFill/>
              <a:ln w="9525">
                <a:solidFill>
                  <a:schemeClr val="tx1"/>
                </a:solidFill>
                <a:round/>
                <a:headEnd/>
                <a:tailEnd/>
              </a:ln>
              <a:effectLst/>
            </p:spPr>
            <p:txBody>
              <a:bodyPr wrap="none" anchor="ctr"/>
              <a:lstStyle/>
              <a:p>
                <a:endParaRPr lang="en-US"/>
              </a:p>
            </p:txBody>
          </p:sp>
        </p:grpSp>
        <p:sp>
          <p:nvSpPr>
            <p:cNvPr id="777278" name="Freeform 62"/>
            <p:cNvSpPr>
              <a:spLocks/>
            </p:cNvSpPr>
            <p:nvPr/>
          </p:nvSpPr>
          <p:spPr bwMode="auto">
            <a:xfrm>
              <a:off x="2504" y="1759"/>
              <a:ext cx="226" cy="146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93" y="176"/>
                </a:cxn>
                <a:cxn ang="0">
                  <a:pos x="383" y="218"/>
                </a:cxn>
                <a:cxn ang="0">
                  <a:pos x="434" y="73"/>
                </a:cxn>
              </a:cxnLst>
              <a:rect l="0" t="0" r="r" b="b"/>
              <a:pathLst>
                <a:path w="440" h="235">
                  <a:moveTo>
                    <a:pt x="0" y="0"/>
                  </a:moveTo>
                  <a:cubicBezTo>
                    <a:pt x="14" y="70"/>
                    <a:pt x="29" y="140"/>
                    <a:pt x="93" y="176"/>
                  </a:cubicBezTo>
                  <a:cubicBezTo>
                    <a:pt x="157" y="212"/>
                    <a:pt x="326" y="235"/>
                    <a:pt x="383" y="218"/>
                  </a:cubicBezTo>
                  <a:cubicBezTo>
                    <a:pt x="440" y="201"/>
                    <a:pt x="437" y="137"/>
                    <a:pt x="434" y="73"/>
                  </a:cubicBezTo>
                </a:path>
              </a:pathLst>
            </a:custGeom>
            <a:noFill/>
            <a:ln w="9525">
              <a:solidFill>
                <a:srgbClr val="FFFF00"/>
              </a:solidFill>
              <a:round/>
              <a:headEnd type="none" w="med" len="med"/>
              <a:tailEnd type="triangle" w="med" len="med"/>
            </a:ln>
            <a:effectLst/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777279" name="Freeform 63"/>
            <p:cNvSpPr>
              <a:spLocks/>
            </p:cNvSpPr>
            <p:nvPr/>
          </p:nvSpPr>
          <p:spPr bwMode="auto">
            <a:xfrm>
              <a:off x="2716" y="1594"/>
              <a:ext cx="297" cy="91"/>
            </a:xfrm>
            <a:custGeom>
              <a:avLst/>
              <a:gdLst/>
              <a:ahLst/>
              <a:cxnLst>
                <a:cxn ang="0">
                  <a:pos x="0" y="179"/>
                </a:cxn>
                <a:cxn ang="0">
                  <a:pos x="362" y="24"/>
                </a:cxn>
                <a:cxn ang="0">
                  <a:pos x="579" y="34"/>
                </a:cxn>
              </a:cxnLst>
              <a:rect l="0" t="0" r="r" b="b"/>
              <a:pathLst>
                <a:path w="579" h="179">
                  <a:moveTo>
                    <a:pt x="0" y="179"/>
                  </a:moveTo>
                  <a:cubicBezTo>
                    <a:pt x="133" y="113"/>
                    <a:pt x="266" y="48"/>
                    <a:pt x="362" y="24"/>
                  </a:cubicBezTo>
                  <a:cubicBezTo>
                    <a:pt x="458" y="0"/>
                    <a:pt x="518" y="17"/>
                    <a:pt x="579" y="34"/>
                  </a:cubicBezTo>
                </a:path>
              </a:pathLst>
            </a:custGeom>
            <a:noFill/>
            <a:ln w="12700" cmpd="sng">
              <a:solidFill>
                <a:schemeClr val="accent2"/>
              </a:solidFill>
              <a:round/>
              <a:headEnd type="none" w="med" len="med"/>
              <a:tailEnd type="triangle" w="med" len="med"/>
            </a:ln>
            <a:effectLst/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777280" name="Text Box 64"/>
            <p:cNvSpPr txBox="1">
              <a:spLocks noChangeArrowheads="1"/>
            </p:cNvSpPr>
            <p:nvPr/>
          </p:nvSpPr>
          <p:spPr bwMode="auto">
            <a:xfrm>
              <a:off x="2360" y="1668"/>
              <a:ext cx="188" cy="198"/>
            </a:xfrm>
            <a:prstGeom prst="rect">
              <a:avLst/>
            </a:prstGeom>
            <a:solidFill>
              <a:schemeClr val="accent1"/>
            </a:solidFill>
            <a:ln w="9525">
              <a:solidFill>
                <a:schemeClr val="tx1"/>
              </a:solidFill>
              <a:miter lim="800000"/>
              <a:headEnd/>
              <a:tailEnd/>
            </a:ln>
            <a:effectLst/>
          </p:spPr>
          <p:txBody>
            <a:bodyPr wrap="none">
              <a:spAutoFit/>
            </a:bodyPr>
            <a:lstStyle/>
            <a:p>
              <a:pPr eaLnBrk="0" hangingPunct="0"/>
              <a:r>
                <a:rPr lang="en-US" sz="1400">
                  <a:latin typeface="Symbol" pitchFamily="18" charset="2"/>
                </a:rPr>
                <a:t>S</a:t>
              </a:r>
              <a:endParaRPr lang="en-US" sz="1400" b="0">
                <a:latin typeface="Times New Roman" pitchFamily="18" charset="0"/>
              </a:endParaRPr>
            </a:p>
          </p:txBody>
        </p:sp>
      </p:grpSp>
      <p:sp>
        <p:nvSpPr>
          <p:cNvPr id="777281" name="Rectangle 65"/>
          <p:cNvSpPr>
            <a:spLocks noGrp="1" noChangeArrowheads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/>
              <a:t>Neural Network Model</a:t>
            </a:r>
          </a:p>
        </p:txBody>
      </p:sp>
      <p:sp>
        <p:nvSpPr>
          <p:cNvPr id="70" name="Footer Placeholder 69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altLang="zh-CN"/>
              <a:t>© Eric Xing @ CMU, 2006-2011</a:t>
            </a:r>
            <a:endParaRPr lang="en-US" altLang="en-US" dirty="0"/>
          </a:p>
        </p:txBody>
      </p:sp>
      <p:sp>
        <p:nvSpPr>
          <p:cNvPr id="69" name="Slide Number Placeholder 6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A30F549-F879-4053-8685-4286A63136EA}" type="slidenum">
              <a:rPr lang="en-US" altLang="en-US" smtClean="0"/>
              <a:pPr/>
              <a:t>22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3669489925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79266" name="Freeform 2"/>
          <p:cNvSpPr>
            <a:spLocks/>
          </p:cNvSpPr>
          <p:nvPr/>
        </p:nvSpPr>
        <p:spPr bwMode="auto">
          <a:xfrm>
            <a:off x="1330325" y="2019300"/>
            <a:ext cx="3267075" cy="2808288"/>
          </a:xfrm>
          <a:custGeom>
            <a:avLst/>
            <a:gdLst/>
            <a:ahLst/>
            <a:cxnLst>
              <a:cxn ang="0">
                <a:pos x="0" y="11"/>
              </a:cxn>
              <a:cxn ang="0">
                <a:pos x="2058" y="11"/>
              </a:cxn>
              <a:cxn ang="0">
                <a:pos x="2058" y="724"/>
              </a:cxn>
              <a:cxn ang="0">
                <a:pos x="41" y="1769"/>
              </a:cxn>
              <a:cxn ang="0">
                <a:pos x="62" y="0"/>
              </a:cxn>
            </a:cxnLst>
            <a:rect l="0" t="0" r="r" b="b"/>
            <a:pathLst>
              <a:path w="2058" h="1769">
                <a:moveTo>
                  <a:pt x="0" y="11"/>
                </a:moveTo>
                <a:lnTo>
                  <a:pt x="2058" y="11"/>
                </a:lnTo>
                <a:lnTo>
                  <a:pt x="2058" y="724"/>
                </a:lnTo>
                <a:lnTo>
                  <a:pt x="41" y="1769"/>
                </a:lnTo>
                <a:lnTo>
                  <a:pt x="62" y="0"/>
                </a:lnTo>
              </a:path>
            </a:pathLst>
          </a:custGeom>
          <a:solidFill>
            <a:srgbClr val="FFFF00"/>
          </a:solidFill>
          <a:ln w="9525">
            <a:solidFill>
              <a:schemeClr val="tx1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endParaRPr lang="en-US"/>
          </a:p>
        </p:txBody>
      </p:sp>
      <p:sp>
        <p:nvSpPr>
          <p:cNvPr id="779268" name="AutoShape 4"/>
          <p:cNvSpPr>
            <a:spLocks noChangeArrowheads="1"/>
          </p:cNvSpPr>
          <p:nvPr/>
        </p:nvSpPr>
        <p:spPr bwMode="auto">
          <a:xfrm>
            <a:off x="1524000" y="2209800"/>
            <a:ext cx="685800" cy="533400"/>
          </a:xfrm>
          <a:prstGeom prst="flowChartConnector">
            <a:avLst/>
          </a:prstGeom>
          <a:solidFill>
            <a:srgbClr val="009900"/>
          </a:solidFill>
          <a:ln w="9525">
            <a:solidFill>
              <a:schemeClr val="tx1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pPr algn="ctr" eaLnBrk="0" hangingPunct="0"/>
            <a:endParaRPr lang="en-US" sz="2400">
              <a:latin typeface="Times New Roman" pitchFamily="18" charset="0"/>
            </a:endParaRPr>
          </a:p>
        </p:txBody>
      </p:sp>
      <p:sp>
        <p:nvSpPr>
          <p:cNvPr id="779269" name="AutoShape 5"/>
          <p:cNvSpPr>
            <a:spLocks noChangeArrowheads="1"/>
          </p:cNvSpPr>
          <p:nvPr/>
        </p:nvSpPr>
        <p:spPr bwMode="auto">
          <a:xfrm>
            <a:off x="1524000" y="3048000"/>
            <a:ext cx="685800" cy="533400"/>
          </a:xfrm>
          <a:prstGeom prst="flowChartConnector">
            <a:avLst/>
          </a:prstGeom>
          <a:solidFill>
            <a:srgbClr val="009900"/>
          </a:solidFill>
          <a:ln w="9525">
            <a:solidFill>
              <a:schemeClr val="tx1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endParaRPr lang="en-US"/>
          </a:p>
        </p:txBody>
      </p:sp>
      <p:sp>
        <p:nvSpPr>
          <p:cNvPr id="779270" name="AutoShape 6"/>
          <p:cNvSpPr>
            <a:spLocks noChangeArrowheads="1"/>
          </p:cNvSpPr>
          <p:nvPr/>
        </p:nvSpPr>
        <p:spPr bwMode="auto">
          <a:xfrm>
            <a:off x="1524000" y="3886200"/>
            <a:ext cx="685800" cy="533400"/>
          </a:xfrm>
          <a:prstGeom prst="flowChartConnector">
            <a:avLst/>
          </a:prstGeom>
          <a:solidFill>
            <a:srgbClr val="009900"/>
          </a:solidFill>
          <a:ln w="9525">
            <a:solidFill>
              <a:schemeClr val="tx1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endParaRPr lang="en-US"/>
          </a:p>
        </p:txBody>
      </p:sp>
      <p:sp>
        <p:nvSpPr>
          <p:cNvPr id="779271" name="AutoShape 7"/>
          <p:cNvSpPr>
            <a:spLocks noChangeArrowheads="1"/>
          </p:cNvSpPr>
          <p:nvPr/>
        </p:nvSpPr>
        <p:spPr bwMode="auto">
          <a:xfrm>
            <a:off x="3962400" y="2667000"/>
            <a:ext cx="457200" cy="304800"/>
          </a:xfrm>
          <a:prstGeom prst="flowChartConnector">
            <a:avLst/>
          </a:prstGeom>
          <a:solidFill>
            <a:schemeClr val="tx1"/>
          </a:solidFill>
          <a:ln w="9525">
            <a:solidFill>
              <a:schemeClr val="tx1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endParaRPr lang="en-US"/>
          </a:p>
        </p:txBody>
      </p:sp>
      <p:sp>
        <p:nvSpPr>
          <p:cNvPr id="779272" name="AutoShape 8"/>
          <p:cNvSpPr>
            <a:spLocks noChangeArrowheads="1"/>
          </p:cNvSpPr>
          <p:nvPr/>
        </p:nvSpPr>
        <p:spPr bwMode="auto">
          <a:xfrm>
            <a:off x="3962400" y="3581400"/>
            <a:ext cx="457200" cy="304800"/>
          </a:xfrm>
          <a:prstGeom prst="flowChartConnector">
            <a:avLst/>
          </a:prstGeom>
          <a:solidFill>
            <a:schemeClr val="tx1"/>
          </a:solidFill>
          <a:ln w="9525">
            <a:solidFill>
              <a:schemeClr val="tx1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endParaRPr lang="en-US"/>
          </a:p>
        </p:txBody>
      </p:sp>
      <p:cxnSp>
        <p:nvCxnSpPr>
          <p:cNvPr id="779273" name="AutoShape 9"/>
          <p:cNvCxnSpPr>
            <a:cxnSpLocks noChangeShapeType="1"/>
            <a:stCxn id="779268" idx="6"/>
            <a:endCxn id="779271" idx="2"/>
          </p:cNvCxnSpPr>
          <p:nvPr/>
        </p:nvCxnSpPr>
        <p:spPr bwMode="auto">
          <a:xfrm>
            <a:off x="2209800" y="2476500"/>
            <a:ext cx="1752600" cy="342900"/>
          </a:xfrm>
          <a:prstGeom prst="straightConnector1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  <a:effectLst/>
        </p:spPr>
      </p:cxnSp>
      <p:cxnSp>
        <p:nvCxnSpPr>
          <p:cNvPr id="779274" name="AutoShape 10"/>
          <p:cNvCxnSpPr>
            <a:cxnSpLocks noChangeShapeType="1"/>
            <a:stCxn id="779269" idx="6"/>
            <a:endCxn id="779271" idx="2"/>
          </p:cNvCxnSpPr>
          <p:nvPr/>
        </p:nvCxnSpPr>
        <p:spPr bwMode="auto">
          <a:xfrm flipV="1">
            <a:off x="2209800" y="2819400"/>
            <a:ext cx="1752600" cy="495300"/>
          </a:xfrm>
          <a:prstGeom prst="straightConnector1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  <a:effectLst/>
        </p:spPr>
      </p:cxnSp>
      <p:cxnSp>
        <p:nvCxnSpPr>
          <p:cNvPr id="779275" name="AutoShape 11"/>
          <p:cNvCxnSpPr>
            <a:cxnSpLocks noChangeShapeType="1"/>
            <a:stCxn id="779270" idx="6"/>
            <a:endCxn id="779271" idx="2"/>
          </p:cNvCxnSpPr>
          <p:nvPr/>
        </p:nvCxnSpPr>
        <p:spPr bwMode="auto">
          <a:xfrm flipV="1">
            <a:off x="2209800" y="2819400"/>
            <a:ext cx="1752600" cy="1333500"/>
          </a:xfrm>
          <a:prstGeom prst="straightConnector1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  <a:effectLst/>
        </p:spPr>
      </p:cxnSp>
      <p:cxnSp>
        <p:nvCxnSpPr>
          <p:cNvPr id="779276" name="AutoShape 12"/>
          <p:cNvCxnSpPr>
            <a:cxnSpLocks noChangeShapeType="1"/>
            <a:stCxn id="779271" idx="6"/>
          </p:cNvCxnSpPr>
          <p:nvPr/>
        </p:nvCxnSpPr>
        <p:spPr bwMode="auto">
          <a:xfrm>
            <a:off x="4419600" y="2819400"/>
            <a:ext cx="1400175" cy="468313"/>
          </a:xfrm>
          <a:prstGeom prst="straightConnector1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  <a:effectLst/>
        </p:spPr>
      </p:cxnSp>
      <p:cxnSp>
        <p:nvCxnSpPr>
          <p:cNvPr id="779277" name="AutoShape 13"/>
          <p:cNvCxnSpPr>
            <a:cxnSpLocks noChangeShapeType="1"/>
            <a:stCxn id="779272" idx="6"/>
          </p:cNvCxnSpPr>
          <p:nvPr/>
        </p:nvCxnSpPr>
        <p:spPr bwMode="auto">
          <a:xfrm flipV="1">
            <a:off x="4419600" y="3352800"/>
            <a:ext cx="1400175" cy="381000"/>
          </a:xfrm>
          <a:prstGeom prst="straightConnector1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  <a:effectLst/>
        </p:spPr>
      </p:cxnSp>
      <p:sp>
        <p:nvSpPr>
          <p:cNvPr id="779278" name="Text Box 14"/>
          <p:cNvSpPr txBox="1">
            <a:spLocks noChangeArrowheads="1"/>
          </p:cNvSpPr>
          <p:nvPr/>
        </p:nvSpPr>
        <p:spPr bwMode="auto">
          <a:xfrm>
            <a:off x="1285875" y="1536700"/>
            <a:ext cx="1143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eaLnBrk="0" hangingPunct="0">
              <a:spcBef>
                <a:spcPct val="50000"/>
              </a:spcBef>
            </a:pPr>
            <a:r>
              <a:rPr lang="en-US" sz="2400">
                <a:solidFill>
                  <a:srgbClr val="009900"/>
                </a:solidFill>
                <a:latin typeface="Times New Roman" pitchFamily="18" charset="0"/>
              </a:rPr>
              <a:t>Inputs</a:t>
            </a:r>
            <a:endParaRPr lang="en-US" sz="2400" b="0">
              <a:solidFill>
                <a:srgbClr val="009900"/>
              </a:solidFill>
              <a:latin typeface="Times New Roman" pitchFamily="18" charset="0"/>
            </a:endParaRPr>
          </a:p>
        </p:txBody>
      </p:sp>
      <p:sp>
        <p:nvSpPr>
          <p:cNvPr id="779279" name="Text Box 15"/>
          <p:cNvSpPr txBox="1">
            <a:spLocks noChangeArrowheads="1"/>
          </p:cNvSpPr>
          <p:nvPr/>
        </p:nvSpPr>
        <p:spPr bwMode="auto">
          <a:xfrm>
            <a:off x="2308225" y="4929188"/>
            <a:ext cx="1304925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eaLnBrk="0" hangingPunct="0">
              <a:spcBef>
                <a:spcPct val="50000"/>
              </a:spcBef>
            </a:pPr>
            <a:r>
              <a:rPr lang="en-US" sz="2400">
                <a:latin typeface="Times New Roman" pitchFamily="18" charset="0"/>
              </a:rPr>
              <a:t>Weights</a:t>
            </a:r>
            <a:endParaRPr lang="en-US" sz="2400" b="0">
              <a:latin typeface="Times New Roman" pitchFamily="18" charset="0"/>
            </a:endParaRPr>
          </a:p>
        </p:txBody>
      </p:sp>
      <p:sp>
        <p:nvSpPr>
          <p:cNvPr id="779280" name="Text Box 16"/>
          <p:cNvSpPr txBox="1">
            <a:spLocks noChangeArrowheads="1"/>
          </p:cNvSpPr>
          <p:nvPr/>
        </p:nvSpPr>
        <p:spPr bwMode="auto">
          <a:xfrm>
            <a:off x="7610475" y="2022475"/>
            <a:ext cx="152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eaLnBrk="0" hangingPunct="0">
              <a:spcBef>
                <a:spcPct val="50000"/>
              </a:spcBef>
            </a:pPr>
            <a:r>
              <a:rPr lang="en-US" sz="2400">
                <a:solidFill>
                  <a:srgbClr val="CC0000"/>
                </a:solidFill>
                <a:latin typeface="Times New Roman" pitchFamily="18" charset="0"/>
              </a:rPr>
              <a:t>Output</a:t>
            </a:r>
            <a:endParaRPr lang="en-US" sz="2400" b="0">
              <a:solidFill>
                <a:srgbClr val="CC0000"/>
              </a:solidFill>
              <a:latin typeface="Times New Roman" pitchFamily="18" charset="0"/>
            </a:endParaRPr>
          </a:p>
        </p:txBody>
      </p:sp>
      <p:sp>
        <p:nvSpPr>
          <p:cNvPr id="779281" name="Text Box 17"/>
          <p:cNvSpPr txBox="1">
            <a:spLocks noChangeArrowheads="1"/>
          </p:cNvSpPr>
          <p:nvPr/>
        </p:nvSpPr>
        <p:spPr bwMode="auto">
          <a:xfrm>
            <a:off x="214313" y="4892675"/>
            <a:ext cx="1905000" cy="8223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eaLnBrk="0" hangingPunct="0">
              <a:spcBef>
                <a:spcPct val="50000"/>
              </a:spcBef>
            </a:pPr>
            <a:r>
              <a:rPr lang="en-US" sz="2400" i="1">
                <a:solidFill>
                  <a:srgbClr val="009900"/>
                </a:solidFill>
                <a:latin typeface="Times New Roman" pitchFamily="18" charset="0"/>
              </a:rPr>
              <a:t>Independent variables</a:t>
            </a:r>
            <a:endParaRPr lang="en-US" sz="2400" b="0" i="1">
              <a:solidFill>
                <a:srgbClr val="009900"/>
              </a:solidFill>
              <a:latin typeface="Times New Roman" pitchFamily="18" charset="0"/>
            </a:endParaRPr>
          </a:p>
        </p:txBody>
      </p:sp>
      <p:sp>
        <p:nvSpPr>
          <p:cNvPr id="779282" name="Text Box 18"/>
          <p:cNvSpPr txBox="1">
            <a:spLocks noChangeArrowheads="1"/>
          </p:cNvSpPr>
          <p:nvPr/>
        </p:nvSpPr>
        <p:spPr bwMode="auto">
          <a:xfrm>
            <a:off x="6958013" y="4733925"/>
            <a:ext cx="1600200" cy="13700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eaLnBrk="0" hangingPunct="0">
              <a:spcBef>
                <a:spcPct val="50000"/>
              </a:spcBef>
            </a:pPr>
            <a:r>
              <a:rPr lang="en-US" sz="2400" i="1">
                <a:solidFill>
                  <a:srgbClr val="CC0000"/>
                </a:solidFill>
                <a:latin typeface="Times New Roman" pitchFamily="18" charset="0"/>
              </a:rPr>
              <a:t>Dependent variable</a:t>
            </a:r>
          </a:p>
          <a:p>
            <a:pPr eaLnBrk="0" hangingPunct="0">
              <a:spcBef>
                <a:spcPct val="50000"/>
              </a:spcBef>
            </a:pPr>
            <a:r>
              <a:rPr lang="en-US" sz="2400" i="1">
                <a:solidFill>
                  <a:srgbClr val="CC0000"/>
                </a:solidFill>
                <a:latin typeface="Times New Roman" pitchFamily="18" charset="0"/>
              </a:rPr>
              <a:t>Prediction</a:t>
            </a:r>
            <a:endParaRPr lang="en-US" sz="2400" b="0">
              <a:solidFill>
                <a:srgbClr val="CC0000"/>
              </a:solidFill>
              <a:latin typeface="Times New Roman" pitchFamily="18" charset="0"/>
            </a:endParaRPr>
          </a:p>
        </p:txBody>
      </p:sp>
      <p:sp>
        <p:nvSpPr>
          <p:cNvPr id="779283" name="Text Box 19"/>
          <p:cNvSpPr txBox="1">
            <a:spLocks noChangeArrowheads="1"/>
          </p:cNvSpPr>
          <p:nvPr/>
        </p:nvSpPr>
        <p:spPr bwMode="auto">
          <a:xfrm>
            <a:off x="533400" y="2209800"/>
            <a:ext cx="762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eaLnBrk="0" hangingPunct="0">
              <a:spcBef>
                <a:spcPct val="50000"/>
              </a:spcBef>
            </a:pPr>
            <a:r>
              <a:rPr lang="en-US" sz="2400" i="1">
                <a:solidFill>
                  <a:srgbClr val="009900"/>
                </a:solidFill>
                <a:latin typeface="Times New Roman" pitchFamily="18" charset="0"/>
              </a:rPr>
              <a:t>Age</a:t>
            </a:r>
            <a:endParaRPr lang="en-US" sz="2400" b="0" i="1">
              <a:solidFill>
                <a:srgbClr val="009900"/>
              </a:solidFill>
              <a:latin typeface="Times New Roman" pitchFamily="18" charset="0"/>
            </a:endParaRPr>
          </a:p>
        </p:txBody>
      </p:sp>
      <p:sp>
        <p:nvSpPr>
          <p:cNvPr id="779284" name="Text Box 20"/>
          <p:cNvSpPr txBox="1">
            <a:spLocks noChangeArrowheads="1"/>
          </p:cNvSpPr>
          <p:nvPr/>
        </p:nvSpPr>
        <p:spPr bwMode="auto">
          <a:xfrm>
            <a:off x="1524000" y="2209800"/>
            <a:ext cx="762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 eaLnBrk="0" hangingPunct="0">
              <a:spcBef>
                <a:spcPct val="50000"/>
              </a:spcBef>
            </a:pPr>
            <a:r>
              <a:rPr lang="en-US" sz="2400">
                <a:solidFill>
                  <a:schemeClr val="bg1"/>
                </a:solidFill>
                <a:latin typeface="Times New Roman" pitchFamily="18" charset="0"/>
              </a:rPr>
              <a:t>34</a:t>
            </a:r>
            <a:endParaRPr lang="en-US" sz="2400" b="0" i="1">
              <a:solidFill>
                <a:schemeClr val="bg1"/>
              </a:solidFill>
              <a:latin typeface="Times New Roman" pitchFamily="18" charset="0"/>
            </a:endParaRPr>
          </a:p>
        </p:txBody>
      </p:sp>
      <p:sp>
        <p:nvSpPr>
          <p:cNvPr id="779285" name="Text Box 21"/>
          <p:cNvSpPr txBox="1">
            <a:spLocks noChangeArrowheads="1"/>
          </p:cNvSpPr>
          <p:nvPr/>
        </p:nvSpPr>
        <p:spPr bwMode="auto">
          <a:xfrm>
            <a:off x="1524000" y="3124200"/>
            <a:ext cx="762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 eaLnBrk="0" hangingPunct="0">
              <a:spcBef>
                <a:spcPct val="50000"/>
              </a:spcBef>
            </a:pPr>
            <a:r>
              <a:rPr lang="en-US" sz="2400">
                <a:solidFill>
                  <a:schemeClr val="bg1"/>
                </a:solidFill>
                <a:latin typeface="Times New Roman" pitchFamily="18" charset="0"/>
              </a:rPr>
              <a:t>2</a:t>
            </a:r>
            <a:endParaRPr lang="en-US" sz="2400" i="1">
              <a:solidFill>
                <a:schemeClr val="bg1"/>
              </a:solidFill>
              <a:latin typeface="Times New Roman" pitchFamily="18" charset="0"/>
            </a:endParaRPr>
          </a:p>
        </p:txBody>
      </p:sp>
      <p:sp>
        <p:nvSpPr>
          <p:cNvPr id="779286" name="Text Box 22"/>
          <p:cNvSpPr txBox="1">
            <a:spLocks noChangeArrowheads="1"/>
          </p:cNvSpPr>
          <p:nvPr/>
        </p:nvSpPr>
        <p:spPr bwMode="auto">
          <a:xfrm>
            <a:off x="304800" y="3124200"/>
            <a:ext cx="1143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eaLnBrk="0" hangingPunct="0">
              <a:spcBef>
                <a:spcPct val="50000"/>
              </a:spcBef>
            </a:pPr>
            <a:r>
              <a:rPr lang="en-US" sz="2400" i="1">
                <a:solidFill>
                  <a:srgbClr val="009900"/>
                </a:solidFill>
                <a:latin typeface="Times New Roman" pitchFamily="18" charset="0"/>
              </a:rPr>
              <a:t>Gender</a:t>
            </a:r>
            <a:endParaRPr lang="en-US" sz="2400" b="0" i="1">
              <a:solidFill>
                <a:srgbClr val="009900"/>
              </a:solidFill>
              <a:latin typeface="Times New Roman" pitchFamily="18" charset="0"/>
            </a:endParaRPr>
          </a:p>
        </p:txBody>
      </p:sp>
      <p:sp>
        <p:nvSpPr>
          <p:cNvPr id="779287" name="Text Box 23"/>
          <p:cNvSpPr txBox="1">
            <a:spLocks noChangeArrowheads="1"/>
          </p:cNvSpPr>
          <p:nvPr/>
        </p:nvSpPr>
        <p:spPr bwMode="auto">
          <a:xfrm>
            <a:off x="381000" y="3962400"/>
            <a:ext cx="1143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eaLnBrk="0" hangingPunct="0">
              <a:spcBef>
                <a:spcPct val="50000"/>
              </a:spcBef>
            </a:pPr>
            <a:r>
              <a:rPr lang="en-US" sz="2400" i="1">
                <a:solidFill>
                  <a:srgbClr val="009900"/>
                </a:solidFill>
                <a:latin typeface="Times New Roman" pitchFamily="18" charset="0"/>
              </a:rPr>
              <a:t>Stage</a:t>
            </a:r>
            <a:endParaRPr lang="en-US" sz="2400" b="0" i="1">
              <a:solidFill>
                <a:srgbClr val="009900"/>
              </a:solidFill>
              <a:latin typeface="Times New Roman" pitchFamily="18" charset="0"/>
            </a:endParaRPr>
          </a:p>
        </p:txBody>
      </p:sp>
      <p:sp>
        <p:nvSpPr>
          <p:cNvPr id="779288" name="Text Box 24"/>
          <p:cNvSpPr txBox="1">
            <a:spLocks noChangeArrowheads="1"/>
          </p:cNvSpPr>
          <p:nvPr/>
        </p:nvSpPr>
        <p:spPr bwMode="auto">
          <a:xfrm>
            <a:off x="1524000" y="3886200"/>
            <a:ext cx="762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 eaLnBrk="0" hangingPunct="0">
              <a:spcBef>
                <a:spcPct val="50000"/>
              </a:spcBef>
            </a:pPr>
            <a:r>
              <a:rPr lang="en-US" sz="2400">
                <a:solidFill>
                  <a:schemeClr val="bg1"/>
                </a:solidFill>
                <a:latin typeface="Times New Roman" pitchFamily="18" charset="0"/>
              </a:rPr>
              <a:t>4</a:t>
            </a:r>
            <a:endParaRPr lang="en-US" sz="2400" i="1">
              <a:solidFill>
                <a:schemeClr val="bg1"/>
              </a:solidFill>
              <a:latin typeface="Times New Roman" pitchFamily="18" charset="0"/>
            </a:endParaRPr>
          </a:p>
        </p:txBody>
      </p:sp>
      <p:sp>
        <p:nvSpPr>
          <p:cNvPr id="779289" name="Text Box 25"/>
          <p:cNvSpPr txBox="1">
            <a:spLocks noChangeArrowheads="1"/>
          </p:cNvSpPr>
          <p:nvPr/>
        </p:nvSpPr>
        <p:spPr bwMode="auto">
          <a:xfrm>
            <a:off x="2716213" y="2189163"/>
            <a:ext cx="374650" cy="396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pPr eaLnBrk="0" hangingPunct="0"/>
            <a:r>
              <a:rPr lang="en-US" sz="2000">
                <a:latin typeface="Times New Roman" pitchFamily="18" charset="0"/>
              </a:rPr>
              <a:t>.6</a:t>
            </a:r>
            <a:endParaRPr lang="en-US" sz="1200" b="0">
              <a:latin typeface="Times New Roman" pitchFamily="18" charset="0"/>
            </a:endParaRPr>
          </a:p>
        </p:txBody>
      </p:sp>
      <p:sp>
        <p:nvSpPr>
          <p:cNvPr id="779290" name="Text Box 26"/>
          <p:cNvSpPr txBox="1">
            <a:spLocks noChangeArrowheads="1"/>
          </p:cNvSpPr>
          <p:nvPr/>
        </p:nvSpPr>
        <p:spPr bwMode="auto">
          <a:xfrm>
            <a:off x="5054600" y="2671763"/>
            <a:ext cx="374650" cy="396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pPr eaLnBrk="0" hangingPunct="0"/>
            <a:r>
              <a:rPr lang="en-US" sz="2000">
                <a:latin typeface="Times New Roman" pitchFamily="18" charset="0"/>
              </a:rPr>
              <a:t>.5</a:t>
            </a:r>
            <a:endParaRPr lang="en-US" sz="1200" b="0">
              <a:latin typeface="Times New Roman" pitchFamily="18" charset="0"/>
            </a:endParaRPr>
          </a:p>
        </p:txBody>
      </p:sp>
      <p:sp>
        <p:nvSpPr>
          <p:cNvPr id="779291" name="Text Box 27"/>
          <p:cNvSpPr txBox="1">
            <a:spLocks noChangeArrowheads="1"/>
          </p:cNvSpPr>
          <p:nvPr/>
        </p:nvSpPr>
        <p:spPr bwMode="auto">
          <a:xfrm>
            <a:off x="5051425" y="3522663"/>
            <a:ext cx="374650" cy="396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pPr eaLnBrk="0" hangingPunct="0"/>
            <a:r>
              <a:rPr lang="en-US" sz="2000">
                <a:latin typeface="Times New Roman" pitchFamily="18" charset="0"/>
              </a:rPr>
              <a:t>.8</a:t>
            </a:r>
            <a:endParaRPr lang="en-US" sz="1200" b="0">
              <a:latin typeface="Times New Roman" pitchFamily="18" charset="0"/>
            </a:endParaRPr>
          </a:p>
        </p:txBody>
      </p:sp>
      <p:sp>
        <p:nvSpPr>
          <p:cNvPr id="779292" name="Text Box 28"/>
          <p:cNvSpPr txBox="1">
            <a:spLocks noChangeArrowheads="1"/>
          </p:cNvSpPr>
          <p:nvPr/>
        </p:nvSpPr>
        <p:spPr bwMode="auto">
          <a:xfrm>
            <a:off x="2327275" y="2867025"/>
            <a:ext cx="374650" cy="396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pPr eaLnBrk="0" hangingPunct="0"/>
            <a:r>
              <a:rPr lang="en-US" sz="2000">
                <a:latin typeface="Times New Roman" pitchFamily="18" charset="0"/>
              </a:rPr>
              <a:t>.1</a:t>
            </a:r>
            <a:endParaRPr lang="en-US" sz="1200" b="0">
              <a:latin typeface="Times New Roman" pitchFamily="18" charset="0"/>
            </a:endParaRPr>
          </a:p>
        </p:txBody>
      </p:sp>
      <p:sp>
        <p:nvSpPr>
          <p:cNvPr id="779293" name="Text Box 29"/>
          <p:cNvSpPr txBox="1">
            <a:spLocks noChangeArrowheads="1"/>
          </p:cNvSpPr>
          <p:nvPr/>
        </p:nvSpPr>
        <p:spPr bwMode="auto">
          <a:xfrm>
            <a:off x="2705100" y="3556000"/>
            <a:ext cx="374650" cy="396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pPr eaLnBrk="0" hangingPunct="0"/>
            <a:r>
              <a:rPr lang="en-US" sz="2000">
                <a:latin typeface="Times New Roman" pitchFamily="18" charset="0"/>
              </a:rPr>
              <a:t>.7</a:t>
            </a:r>
            <a:endParaRPr lang="en-US" sz="1200" b="0">
              <a:latin typeface="Times New Roman" pitchFamily="18" charset="0"/>
            </a:endParaRPr>
          </a:p>
        </p:txBody>
      </p:sp>
      <p:sp>
        <p:nvSpPr>
          <p:cNvPr id="779294" name="Text Box 30"/>
          <p:cNvSpPr txBox="1">
            <a:spLocks noChangeArrowheads="1"/>
          </p:cNvSpPr>
          <p:nvPr/>
        </p:nvSpPr>
        <p:spPr bwMode="auto">
          <a:xfrm>
            <a:off x="5318125" y="4999038"/>
            <a:ext cx="1304925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eaLnBrk="0" hangingPunct="0">
              <a:spcBef>
                <a:spcPct val="50000"/>
              </a:spcBef>
            </a:pPr>
            <a:r>
              <a:rPr lang="en-US" sz="2400">
                <a:latin typeface="Times New Roman" pitchFamily="18" charset="0"/>
              </a:rPr>
              <a:t>Weights</a:t>
            </a:r>
            <a:endParaRPr lang="en-US" sz="2400" b="0">
              <a:latin typeface="Times New Roman" pitchFamily="18" charset="0"/>
            </a:endParaRPr>
          </a:p>
        </p:txBody>
      </p:sp>
      <p:sp>
        <p:nvSpPr>
          <p:cNvPr id="779295" name="Text Box 31"/>
          <p:cNvSpPr txBox="1">
            <a:spLocks noChangeArrowheads="1"/>
          </p:cNvSpPr>
          <p:nvPr/>
        </p:nvSpPr>
        <p:spPr bwMode="auto">
          <a:xfrm>
            <a:off x="3790950" y="4933950"/>
            <a:ext cx="1304925" cy="8223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eaLnBrk="0" hangingPunct="0">
              <a:spcBef>
                <a:spcPct val="50000"/>
              </a:spcBef>
            </a:pPr>
            <a:r>
              <a:rPr lang="en-US" sz="2400">
                <a:solidFill>
                  <a:schemeClr val="accent2"/>
                </a:solidFill>
                <a:latin typeface="Times New Roman" pitchFamily="18" charset="0"/>
              </a:rPr>
              <a:t>HiddenLayer</a:t>
            </a:r>
            <a:endParaRPr lang="en-US" sz="2400" b="0">
              <a:latin typeface="Times New Roman" pitchFamily="18" charset="0"/>
            </a:endParaRPr>
          </a:p>
        </p:txBody>
      </p:sp>
      <p:sp>
        <p:nvSpPr>
          <p:cNvPr id="779296" name="Text Box 32"/>
          <p:cNvSpPr txBox="1">
            <a:spLocks noChangeArrowheads="1"/>
          </p:cNvSpPr>
          <p:nvPr/>
        </p:nvSpPr>
        <p:spPr bwMode="auto">
          <a:xfrm>
            <a:off x="7378700" y="3532188"/>
            <a:ext cx="1614488" cy="6413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eaLnBrk="0" hangingPunct="0">
              <a:spcBef>
                <a:spcPct val="50000"/>
              </a:spcBef>
            </a:pPr>
            <a:r>
              <a:rPr lang="en-US" sz="1800">
                <a:latin typeface="Times New Roman" pitchFamily="18" charset="0"/>
              </a:rPr>
              <a:t>“Probability of beingAlive”</a:t>
            </a:r>
            <a:endParaRPr lang="en-US" sz="2400" i="1">
              <a:latin typeface="Times New Roman" pitchFamily="18" charset="0"/>
            </a:endParaRPr>
          </a:p>
        </p:txBody>
      </p:sp>
      <p:sp>
        <p:nvSpPr>
          <p:cNvPr id="779297" name="Text Box 33"/>
          <p:cNvSpPr txBox="1">
            <a:spLocks noChangeArrowheads="1"/>
          </p:cNvSpPr>
          <p:nvPr/>
        </p:nvSpPr>
        <p:spPr bwMode="auto">
          <a:xfrm>
            <a:off x="7845425" y="2703513"/>
            <a:ext cx="9906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eaLnBrk="0" hangingPunct="0">
              <a:spcBef>
                <a:spcPct val="50000"/>
              </a:spcBef>
            </a:pPr>
            <a:r>
              <a:rPr lang="en-US" sz="2400">
                <a:latin typeface="Times New Roman" pitchFamily="18" charset="0"/>
              </a:rPr>
              <a:t>0.6</a:t>
            </a:r>
            <a:endParaRPr lang="en-US" sz="2400" i="1">
              <a:latin typeface="Times New Roman" pitchFamily="18" charset="0"/>
            </a:endParaRPr>
          </a:p>
        </p:txBody>
      </p:sp>
      <p:grpSp>
        <p:nvGrpSpPr>
          <p:cNvPr id="2" name="Group 34"/>
          <p:cNvGrpSpPr>
            <a:grpSpLocks/>
          </p:cNvGrpSpPr>
          <p:nvPr/>
        </p:nvGrpSpPr>
        <p:grpSpPr bwMode="auto">
          <a:xfrm>
            <a:off x="5794375" y="2625725"/>
            <a:ext cx="1987550" cy="1401763"/>
            <a:chOff x="3340" y="1013"/>
            <a:chExt cx="1252" cy="883"/>
          </a:xfrm>
        </p:grpSpPr>
        <p:sp>
          <p:nvSpPr>
            <p:cNvPr id="779299" name="AutoShape 35"/>
            <p:cNvSpPr>
              <a:spLocks noChangeArrowheads="1"/>
            </p:cNvSpPr>
            <p:nvPr/>
          </p:nvSpPr>
          <p:spPr bwMode="auto">
            <a:xfrm>
              <a:off x="3510" y="1013"/>
              <a:ext cx="819" cy="883"/>
            </a:xfrm>
            <a:prstGeom prst="flowChartConnector">
              <a:avLst/>
            </a:prstGeom>
            <a:solidFill>
              <a:srgbClr val="CC0000"/>
            </a:solidFill>
            <a:ln w="9525">
              <a:solidFill>
                <a:schemeClr val="tx1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en-US"/>
            </a:p>
          </p:txBody>
        </p:sp>
        <p:grpSp>
          <p:nvGrpSpPr>
            <p:cNvPr id="3" name="Group 36"/>
            <p:cNvGrpSpPr>
              <a:grpSpLocks/>
            </p:cNvGrpSpPr>
            <p:nvPr/>
          </p:nvGrpSpPr>
          <p:grpSpPr bwMode="auto">
            <a:xfrm>
              <a:off x="3785" y="1189"/>
              <a:ext cx="404" cy="331"/>
              <a:chOff x="4520" y="1893"/>
              <a:chExt cx="404" cy="331"/>
            </a:xfrm>
          </p:grpSpPr>
          <p:sp>
            <p:nvSpPr>
              <p:cNvPr id="779301" name="Freeform 37"/>
              <p:cNvSpPr>
                <a:spLocks/>
              </p:cNvSpPr>
              <p:nvPr/>
            </p:nvSpPr>
            <p:spPr bwMode="auto">
              <a:xfrm>
                <a:off x="4553" y="1944"/>
                <a:ext cx="331" cy="268"/>
              </a:xfrm>
              <a:custGeom>
                <a:avLst/>
                <a:gdLst/>
                <a:ahLst/>
                <a:cxnLst>
                  <a:cxn ang="0">
                    <a:pos x="0" y="620"/>
                  </a:cxn>
                  <a:cxn ang="0">
                    <a:pos x="455" y="496"/>
                  </a:cxn>
                  <a:cxn ang="0">
                    <a:pos x="579" y="83"/>
                  </a:cxn>
                  <a:cxn ang="0">
                    <a:pos x="1024" y="0"/>
                  </a:cxn>
                </a:cxnLst>
                <a:rect l="0" t="0" r="r" b="b"/>
                <a:pathLst>
                  <a:path w="1024" h="620">
                    <a:moveTo>
                      <a:pt x="0" y="620"/>
                    </a:moveTo>
                    <a:cubicBezTo>
                      <a:pt x="179" y="602"/>
                      <a:pt x="359" y="585"/>
                      <a:pt x="455" y="496"/>
                    </a:cubicBezTo>
                    <a:cubicBezTo>
                      <a:pt x="551" y="407"/>
                      <a:pt x="484" y="166"/>
                      <a:pt x="579" y="83"/>
                    </a:cubicBezTo>
                    <a:cubicBezTo>
                      <a:pt x="674" y="0"/>
                      <a:pt x="849" y="0"/>
                      <a:pt x="1024" y="0"/>
                    </a:cubicBezTo>
                  </a:path>
                </a:pathLst>
              </a:custGeom>
              <a:noFill/>
              <a:ln w="28575" cmpd="sng">
                <a:solidFill>
                  <a:schemeClr val="tx1"/>
                </a:solidFill>
                <a:round/>
                <a:headEnd/>
                <a:tailEnd/>
              </a:ln>
              <a:effectLst/>
            </p:spPr>
            <p:txBody>
              <a:bodyPr wrap="none" anchor="ctr"/>
              <a:lstStyle/>
              <a:p>
                <a:endParaRPr lang="en-US"/>
              </a:p>
            </p:txBody>
          </p:sp>
          <p:sp>
            <p:nvSpPr>
              <p:cNvPr id="779302" name="Freeform 38"/>
              <p:cNvSpPr>
                <a:spLocks/>
              </p:cNvSpPr>
              <p:nvPr/>
            </p:nvSpPr>
            <p:spPr bwMode="auto">
              <a:xfrm>
                <a:off x="4520" y="1893"/>
                <a:ext cx="404" cy="331"/>
              </a:xfrm>
              <a:custGeom>
                <a:avLst/>
                <a:gdLst/>
                <a:ahLst/>
                <a:cxnLst>
                  <a:cxn ang="0">
                    <a:pos x="11" y="0"/>
                  </a:cxn>
                  <a:cxn ang="0">
                    <a:pos x="0" y="331"/>
                  </a:cxn>
                  <a:cxn ang="0">
                    <a:pos x="404" y="331"/>
                  </a:cxn>
                </a:cxnLst>
                <a:rect l="0" t="0" r="r" b="b"/>
                <a:pathLst>
                  <a:path w="404" h="331">
                    <a:moveTo>
                      <a:pt x="11" y="0"/>
                    </a:moveTo>
                    <a:lnTo>
                      <a:pt x="0" y="331"/>
                    </a:lnTo>
                    <a:lnTo>
                      <a:pt x="404" y="331"/>
                    </a:lnTo>
                  </a:path>
                </a:pathLst>
              </a:custGeom>
              <a:noFill/>
              <a:ln w="9525">
                <a:solidFill>
                  <a:schemeClr val="tx1"/>
                </a:solidFill>
                <a:round/>
                <a:headEnd/>
                <a:tailEnd/>
              </a:ln>
              <a:effectLst/>
            </p:spPr>
            <p:txBody>
              <a:bodyPr wrap="none" anchor="ctr"/>
              <a:lstStyle/>
              <a:p>
                <a:endParaRPr lang="en-US"/>
              </a:p>
            </p:txBody>
          </p:sp>
        </p:grpSp>
        <p:sp>
          <p:nvSpPr>
            <p:cNvPr id="779303" name="Text Box 39"/>
            <p:cNvSpPr txBox="1">
              <a:spLocks noChangeArrowheads="1"/>
            </p:cNvSpPr>
            <p:nvPr/>
          </p:nvSpPr>
          <p:spPr bwMode="auto">
            <a:xfrm>
              <a:off x="3340" y="1264"/>
              <a:ext cx="274" cy="371"/>
            </a:xfrm>
            <a:prstGeom prst="rect">
              <a:avLst/>
            </a:prstGeom>
            <a:solidFill>
              <a:schemeClr val="accent1"/>
            </a:solidFill>
            <a:ln w="9525">
              <a:solidFill>
                <a:schemeClr val="tx1"/>
              </a:solidFill>
              <a:miter lim="800000"/>
              <a:headEnd/>
              <a:tailEnd/>
            </a:ln>
            <a:effectLst/>
          </p:spPr>
          <p:txBody>
            <a:bodyPr wrap="none">
              <a:spAutoFit/>
            </a:bodyPr>
            <a:lstStyle/>
            <a:p>
              <a:pPr eaLnBrk="0" hangingPunct="0"/>
              <a:r>
                <a:rPr lang="en-US" sz="3200">
                  <a:latin typeface="Symbol" pitchFamily="18" charset="2"/>
                </a:rPr>
                <a:t>S</a:t>
              </a:r>
              <a:endParaRPr lang="en-US" sz="1200" b="0">
                <a:latin typeface="Times New Roman" pitchFamily="18" charset="0"/>
              </a:endParaRPr>
            </a:p>
          </p:txBody>
        </p:sp>
        <p:sp>
          <p:nvSpPr>
            <p:cNvPr id="779304" name="Freeform 40"/>
            <p:cNvSpPr>
              <a:spLocks/>
            </p:cNvSpPr>
            <p:nvPr/>
          </p:nvSpPr>
          <p:spPr bwMode="auto">
            <a:xfrm>
              <a:off x="3600" y="1478"/>
              <a:ext cx="440" cy="287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93" y="176"/>
                </a:cxn>
                <a:cxn ang="0">
                  <a:pos x="383" y="218"/>
                </a:cxn>
                <a:cxn ang="0">
                  <a:pos x="434" y="73"/>
                </a:cxn>
              </a:cxnLst>
              <a:rect l="0" t="0" r="r" b="b"/>
              <a:pathLst>
                <a:path w="440" h="235">
                  <a:moveTo>
                    <a:pt x="0" y="0"/>
                  </a:moveTo>
                  <a:cubicBezTo>
                    <a:pt x="14" y="70"/>
                    <a:pt x="29" y="140"/>
                    <a:pt x="93" y="176"/>
                  </a:cubicBezTo>
                  <a:cubicBezTo>
                    <a:pt x="157" y="212"/>
                    <a:pt x="326" y="235"/>
                    <a:pt x="383" y="218"/>
                  </a:cubicBezTo>
                  <a:cubicBezTo>
                    <a:pt x="440" y="201"/>
                    <a:pt x="437" y="137"/>
                    <a:pt x="434" y="73"/>
                  </a:cubicBezTo>
                </a:path>
              </a:pathLst>
            </a:custGeom>
            <a:noFill/>
            <a:ln w="9525">
              <a:solidFill>
                <a:srgbClr val="FFFF00"/>
              </a:solidFill>
              <a:round/>
              <a:headEnd type="none" w="med" len="med"/>
              <a:tailEnd type="triangle" w="med" len="med"/>
            </a:ln>
            <a:effectLst/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779305" name="Freeform 41"/>
            <p:cNvSpPr>
              <a:spLocks/>
            </p:cNvSpPr>
            <p:nvPr/>
          </p:nvSpPr>
          <p:spPr bwMode="auto">
            <a:xfrm>
              <a:off x="4013" y="1155"/>
              <a:ext cx="579" cy="179"/>
            </a:xfrm>
            <a:custGeom>
              <a:avLst/>
              <a:gdLst/>
              <a:ahLst/>
              <a:cxnLst>
                <a:cxn ang="0">
                  <a:pos x="0" y="179"/>
                </a:cxn>
                <a:cxn ang="0">
                  <a:pos x="362" y="24"/>
                </a:cxn>
                <a:cxn ang="0">
                  <a:pos x="579" y="34"/>
                </a:cxn>
              </a:cxnLst>
              <a:rect l="0" t="0" r="r" b="b"/>
              <a:pathLst>
                <a:path w="579" h="179">
                  <a:moveTo>
                    <a:pt x="0" y="179"/>
                  </a:moveTo>
                  <a:cubicBezTo>
                    <a:pt x="133" y="113"/>
                    <a:pt x="266" y="48"/>
                    <a:pt x="362" y="24"/>
                  </a:cubicBezTo>
                  <a:cubicBezTo>
                    <a:pt x="458" y="0"/>
                    <a:pt x="518" y="17"/>
                    <a:pt x="579" y="34"/>
                  </a:cubicBezTo>
                </a:path>
              </a:pathLst>
            </a:custGeom>
            <a:noFill/>
            <a:ln w="12700" cmpd="sng">
              <a:solidFill>
                <a:schemeClr val="accent2"/>
              </a:solidFill>
              <a:round/>
              <a:headEnd type="none" w="med" len="med"/>
              <a:tailEnd type="triangle" w="med" len="med"/>
            </a:ln>
            <a:effectLst/>
          </p:spPr>
          <p:txBody>
            <a:bodyPr wrap="none" anchor="ctr"/>
            <a:lstStyle/>
            <a:p>
              <a:endParaRPr lang="en-US"/>
            </a:p>
          </p:txBody>
        </p:sp>
      </p:grpSp>
      <p:sp>
        <p:nvSpPr>
          <p:cNvPr id="779306" name="Rectangle 42"/>
          <p:cNvSpPr>
            <a:spLocks noGrp="1" noChangeArrowheads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/>
              <a:t>“Combined logistic models”</a:t>
            </a:r>
          </a:p>
        </p:txBody>
      </p:sp>
      <p:sp>
        <p:nvSpPr>
          <p:cNvPr id="47" name="Footer Placeholder 4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altLang="zh-CN"/>
              <a:t>© Eric Xing @ CMU, 2006-2011</a:t>
            </a:r>
            <a:endParaRPr lang="en-US" altLang="en-US" dirty="0"/>
          </a:p>
        </p:txBody>
      </p:sp>
      <p:sp>
        <p:nvSpPr>
          <p:cNvPr id="46" name="Slide Number Placeholder 4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A30F549-F879-4053-8685-4286A63136EA}" type="slidenum">
              <a:rPr lang="en-US" altLang="en-US" smtClean="0"/>
              <a:pPr/>
              <a:t>23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963332498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81314" name="Freeform 2"/>
          <p:cNvSpPr>
            <a:spLocks/>
          </p:cNvSpPr>
          <p:nvPr/>
        </p:nvSpPr>
        <p:spPr bwMode="auto">
          <a:xfrm>
            <a:off x="1395413" y="1905000"/>
            <a:ext cx="3333750" cy="2676525"/>
          </a:xfrm>
          <a:custGeom>
            <a:avLst/>
            <a:gdLst/>
            <a:ahLst/>
            <a:cxnLst>
              <a:cxn ang="0">
                <a:pos x="11" y="0"/>
              </a:cxn>
              <a:cxn ang="0">
                <a:pos x="2100" y="1034"/>
              </a:cxn>
              <a:cxn ang="0">
                <a:pos x="2100" y="1686"/>
              </a:cxn>
              <a:cxn ang="0">
                <a:pos x="0" y="1686"/>
              </a:cxn>
              <a:cxn ang="0">
                <a:pos x="11" y="0"/>
              </a:cxn>
            </a:cxnLst>
            <a:rect l="0" t="0" r="r" b="b"/>
            <a:pathLst>
              <a:path w="2100" h="1686">
                <a:moveTo>
                  <a:pt x="11" y="0"/>
                </a:moveTo>
                <a:lnTo>
                  <a:pt x="2100" y="1034"/>
                </a:lnTo>
                <a:lnTo>
                  <a:pt x="2100" y="1686"/>
                </a:lnTo>
                <a:lnTo>
                  <a:pt x="0" y="1686"/>
                </a:lnTo>
                <a:lnTo>
                  <a:pt x="11" y="0"/>
                </a:lnTo>
                <a:close/>
              </a:path>
            </a:pathLst>
          </a:custGeom>
          <a:solidFill>
            <a:schemeClr val="folHlink"/>
          </a:solidFill>
          <a:ln w="9525">
            <a:solidFill>
              <a:schemeClr val="tx1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endParaRPr lang="en-US"/>
          </a:p>
        </p:txBody>
      </p:sp>
      <p:sp>
        <p:nvSpPr>
          <p:cNvPr id="781315" name="AutoShape 3"/>
          <p:cNvSpPr>
            <a:spLocks noChangeArrowheads="1"/>
          </p:cNvSpPr>
          <p:nvPr/>
        </p:nvSpPr>
        <p:spPr bwMode="auto">
          <a:xfrm>
            <a:off x="1524000" y="2209800"/>
            <a:ext cx="685800" cy="533400"/>
          </a:xfrm>
          <a:prstGeom prst="flowChartConnector">
            <a:avLst/>
          </a:prstGeom>
          <a:solidFill>
            <a:srgbClr val="009900"/>
          </a:solidFill>
          <a:ln w="9525">
            <a:solidFill>
              <a:schemeClr val="tx1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pPr algn="ctr" eaLnBrk="0" hangingPunct="0"/>
            <a:endParaRPr lang="en-US" sz="2400">
              <a:latin typeface="Times New Roman" pitchFamily="18" charset="0"/>
            </a:endParaRPr>
          </a:p>
        </p:txBody>
      </p:sp>
      <p:sp>
        <p:nvSpPr>
          <p:cNvPr id="781316" name="AutoShape 4"/>
          <p:cNvSpPr>
            <a:spLocks noChangeArrowheads="1"/>
          </p:cNvSpPr>
          <p:nvPr/>
        </p:nvSpPr>
        <p:spPr bwMode="auto">
          <a:xfrm>
            <a:off x="1524000" y="3048000"/>
            <a:ext cx="685800" cy="533400"/>
          </a:xfrm>
          <a:prstGeom prst="flowChartConnector">
            <a:avLst/>
          </a:prstGeom>
          <a:solidFill>
            <a:srgbClr val="009900"/>
          </a:solidFill>
          <a:ln w="9525">
            <a:solidFill>
              <a:schemeClr val="tx1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endParaRPr lang="en-US"/>
          </a:p>
        </p:txBody>
      </p:sp>
      <p:sp>
        <p:nvSpPr>
          <p:cNvPr id="781317" name="AutoShape 5"/>
          <p:cNvSpPr>
            <a:spLocks noChangeArrowheads="1"/>
          </p:cNvSpPr>
          <p:nvPr/>
        </p:nvSpPr>
        <p:spPr bwMode="auto">
          <a:xfrm>
            <a:off x="1524000" y="3886200"/>
            <a:ext cx="685800" cy="533400"/>
          </a:xfrm>
          <a:prstGeom prst="flowChartConnector">
            <a:avLst/>
          </a:prstGeom>
          <a:solidFill>
            <a:srgbClr val="009900"/>
          </a:solidFill>
          <a:ln w="9525">
            <a:solidFill>
              <a:schemeClr val="tx1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endParaRPr lang="en-US"/>
          </a:p>
        </p:txBody>
      </p:sp>
      <p:sp>
        <p:nvSpPr>
          <p:cNvPr id="781318" name="AutoShape 6"/>
          <p:cNvSpPr>
            <a:spLocks noChangeArrowheads="1"/>
          </p:cNvSpPr>
          <p:nvPr/>
        </p:nvSpPr>
        <p:spPr bwMode="auto">
          <a:xfrm>
            <a:off x="3962400" y="2667000"/>
            <a:ext cx="457200" cy="304800"/>
          </a:xfrm>
          <a:prstGeom prst="flowChartConnector">
            <a:avLst/>
          </a:prstGeom>
          <a:solidFill>
            <a:schemeClr val="tx1"/>
          </a:solidFill>
          <a:ln w="9525">
            <a:solidFill>
              <a:schemeClr val="tx1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endParaRPr lang="en-US"/>
          </a:p>
        </p:txBody>
      </p:sp>
      <p:sp>
        <p:nvSpPr>
          <p:cNvPr id="781319" name="AutoShape 7"/>
          <p:cNvSpPr>
            <a:spLocks noChangeArrowheads="1"/>
          </p:cNvSpPr>
          <p:nvPr/>
        </p:nvSpPr>
        <p:spPr bwMode="auto">
          <a:xfrm>
            <a:off x="3962400" y="3581400"/>
            <a:ext cx="457200" cy="304800"/>
          </a:xfrm>
          <a:prstGeom prst="flowChartConnector">
            <a:avLst/>
          </a:prstGeom>
          <a:solidFill>
            <a:schemeClr val="tx1"/>
          </a:solidFill>
          <a:ln w="9525">
            <a:solidFill>
              <a:schemeClr val="tx1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endParaRPr lang="en-US"/>
          </a:p>
        </p:txBody>
      </p:sp>
      <p:cxnSp>
        <p:nvCxnSpPr>
          <p:cNvPr id="781320" name="AutoShape 8"/>
          <p:cNvCxnSpPr>
            <a:cxnSpLocks noChangeShapeType="1"/>
            <a:stCxn id="781316" idx="6"/>
            <a:endCxn id="781319" idx="2"/>
          </p:cNvCxnSpPr>
          <p:nvPr/>
        </p:nvCxnSpPr>
        <p:spPr bwMode="auto">
          <a:xfrm>
            <a:off x="2209800" y="3314700"/>
            <a:ext cx="1752600" cy="419100"/>
          </a:xfrm>
          <a:prstGeom prst="straightConnector1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  <a:effectLst/>
        </p:spPr>
      </p:cxnSp>
      <p:cxnSp>
        <p:nvCxnSpPr>
          <p:cNvPr id="781321" name="AutoShape 9"/>
          <p:cNvCxnSpPr>
            <a:cxnSpLocks noChangeShapeType="1"/>
            <a:stCxn id="781315" idx="6"/>
            <a:endCxn id="781319" idx="2"/>
          </p:cNvCxnSpPr>
          <p:nvPr/>
        </p:nvCxnSpPr>
        <p:spPr bwMode="auto">
          <a:xfrm>
            <a:off x="2209800" y="2476500"/>
            <a:ext cx="1752600" cy="1257300"/>
          </a:xfrm>
          <a:prstGeom prst="straightConnector1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  <a:effectLst/>
        </p:spPr>
      </p:cxnSp>
      <p:cxnSp>
        <p:nvCxnSpPr>
          <p:cNvPr id="781322" name="AutoShape 10"/>
          <p:cNvCxnSpPr>
            <a:cxnSpLocks noChangeShapeType="1"/>
            <a:stCxn id="781317" idx="6"/>
          </p:cNvCxnSpPr>
          <p:nvPr/>
        </p:nvCxnSpPr>
        <p:spPr bwMode="auto">
          <a:xfrm flipV="1">
            <a:off x="2209800" y="3695700"/>
            <a:ext cx="1895475" cy="457200"/>
          </a:xfrm>
          <a:prstGeom prst="straightConnector1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  <a:effectLst/>
        </p:spPr>
      </p:cxnSp>
      <p:cxnSp>
        <p:nvCxnSpPr>
          <p:cNvPr id="781323" name="AutoShape 11"/>
          <p:cNvCxnSpPr>
            <a:cxnSpLocks noChangeShapeType="1"/>
            <a:stCxn id="781318" idx="6"/>
          </p:cNvCxnSpPr>
          <p:nvPr/>
        </p:nvCxnSpPr>
        <p:spPr bwMode="auto">
          <a:xfrm>
            <a:off x="4419600" y="2819400"/>
            <a:ext cx="1400175" cy="468313"/>
          </a:xfrm>
          <a:prstGeom prst="straightConnector1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  <a:effectLst/>
        </p:spPr>
      </p:cxnSp>
      <p:cxnSp>
        <p:nvCxnSpPr>
          <p:cNvPr id="781324" name="AutoShape 12"/>
          <p:cNvCxnSpPr>
            <a:cxnSpLocks noChangeShapeType="1"/>
            <a:stCxn id="781319" idx="6"/>
          </p:cNvCxnSpPr>
          <p:nvPr/>
        </p:nvCxnSpPr>
        <p:spPr bwMode="auto">
          <a:xfrm flipV="1">
            <a:off x="4419600" y="3352800"/>
            <a:ext cx="1400175" cy="381000"/>
          </a:xfrm>
          <a:prstGeom prst="straightConnector1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  <a:effectLst/>
        </p:spPr>
      </p:cxnSp>
      <p:sp>
        <p:nvSpPr>
          <p:cNvPr id="781325" name="Text Box 13"/>
          <p:cNvSpPr txBox="1">
            <a:spLocks noChangeArrowheads="1"/>
          </p:cNvSpPr>
          <p:nvPr/>
        </p:nvSpPr>
        <p:spPr bwMode="auto">
          <a:xfrm>
            <a:off x="1285875" y="1536700"/>
            <a:ext cx="1143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eaLnBrk="0" hangingPunct="0">
              <a:spcBef>
                <a:spcPct val="50000"/>
              </a:spcBef>
            </a:pPr>
            <a:r>
              <a:rPr lang="en-US" sz="2400">
                <a:solidFill>
                  <a:srgbClr val="009900"/>
                </a:solidFill>
                <a:latin typeface="Times New Roman" pitchFamily="18" charset="0"/>
              </a:rPr>
              <a:t>Inputs</a:t>
            </a:r>
            <a:endParaRPr lang="en-US" sz="2400" b="0">
              <a:solidFill>
                <a:srgbClr val="009900"/>
              </a:solidFill>
              <a:latin typeface="Times New Roman" pitchFamily="18" charset="0"/>
            </a:endParaRPr>
          </a:p>
        </p:txBody>
      </p:sp>
      <p:sp>
        <p:nvSpPr>
          <p:cNvPr id="781326" name="Text Box 14"/>
          <p:cNvSpPr txBox="1">
            <a:spLocks noChangeArrowheads="1"/>
          </p:cNvSpPr>
          <p:nvPr/>
        </p:nvSpPr>
        <p:spPr bwMode="auto">
          <a:xfrm>
            <a:off x="2308225" y="4929188"/>
            <a:ext cx="1304925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eaLnBrk="0" hangingPunct="0">
              <a:spcBef>
                <a:spcPct val="50000"/>
              </a:spcBef>
            </a:pPr>
            <a:r>
              <a:rPr lang="en-US" sz="2400">
                <a:latin typeface="Times New Roman" pitchFamily="18" charset="0"/>
              </a:rPr>
              <a:t>Weights</a:t>
            </a:r>
            <a:endParaRPr lang="en-US" sz="2400" b="0">
              <a:latin typeface="Times New Roman" pitchFamily="18" charset="0"/>
            </a:endParaRPr>
          </a:p>
        </p:txBody>
      </p:sp>
      <p:sp>
        <p:nvSpPr>
          <p:cNvPr id="781327" name="Text Box 15"/>
          <p:cNvSpPr txBox="1">
            <a:spLocks noChangeArrowheads="1"/>
          </p:cNvSpPr>
          <p:nvPr/>
        </p:nvSpPr>
        <p:spPr bwMode="auto">
          <a:xfrm>
            <a:off x="7610475" y="2022475"/>
            <a:ext cx="152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eaLnBrk="0" hangingPunct="0">
              <a:spcBef>
                <a:spcPct val="50000"/>
              </a:spcBef>
            </a:pPr>
            <a:r>
              <a:rPr lang="en-US" sz="2400">
                <a:solidFill>
                  <a:srgbClr val="CC0000"/>
                </a:solidFill>
                <a:latin typeface="Times New Roman" pitchFamily="18" charset="0"/>
              </a:rPr>
              <a:t>Output</a:t>
            </a:r>
            <a:endParaRPr lang="en-US" sz="2400" b="0">
              <a:solidFill>
                <a:srgbClr val="CC0000"/>
              </a:solidFill>
              <a:latin typeface="Times New Roman" pitchFamily="18" charset="0"/>
            </a:endParaRPr>
          </a:p>
        </p:txBody>
      </p:sp>
      <p:sp>
        <p:nvSpPr>
          <p:cNvPr id="781328" name="Text Box 16"/>
          <p:cNvSpPr txBox="1">
            <a:spLocks noChangeArrowheads="1"/>
          </p:cNvSpPr>
          <p:nvPr/>
        </p:nvSpPr>
        <p:spPr bwMode="auto">
          <a:xfrm>
            <a:off x="214313" y="4892675"/>
            <a:ext cx="1905000" cy="8223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eaLnBrk="0" hangingPunct="0">
              <a:spcBef>
                <a:spcPct val="50000"/>
              </a:spcBef>
            </a:pPr>
            <a:r>
              <a:rPr lang="en-US" sz="2400" i="1">
                <a:solidFill>
                  <a:srgbClr val="009900"/>
                </a:solidFill>
                <a:latin typeface="Times New Roman" pitchFamily="18" charset="0"/>
              </a:rPr>
              <a:t>Independent variables</a:t>
            </a:r>
            <a:endParaRPr lang="en-US" sz="2400" b="0" i="1">
              <a:solidFill>
                <a:srgbClr val="009900"/>
              </a:solidFill>
              <a:latin typeface="Times New Roman" pitchFamily="18" charset="0"/>
            </a:endParaRPr>
          </a:p>
        </p:txBody>
      </p:sp>
      <p:sp>
        <p:nvSpPr>
          <p:cNvPr id="781329" name="Text Box 17"/>
          <p:cNvSpPr txBox="1">
            <a:spLocks noChangeArrowheads="1"/>
          </p:cNvSpPr>
          <p:nvPr/>
        </p:nvSpPr>
        <p:spPr bwMode="auto">
          <a:xfrm>
            <a:off x="6958013" y="4733925"/>
            <a:ext cx="1600200" cy="13700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eaLnBrk="0" hangingPunct="0">
              <a:spcBef>
                <a:spcPct val="50000"/>
              </a:spcBef>
            </a:pPr>
            <a:r>
              <a:rPr lang="en-US" sz="2400" i="1">
                <a:solidFill>
                  <a:srgbClr val="CC0000"/>
                </a:solidFill>
                <a:latin typeface="Times New Roman" pitchFamily="18" charset="0"/>
              </a:rPr>
              <a:t>Dependent variable</a:t>
            </a:r>
          </a:p>
          <a:p>
            <a:pPr eaLnBrk="0" hangingPunct="0">
              <a:spcBef>
                <a:spcPct val="50000"/>
              </a:spcBef>
            </a:pPr>
            <a:r>
              <a:rPr lang="en-US" sz="2400" i="1">
                <a:solidFill>
                  <a:srgbClr val="CC0000"/>
                </a:solidFill>
                <a:latin typeface="Times New Roman" pitchFamily="18" charset="0"/>
              </a:rPr>
              <a:t>Prediction</a:t>
            </a:r>
            <a:endParaRPr lang="en-US" sz="2400" b="0">
              <a:solidFill>
                <a:srgbClr val="CC0000"/>
              </a:solidFill>
              <a:latin typeface="Times New Roman" pitchFamily="18" charset="0"/>
            </a:endParaRPr>
          </a:p>
        </p:txBody>
      </p:sp>
      <p:sp>
        <p:nvSpPr>
          <p:cNvPr id="781330" name="Text Box 18"/>
          <p:cNvSpPr txBox="1">
            <a:spLocks noChangeArrowheads="1"/>
          </p:cNvSpPr>
          <p:nvPr/>
        </p:nvSpPr>
        <p:spPr bwMode="auto">
          <a:xfrm>
            <a:off x="533400" y="2209800"/>
            <a:ext cx="762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eaLnBrk="0" hangingPunct="0">
              <a:spcBef>
                <a:spcPct val="50000"/>
              </a:spcBef>
            </a:pPr>
            <a:r>
              <a:rPr lang="en-US" sz="2400" i="1">
                <a:solidFill>
                  <a:srgbClr val="009900"/>
                </a:solidFill>
                <a:latin typeface="Times New Roman" pitchFamily="18" charset="0"/>
              </a:rPr>
              <a:t>Age</a:t>
            </a:r>
            <a:endParaRPr lang="en-US" sz="2400" b="0" i="1">
              <a:solidFill>
                <a:srgbClr val="009900"/>
              </a:solidFill>
              <a:latin typeface="Times New Roman" pitchFamily="18" charset="0"/>
            </a:endParaRPr>
          </a:p>
        </p:txBody>
      </p:sp>
      <p:sp>
        <p:nvSpPr>
          <p:cNvPr id="781331" name="Text Box 19"/>
          <p:cNvSpPr txBox="1">
            <a:spLocks noChangeArrowheads="1"/>
          </p:cNvSpPr>
          <p:nvPr/>
        </p:nvSpPr>
        <p:spPr bwMode="auto">
          <a:xfrm>
            <a:off x="1524000" y="2209800"/>
            <a:ext cx="762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 eaLnBrk="0" hangingPunct="0">
              <a:spcBef>
                <a:spcPct val="50000"/>
              </a:spcBef>
            </a:pPr>
            <a:r>
              <a:rPr lang="en-US" sz="2400">
                <a:solidFill>
                  <a:schemeClr val="bg1"/>
                </a:solidFill>
                <a:latin typeface="Times New Roman" pitchFamily="18" charset="0"/>
              </a:rPr>
              <a:t>34</a:t>
            </a:r>
            <a:endParaRPr lang="en-US" sz="2400" b="0" i="1">
              <a:solidFill>
                <a:schemeClr val="bg1"/>
              </a:solidFill>
              <a:latin typeface="Times New Roman" pitchFamily="18" charset="0"/>
            </a:endParaRPr>
          </a:p>
        </p:txBody>
      </p:sp>
      <p:sp>
        <p:nvSpPr>
          <p:cNvPr id="781332" name="Text Box 20"/>
          <p:cNvSpPr txBox="1">
            <a:spLocks noChangeArrowheads="1"/>
          </p:cNvSpPr>
          <p:nvPr/>
        </p:nvSpPr>
        <p:spPr bwMode="auto">
          <a:xfrm>
            <a:off x="1524000" y="3124200"/>
            <a:ext cx="762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 eaLnBrk="0" hangingPunct="0">
              <a:spcBef>
                <a:spcPct val="50000"/>
              </a:spcBef>
            </a:pPr>
            <a:r>
              <a:rPr lang="en-US" sz="2400">
                <a:solidFill>
                  <a:schemeClr val="bg1"/>
                </a:solidFill>
                <a:latin typeface="Times New Roman" pitchFamily="18" charset="0"/>
              </a:rPr>
              <a:t>2</a:t>
            </a:r>
            <a:endParaRPr lang="en-US" sz="2400" i="1">
              <a:solidFill>
                <a:schemeClr val="bg1"/>
              </a:solidFill>
              <a:latin typeface="Times New Roman" pitchFamily="18" charset="0"/>
            </a:endParaRPr>
          </a:p>
        </p:txBody>
      </p:sp>
      <p:sp>
        <p:nvSpPr>
          <p:cNvPr id="781333" name="Text Box 21"/>
          <p:cNvSpPr txBox="1">
            <a:spLocks noChangeArrowheads="1"/>
          </p:cNvSpPr>
          <p:nvPr/>
        </p:nvSpPr>
        <p:spPr bwMode="auto">
          <a:xfrm>
            <a:off x="304800" y="3124200"/>
            <a:ext cx="1143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eaLnBrk="0" hangingPunct="0">
              <a:spcBef>
                <a:spcPct val="50000"/>
              </a:spcBef>
            </a:pPr>
            <a:r>
              <a:rPr lang="en-US" sz="2400" i="1">
                <a:solidFill>
                  <a:srgbClr val="009900"/>
                </a:solidFill>
                <a:latin typeface="Times New Roman" pitchFamily="18" charset="0"/>
              </a:rPr>
              <a:t>Gender</a:t>
            </a:r>
            <a:endParaRPr lang="en-US" sz="2400" b="0" i="1">
              <a:solidFill>
                <a:srgbClr val="009900"/>
              </a:solidFill>
              <a:latin typeface="Times New Roman" pitchFamily="18" charset="0"/>
            </a:endParaRPr>
          </a:p>
        </p:txBody>
      </p:sp>
      <p:sp>
        <p:nvSpPr>
          <p:cNvPr id="781334" name="Text Box 22"/>
          <p:cNvSpPr txBox="1">
            <a:spLocks noChangeArrowheads="1"/>
          </p:cNvSpPr>
          <p:nvPr/>
        </p:nvSpPr>
        <p:spPr bwMode="auto">
          <a:xfrm>
            <a:off x="381000" y="3962400"/>
            <a:ext cx="1143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eaLnBrk="0" hangingPunct="0">
              <a:spcBef>
                <a:spcPct val="50000"/>
              </a:spcBef>
            </a:pPr>
            <a:r>
              <a:rPr lang="en-US" sz="2400" i="1">
                <a:solidFill>
                  <a:srgbClr val="009900"/>
                </a:solidFill>
                <a:latin typeface="Times New Roman" pitchFamily="18" charset="0"/>
              </a:rPr>
              <a:t>Stage</a:t>
            </a:r>
            <a:endParaRPr lang="en-US" sz="2400" b="0" i="1">
              <a:solidFill>
                <a:srgbClr val="009900"/>
              </a:solidFill>
              <a:latin typeface="Times New Roman" pitchFamily="18" charset="0"/>
            </a:endParaRPr>
          </a:p>
        </p:txBody>
      </p:sp>
      <p:sp>
        <p:nvSpPr>
          <p:cNvPr id="781335" name="Text Box 23"/>
          <p:cNvSpPr txBox="1">
            <a:spLocks noChangeArrowheads="1"/>
          </p:cNvSpPr>
          <p:nvPr/>
        </p:nvSpPr>
        <p:spPr bwMode="auto">
          <a:xfrm>
            <a:off x="1524000" y="3886200"/>
            <a:ext cx="762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 eaLnBrk="0" hangingPunct="0">
              <a:spcBef>
                <a:spcPct val="50000"/>
              </a:spcBef>
            </a:pPr>
            <a:r>
              <a:rPr lang="en-US" sz="2400">
                <a:solidFill>
                  <a:schemeClr val="bg1"/>
                </a:solidFill>
                <a:latin typeface="Times New Roman" pitchFamily="18" charset="0"/>
              </a:rPr>
              <a:t>4</a:t>
            </a:r>
            <a:endParaRPr lang="en-US" sz="2400" i="1">
              <a:solidFill>
                <a:schemeClr val="bg1"/>
              </a:solidFill>
              <a:latin typeface="Times New Roman" pitchFamily="18" charset="0"/>
            </a:endParaRPr>
          </a:p>
        </p:txBody>
      </p:sp>
      <p:sp>
        <p:nvSpPr>
          <p:cNvPr id="781336" name="Text Box 24"/>
          <p:cNvSpPr txBox="1">
            <a:spLocks noChangeArrowheads="1"/>
          </p:cNvSpPr>
          <p:nvPr/>
        </p:nvSpPr>
        <p:spPr bwMode="auto">
          <a:xfrm>
            <a:off x="4905375" y="2522538"/>
            <a:ext cx="374650" cy="396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pPr eaLnBrk="0" hangingPunct="0"/>
            <a:r>
              <a:rPr lang="en-US" sz="2000">
                <a:latin typeface="Times New Roman" pitchFamily="18" charset="0"/>
              </a:rPr>
              <a:t>.5</a:t>
            </a:r>
            <a:endParaRPr lang="en-US" sz="1200" b="0">
              <a:latin typeface="Times New Roman" pitchFamily="18" charset="0"/>
            </a:endParaRPr>
          </a:p>
        </p:txBody>
      </p:sp>
      <p:sp>
        <p:nvSpPr>
          <p:cNvPr id="781337" name="Text Box 25"/>
          <p:cNvSpPr txBox="1">
            <a:spLocks noChangeArrowheads="1"/>
          </p:cNvSpPr>
          <p:nvPr/>
        </p:nvSpPr>
        <p:spPr bwMode="auto">
          <a:xfrm>
            <a:off x="4986338" y="3636963"/>
            <a:ext cx="374650" cy="396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pPr eaLnBrk="0" hangingPunct="0"/>
            <a:r>
              <a:rPr lang="en-US" sz="2000">
                <a:latin typeface="Times New Roman" pitchFamily="18" charset="0"/>
              </a:rPr>
              <a:t>.8</a:t>
            </a:r>
            <a:endParaRPr lang="en-US" sz="1200" b="0">
              <a:latin typeface="Times New Roman" pitchFamily="18" charset="0"/>
            </a:endParaRPr>
          </a:p>
        </p:txBody>
      </p:sp>
      <p:sp>
        <p:nvSpPr>
          <p:cNvPr id="781338" name="Text Box 26"/>
          <p:cNvSpPr txBox="1">
            <a:spLocks noChangeArrowheads="1"/>
          </p:cNvSpPr>
          <p:nvPr/>
        </p:nvSpPr>
        <p:spPr bwMode="auto">
          <a:xfrm>
            <a:off x="2900363" y="3935413"/>
            <a:ext cx="374650" cy="396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pPr eaLnBrk="0" hangingPunct="0"/>
            <a:r>
              <a:rPr lang="en-US" sz="2000">
                <a:latin typeface="Times New Roman" pitchFamily="18" charset="0"/>
              </a:rPr>
              <a:t>.2</a:t>
            </a:r>
            <a:endParaRPr lang="en-US" sz="1200" b="0">
              <a:latin typeface="Times New Roman" pitchFamily="18" charset="0"/>
            </a:endParaRPr>
          </a:p>
        </p:txBody>
      </p:sp>
      <p:sp>
        <p:nvSpPr>
          <p:cNvPr id="781339" name="Text Box 27"/>
          <p:cNvSpPr txBox="1">
            <a:spLocks noChangeArrowheads="1"/>
          </p:cNvSpPr>
          <p:nvPr/>
        </p:nvSpPr>
        <p:spPr bwMode="auto">
          <a:xfrm>
            <a:off x="2311400" y="3311525"/>
            <a:ext cx="374650" cy="396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pPr eaLnBrk="0" hangingPunct="0"/>
            <a:r>
              <a:rPr lang="en-US" sz="2000">
                <a:latin typeface="Times New Roman" pitchFamily="18" charset="0"/>
              </a:rPr>
              <a:t>.3</a:t>
            </a:r>
            <a:endParaRPr lang="en-US" sz="1200" b="0">
              <a:latin typeface="Times New Roman" pitchFamily="18" charset="0"/>
            </a:endParaRPr>
          </a:p>
        </p:txBody>
      </p:sp>
      <p:sp>
        <p:nvSpPr>
          <p:cNvPr id="781340" name="Text Box 28"/>
          <p:cNvSpPr txBox="1">
            <a:spLocks noChangeArrowheads="1"/>
          </p:cNvSpPr>
          <p:nvPr/>
        </p:nvSpPr>
        <p:spPr bwMode="auto">
          <a:xfrm>
            <a:off x="2720975" y="2620963"/>
            <a:ext cx="374650" cy="396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pPr eaLnBrk="0" hangingPunct="0"/>
            <a:r>
              <a:rPr lang="en-US" sz="2000">
                <a:latin typeface="Times New Roman" pitchFamily="18" charset="0"/>
              </a:rPr>
              <a:t>.2</a:t>
            </a:r>
            <a:endParaRPr lang="en-US" sz="1200" b="0">
              <a:latin typeface="Times New Roman" pitchFamily="18" charset="0"/>
            </a:endParaRPr>
          </a:p>
        </p:txBody>
      </p:sp>
      <p:sp>
        <p:nvSpPr>
          <p:cNvPr id="781341" name="Text Box 29"/>
          <p:cNvSpPr txBox="1">
            <a:spLocks noChangeArrowheads="1"/>
          </p:cNvSpPr>
          <p:nvPr/>
        </p:nvSpPr>
        <p:spPr bwMode="auto">
          <a:xfrm>
            <a:off x="5318125" y="4999038"/>
            <a:ext cx="1304925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eaLnBrk="0" hangingPunct="0">
              <a:spcBef>
                <a:spcPct val="50000"/>
              </a:spcBef>
            </a:pPr>
            <a:r>
              <a:rPr lang="en-US" sz="2400">
                <a:latin typeface="Times New Roman" pitchFamily="18" charset="0"/>
              </a:rPr>
              <a:t>Weights</a:t>
            </a:r>
            <a:endParaRPr lang="en-US" sz="2400" b="0">
              <a:latin typeface="Times New Roman" pitchFamily="18" charset="0"/>
            </a:endParaRPr>
          </a:p>
        </p:txBody>
      </p:sp>
      <p:sp>
        <p:nvSpPr>
          <p:cNvPr id="781342" name="Text Box 30"/>
          <p:cNvSpPr txBox="1">
            <a:spLocks noChangeArrowheads="1"/>
          </p:cNvSpPr>
          <p:nvPr/>
        </p:nvSpPr>
        <p:spPr bwMode="auto">
          <a:xfrm>
            <a:off x="3790950" y="4933950"/>
            <a:ext cx="1304925" cy="8223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eaLnBrk="0" hangingPunct="0">
              <a:spcBef>
                <a:spcPct val="50000"/>
              </a:spcBef>
            </a:pPr>
            <a:r>
              <a:rPr lang="en-US" sz="2400">
                <a:solidFill>
                  <a:schemeClr val="accent2"/>
                </a:solidFill>
                <a:latin typeface="Times New Roman" pitchFamily="18" charset="0"/>
              </a:rPr>
              <a:t>HiddenLayer</a:t>
            </a:r>
            <a:endParaRPr lang="en-US" sz="2400" b="0">
              <a:latin typeface="Times New Roman" pitchFamily="18" charset="0"/>
            </a:endParaRPr>
          </a:p>
        </p:txBody>
      </p:sp>
      <p:sp>
        <p:nvSpPr>
          <p:cNvPr id="781343" name="Text Box 31"/>
          <p:cNvSpPr txBox="1">
            <a:spLocks noChangeArrowheads="1"/>
          </p:cNvSpPr>
          <p:nvPr/>
        </p:nvSpPr>
        <p:spPr bwMode="auto">
          <a:xfrm>
            <a:off x="7378700" y="3532188"/>
            <a:ext cx="1614488" cy="6413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eaLnBrk="0" hangingPunct="0">
              <a:spcBef>
                <a:spcPct val="50000"/>
              </a:spcBef>
            </a:pPr>
            <a:r>
              <a:rPr lang="en-US" sz="1800">
                <a:latin typeface="Times New Roman" pitchFamily="18" charset="0"/>
              </a:rPr>
              <a:t>“Probability of beingAlive”</a:t>
            </a:r>
            <a:endParaRPr lang="en-US" sz="2400" i="1">
              <a:latin typeface="Times New Roman" pitchFamily="18" charset="0"/>
            </a:endParaRPr>
          </a:p>
        </p:txBody>
      </p:sp>
      <p:sp>
        <p:nvSpPr>
          <p:cNvPr id="781344" name="Text Box 32"/>
          <p:cNvSpPr txBox="1">
            <a:spLocks noChangeArrowheads="1"/>
          </p:cNvSpPr>
          <p:nvPr/>
        </p:nvSpPr>
        <p:spPr bwMode="auto">
          <a:xfrm>
            <a:off x="7845425" y="2703513"/>
            <a:ext cx="9906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eaLnBrk="0" hangingPunct="0">
              <a:spcBef>
                <a:spcPct val="50000"/>
              </a:spcBef>
            </a:pPr>
            <a:r>
              <a:rPr lang="en-US" sz="2400">
                <a:latin typeface="Times New Roman" pitchFamily="18" charset="0"/>
              </a:rPr>
              <a:t>0.6</a:t>
            </a:r>
            <a:endParaRPr lang="en-US" sz="2400" i="1">
              <a:latin typeface="Times New Roman" pitchFamily="18" charset="0"/>
            </a:endParaRPr>
          </a:p>
        </p:txBody>
      </p:sp>
      <p:grpSp>
        <p:nvGrpSpPr>
          <p:cNvPr id="2" name="Group 33"/>
          <p:cNvGrpSpPr>
            <a:grpSpLocks/>
          </p:cNvGrpSpPr>
          <p:nvPr/>
        </p:nvGrpSpPr>
        <p:grpSpPr bwMode="auto">
          <a:xfrm>
            <a:off x="5794375" y="2625725"/>
            <a:ext cx="1987550" cy="1401763"/>
            <a:chOff x="3340" y="1013"/>
            <a:chExt cx="1252" cy="883"/>
          </a:xfrm>
        </p:grpSpPr>
        <p:sp>
          <p:nvSpPr>
            <p:cNvPr id="781346" name="AutoShape 34"/>
            <p:cNvSpPr>
              <a:spLocks noChangeArrowheads="1"/>
            </p:cNvSpPr>
            <p:nvPr/>
          </p:nvSpPr>
          <p:spPr bwMode="auto">
            <a:xfrm>
              <a:off x="3510" y="1013"/>
              <a:ext cx="819" cy="883"/>
            </a:xfrm>
            <a:prstGeom prst="flowChartConnector">
              <a:avLst/>
            </a:prstGeom>
            <a:solidFill>
              <a:srgbClr val="CC0000"/>
            </a:solidFill>
            <a:ln w="9525">
              <a:solidFill>
                <a:schemeClr val="tx1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en-US"/>
            </a:p>
          </p:txBody>
        </p:sp>
        <p:grpSp>
          <p:nvGrpSpPr>
            <p:cNvPr id="3" name="Group 35"/>
            <p:cNvGrpSpPr>
              <a:grpSpLocks/>
            </p:cNvGrpSpPr>
            <p:nvPr/>
          </p:nvGrpSpPr>
          <p:grpSpPr bwMode="auto">
            <a:xfrm>
              <a:off x="3785" y="1189"/>
              <a:ext cx="404" cy="331"/>
              <a:chOff x="4520" y="1893"/>
              <a:chExt cx="404" cy="331"/>
            </a:xfrm>
          </p:grpSpPr>
          <p:sp>
            <p:nvSpPr>
              <p:cNvPr id="781348" name="Freeform 36"/>
              <p:cNvSpPr>
                <a:spLocks/>
              </p:cNvSpPr>
              <p:nvPr/>
            </p:nvSpPr>
            <p:spPr bwMode="auto">
              <a:xfrm>
                <a:off x="4553" y="1944"/>
                <a:ext cx="331" cy="268"/>
              </a:xfrm>
              <a:custGeom>
                <a:avLst/>
                <a:gdLst/>
                <a:ahLst/>
                <a:cxnLst>
                  <a:cxn ang="0">
                    <a:pos x="0" y="620"/>
                  </a:cxn>
                  <a:cxn ang="0">
                    <a:pos x="455" y="496"/>
                  </a:cxn>
                  <a:cxn ang="0">
                    <a:pos x="579" y="83"/>
                  </a:cxn>
                  <a:cxn ang="0">
                    <a:pos x="1024" y="0"/>
                  </a:cxn>
                </a:cxnLst>
                <a:rect l="0" t="0" r="r" b="b"/>
                <a:pathLst>
                  <a:path w="1024" h="620">
                    <a:moveTo>
                      <a:pt x="0" y="620"/>
                    </a:moveTo>
                    <a:cubicBezTo>
                      <a:pt x="179" y="602"/>
                      <a:pt x="359" y="585"/>
                      <a:pt x="455" y="496"/>
                    </a:cubicBezTo>
                    <a:cubicBezTo>
                      <a:pt x="551" y="407"/>
                      <a:pt x="484" y="166"/>
                      <a:pt x="579" y="83"/>
                    </a:cubicBezTo>
                    <a:cubicBezTo>
                      <a:pt x="674" y="0"/>
                      <a:pt x="849" y="0"/>
                      <a:pt x="1024" y="0"/>
                    </a:cubicBezTo>
                  </a:path>
                </a:pathLst>
              </a:custGeom>
              <a:noFill/>
              <a:ln w="28575" cmpd="sng">
                <a:solidFill>
                  <a:schemeClr val="tx1"/>
                </a:solidFill>
                <a:round/>
                <a:headEnd/>
                <a:tailEnd/>
              </a:ln>
              <a:effectLst/>
            </p:spPr>
            <p:txBody>
              <a:bodyPr wrap="none" anchor="ctr"/>
              <a:lstStyle/>
              <a:p>
                <a:endParaRPr lang="en-US"/>
              </a:p>
            </p:txBody>
          </p:sp>
          <p:sp>
            <p:nvSpPr>
              <p:cNvPr id="781349" name="Freeform 37"/>
              <p:cNvSpPr>
                <a:spLocks/>
              </p:cNvSpPr>
              <p:nvPr/>
            </p:nvSpPr>
            <p:spPr bwMode="auto">
              <a:xfrm>
                <a:off x="4520" y="1893"/>
                <a:ext cx="404" cy="331"/>
              </a:xfrm>
              <a:custGeom>
                <a:avLst/>
                <a:gdLst/>
                <a:ahLst/>
                <a:cxnLst>
                  <a:cxn ang="0">
                    <a:pos x="11" y="0"/>
                  </a:cxn>
                  <a:cxn ang="0">
                    <a:pos x="0" y="331"/>
                  </a:cxn>
                  <a:cxn ang="0">
                    <a:pos x="404" y="331"/>
                  </a:cxn>
                </a:cxnLst>
                <a:rect l="0" t="0" r="r" b="b"/>
                <a:pathLst>
                  <a:path w="404" h="331">
                    <a:moveTo>
                      <a:pt x="11" y="0"/>
                    </a:moveTo>
                    <a:lnTo>
                      <a:pt x="0" y="331"/>
                    </a:lnTo>
                    <a:lnTo>
                      <a:pt x="404" y="331"/>
                    </a:lnTo>
                  </a:path>
                </a:pathLst>
              </a:custGeom>
              <a:noFill/>
              <a:ln w="9525">
                <a:solidFill>
                  <a:schemeClr val="tx1"/>
                </a:solidFill>
                <a:round/>
                <a:headEnd/>
                <a:tailEnd/>
              </a:ln>
              <a:effectLst/>
            </p:spPr>
            <p:txBody>
              <a:bodyPr wrap="none" anchor="ctr"/>
              <a:lstStyle/>
              <a:p>
                <a:endParaRPr lang="en-US"/>
              </a:p>
            </p:txBody>
          </p:sp>
        </p:grpSp>
        <p:sp>
          <p:nvSpPr>
            <p:cNvPr id="781350" name="Text Box 38"/>
            <p:cNvSpPr txBox="1">
              <a:spLocks noChangeArrowheads="1"/>
            </p:cNvSpPr>
            <p:nvPr/>
          </p:nvSpPr>
          <p:spPr bwMode="auto">
            <a:xfrm>
              <a:off x="3340" y="1264"/>
              <a:ext cx="274" cy="371"/>
            </a:xfrm>
            <a:prstGeom prst="rect">
              <a:avLst/>
            </a:prstGeom>
            <a:solidFill>
              <a:schemeClr val="accent1"/>
            </a:solidFill>
            <a:ln w="9525">
              <a:solidFill>
                <a:schemeClr val="tx1"/>
              </a:solidFill>
              <a:miter lim="800000"/>
              <a:headEnd/>
              <a:tailEnd/>
            </a:ln>
            <a:effectLst/>
          </p:spPr>
          <p:txBody>
            <a:bodyPr wrap="none">
              <a:spAutoFit/>
            </a:bodyPr>
            <a:lstStyle/>
            <a:p>
              <a:pPr eaLnBrk="0" hangingPunct="0"/>
              <a:r>
                <a:rPr lang="en-US" sz="3200">
                  <a:latin typeface="Symbol" pitchFamily="18" charset="2"/>
                </a:rPr>
                <a:t>S</a:t>
              </a:r>
              <a:endParaRPr lang="en-US" sz="1200" b="0">
                <a:latin typeface="Times New Roman" pitchFamily="18" charset="0"/>
              </a:endParaRPr>
            </a:p>
          </p:txBody>
        </p:sp>
        <p:sp>
          <p:nvSpPr>
            <p:cNvPr id="781351" name="Freeform 39"/>
            <p:cNvSpPr>
              <a:spLocks/>
            </p:cNvSpPr>
            <p:nvPr/>
          </p:nvSpPr>
          <p:spPr bwMode="auto">
            <a:xfrm>
              <a:off x="3600" y="1478"/>
              <a:ext cx="440" cy="287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93" y="176"/>
                </a:cxn>
                <a:cxn ang="0">
                  <a:pos x="383" y="218"/>
                </a:cxn>
                <a:cxn ang="0">
                  <a:pos x="434" y="73"/>
                </a:cxn>
              </a:cxnLst>
              <a:rect l="0" t="0" r="r" b="b"/>
              <a:pathLst>
                <a:path w="440" h="235">
                  <a:moveTo>
                    <a:pt x="0" y="0"/>
                  </a:moveTo>
                  <a:cubicBezTo>
                    <a:pt x="14" y="70"/>
                    <a:pt x="29" y="140"/>
                    <a:pt x="93" y="176"/>
                  </a:cubicBezTo>
                  <a:cubicBezTo>
                    <a:pt x="157" y="212"/>
                    <a:pt x="326" y="235"/>
                    <a:pt x="383" y="218"/>
                  </a:cubicBezTo>
                  <a:cubicBezTo>
                    <a:pt x="440" y="201"/>
                    <a:pt x="437" y="137"/>
                    <a:pt x="434" y="73"/>
                  </a:cubicBezTo>
                </a:path>
              </a:pathLst>
            </a:custGeom>
            <a:noFill/>
            <a:ln w="9525">
              <a:solidFill>
                <a:srgbClr val="FFFF00"/>
              </a:solidFill>
              <a:round/>
              <a:headEnd type="none" w="med" len="med"/>
              <a:tailEnd type="triangle" w="med" len="med"/>
            </a:ln>
            <a:effectLst/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781352" name="Freeform 40"/>
            <p:cNvSpPr>
              <a:spLocks/>
            </p:cNvSpPr>
            <p:nvPr/>
          </p:nvSpPr>
          <p:spPr bwMode="auto">
            <a:xfrm>
              <a:off x="4013" y="1155"/>
              <a:ext cx="579" cy="179"/>
            </a:xfrm>
            <a:custGeom>
              <a:avLst/>
              <a:gdLst/>
              <a:ahLst/>
              <a:cxnLst>
                <a:cxn ang="0">
                  <a:pos x="0" y="179"/>
                </a:cxn>
                <a:cxn ang="0">
                  <a:pos x="362" y="24"/>
                </a:cxn>
                <a:cxn ang="0">
                  <a:pos x="579" y="34"/>
                </a:cxn>
              </a:cxnLst>
              <a:rect l="0" t="0" r="r" b="b"/>
              <a:pathLst>
                <a:path w="579" h="179">
                  <a:moveTo>
                    <a:pt x="0" y="179"/>
                  </a:moveTo>
                  <a:cubicBezTo>
                    <a:pt x="133" y="113"/>
                    <a:pt x="266" y="48"/>
                    <a:pt x="362" y="24"/>
                  </a:cubicBezTo>
                  <a:cubicBezTo>
                    <a:pt x="458" y="0"/>
                    <a:pt x="518" y="17"/>
                    <a:pt x="579" y="34"/>
                  </a:cubicBezTo>
                </a:path>
              </a:pathLst>
            </a:custGeom>
            <a:noFill/>
            <a:ln w="12700" cmpd="sng">
              <a:solidFill>
                <a:schemeClr val="accent2"/>
              </a:solidFill>
              <a:round/>
              <a:headEnd type="none" w="med" len="med"/>
              <a:tailEnd type="triangle" w="med" len="med"/>
            </a:ln>
            <a:effectLst/>
          </p:spPr>
          <p:txBody>
            <a:bodyPr wrap="none" anchor="ctr"/>
            <a:lstStyle/>
            <a:p>
              <a:endParaRPr lang="en-US"/>
            </a:p>
          </p:txBody>
        </p:sp>
      </p:grpSp>
      <p:sp>
        <p:nvSpPr>
          <p:cNvPr id="47" name="Footer Placeholder 4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altLang="zh-CN"/>
              <a:t>© Eric Xing @ CMU, 2006-2011</a:t>
            </a:r>
            <a:endParaRPr lang="en-US" altLang="en-US" dirty="0"/>
          </a:p>
        </p:txBody>
      </p:sp>
      <p:sp>
        <p:nvSpPr>
          <p:cNvPr id="46" name="Slide Number Placeholder 4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A30F549-F879-4053-8685-4286A63136EA}" type="slidenum">
              <a:rPr lang="en-US" altLang="en-US" smtClean="0"/>
              <a:pPr/>
              <a:t>24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1427364513"/>
      </p:ext>
    </p:extLst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83362" name="Freeform 2"/>
          <p:cNvSpPr>
            <a:spLocks/>
          </p:cNvSpPr>
          <p:nvPr/>
        </p:nvSpPr>
        <p:spPr bwMode="auto">
          <a:xfrm>
            <a:off x="3760788" y="1987550"/>
            <a:ext cx="3629025" cy="2495550"/>
          </a:xfrm>
          <a:custGeom>
            <a:avLst/>
            <a:gdLst/>
            <a:ahLst/>
            <a:cxnLst>
              <a:cxn ang="0">
                <a:pos x="0" y="0"/>
              </a:cxn>
              <a:cxn ang="0">
                <a:pos x="0" y="1572"/>
              </a:cxn>
              <a:cxn ang="0">
                <a:pos x="2286" y="1323"/>
              </a:cxn>
              <a:cxn ang="0">
                <a:pos x="2286" y="351"/>
              </a:cxn>
              <a:cxn ang="0">
                <a:pos x="0" y="0"/>
              </a:cxn>
            </a:cxnLst>
            <a:rect l="0" t="0" r="r" b="b"/>
            <a:pathLst>
              <a:path w="2286" h="1572">
                <a:moveTo>
                  <a:pt x="0" y="0"/>
                </a:moveTo>
                <a:lnTo>
                  <a:pt x="0" y="1572"/>
                </a:lnTo>
                <a:lnTo>
                  <a:pt x="2286" y="1323"/>
                </a:lnTo>
                <a:lnTo>
                  <a:pt x="2286" y="351"/>
                </a:lnTo>
                <a:lnTo>
                  <a:pt x="0" y="0"/>
                </a:lnTo>
                <a:close/>
              </a:path>
            </a:pathLst>
          </a:custGeom>
          <a:solidFill>
            <a:srgbClr val="66FF33"/>
          </a:solidFill>
          <a:ln w="9525">
            <a:solidFill>
              <a:schemeClr val="tx1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endParaRPr lang="en-US"/>
          </a:p>
        </p:txBody>
      </p:sp>
      <p:sp>
        <p:nvSpPr>
          <p:cNvPr id="783363" name="Rectangle 3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3" name="Footer Placeholder 5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altLang="zh-CN"/>
              <a:t>© Eric Xing @ CMU, 2006-2011</a:t>
            </a:r>
            <a:endParaRPr lang="en-US" altLang="en-US" dirty="0"/>
          </a:p>
        </p:txBody>
      </p:sp>
      <p:sp>
        <p:nvSpPr>
          <p:cNvPr id="52" name="Slide Number Placeholder 5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A30F549-F879-4053-8685-4286A63136EA}" type="slidenum">
              <a:rPr lang="en-US" altLang="en-US" smtClean="0"/>
              <a:pPr/>
              <a:t>25</a:t>
            </a:fld>
            <a:endParaRPr lang="en-US" altLang="en-US"/>
          </a:p>
        </p:txBody>
      </p:sp>
      <p:sp>
        <p:nvSpPr>
          <p:cNvPr id="783364" name="AutoShape 4"/>
          <p:cNvSpPr>
            <a:spLocks noChangeArrowheads="1"/>
          </p:cNvSpPr>
          <p:nvPr/>
        </p:nvSpPr>
        <p:spPr bwMode="auto">
          <a:xfrm>
            <a:off x="1524000" y="2209800"/>
            <a:ext cx="685800" cy="533400"/>
          </a:xfrm>
          <a:prstGeom prst="flowChartConnector">
            <a:avLst/>
          </a:prstGeom>
          <a:solidFill>
            <a:srgbClr val="009900"/>
          </a:solidFill>
          <a:ln w="9525">
            <a:solidFill>
              <a:schemeClr val="tx1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pPr algn="ctr" eaLnBrk="0" hangingPunct="0"/>
            <a:endParaRPr lang="en-US" sz="2400">
              <a:latin typeface="Times New Roman" pitchFamily="18" charset="0"/>
            </a:endParaRPr>
          </a:p>
        </p:txBody>
      </p:sp>
      <p:sp>
        <p:nvSpPr>
          <p:cNvPr id="783365" name="AutoShape 5"/>
          <p:cNvSpPr>
            <a:spLocks noChangeArrowheads="1"/>
          </p:cNvSpPr>
          <p:nvPr/>
        </p:nvSpPr>
        <p:spPr bwMode="auto">
          <a:xfrm>
            <a:off x="1524000" y="3048000"/>
            <a:ext cx="685800" cy="533400"/>
          </a:xfrm>
          <a:prstGeom prst="flowChartConnector">
            <a:avLst/>
          </a:prstGeom>
          <a:solidFill>
            <a:srgbClr val="009900"/>
          </a:solidFill>
          <a:ln w="9525">
            <a:solidFill>
              <a:schemeClr val="tx1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endParaRPr lang="en-US"/>
          </a:p>
        </p:txBody>
      </p:sp>
      <p:sp>
        <p:nvSpPr>
          <p:cNvPr id="783366" name="AutoShape 6"/>
          <p:cNvSpPr>
            <a:spLocks noChangeArrowheads="1"/>
          </p:cNvSpPr>
          <p:nvPr/>
        </p:nvSpPr>
        <p:spPr bwMode="auto">
          <a:xfrm>
            <a:off x="1524000" y="3886200"/>
            <a:ext cx="685800" cy="533400"/>
          </a:xfrm>
          <a:prstGeom prst="flowChartConnector">
            <a:avLst/>
          </a:prstGeom>
          <a:solidFill>
            <a:srgbClr val="009900"/>
          </a:solidFill>
          <a:ln w="9525">
            <a:solidFill>
              <a:schemeClr val="tx1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endParaRPr lang="en-US"/>
          </a:p>
        </p:txBody>
      </p:sp>
      <p:sp>
        <p:nvSpPr>
          <p:cNvPr id="783367" name="AutoShape 7"/>
          <p:cNvSpPr>
            <a:spLocks noChangeArrowheads="1"/>
          </p:cNvSpPr>
          <p:nvPr/>
        </p:nvSpPr>
        <p:spPr bwMode="auto">
          <a:xfrm>
            <a:off x="3962400" y="2667000"/>
            <a:ext cx="457200" cy="304800"/>
          </a:xfrm>
          <a:prstGeom prst="flowChartConnector">
            <a:avLst/>
          </a:prstGeom>
          <a:solidFill>
            <a:schemeClr val="tx1"/>
          </a:solidFill>
          <a:ln w="9525">
            <a:solidFill>
              <a:schemeClr val="tx1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endParaRPr lang="en-US"/>
          </a:p>
        </p:txBody>
      </p:sp>
      <p:sp>
        <p:nvSpPr>
          <p:cNvPr id="783368" name="AutoShape 8"/>
          <p:cNvSpPr>
            <a:spLocks noChangeArrowheads="1"/>
          </p:cNvSpPr>
          <p:nvPr/>
        </p:nvSpPr>
        <p:spPr bwMode="auto">
          <a:xfrm>
            <a:off x="3962400" y="3581400"/>
            <a:ext cx="457200" cy="304800"/>
          </a:xfrm>
          <a:prstGeom prst="flowChartConnector">
            <a:avLst/>
          </a:prstGeom>
          <a:solidFill>
            <a:schemeClr val="tx1"/>
          </a:solidFill>
          <a:ln w="9525">
            <a:solidFill>
              <a:schemeClr val="tx1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endParaRPr lang="en-US"/>
          </a:p>
        </p:txBody>
      </p:sp>
      <p:cxnSp>
        <p:nvCxnSpPr>
          <p:cNvPr id="783369" name="AutoShape 9"/>
          <p:cNvCxnSpPr>
            <a:cxnSpLocks noChangeShapeType="1"/>
            <a:stCxn id="783364" idx="6"/>
            <a:endCxn id="783367" idx="2"/>
          </p:cNvCxnSpPr>
          <p:nvPr/>
        </p:nvCxnSpPr>
        <p:spPr bwMode="auto">
          <a:xfrm>
            <a:off x="2209800" y="2476500"/>
            <a:ext cx="1752600" cy="342900"/>
          </a:xfrm>
          <a:prstGeom prst="straightConnector1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  <a:effectLst/>
        </p:spPr>
      </p:cxnSp>
      <p:cxnSp>
        <p:nvCxnSpPr>
          <p:cNvPr id="783370" name="AutoShape 10"/>
          <p:cNvCxnSpPr>
            <a:cxnSpLocks noChangeShapeType="1"/>
            <a:stCxn id="783365" idx="6"/>
            <a:endCxn id="783368" idx="2"/>
          </p:cNvCxnSpPr>
          <p:nvPr/>
        </p:nvCxnSpPr>
        <p:spPr bwMode="auto">
          <a:xfrm>
            <a:off x="2209800" y="3314700"/>
            <a:ext cx="1752600" cy="419100"/>
          </a:xfrm>
          <a:prstGeom prst="straightConnector1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  <a:effectLst/>
        </p:spPr>
      </p:cxnSp>
      <p:cxnSp>
        <p:nvCxnSpPr>
          <p:cNvPr id="783371" name="AutoShape 11"/>
          <p:cNvCxnSpPr>
            <a:cxnSpLocks noChangeShapeType="1"/>
            <a:stCxn id="783365" idx="6"/>
            <a:endCxn id="783367" idx="2"/>
          </p:cNvCxnSpPr>
          <p:nvPr/>
        </p:nvCxnSpPr>
        <p:spPr bwMode="auto">
          <a:xfrm flipV="1">
            <a:off x="2209800" y="2819400"/>
            <a:ext cx="1752600" cy="495300"/>
          </a:xfrm>
          <a:prstGeom prst="straightConnector1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  <a:effectLst/>
        </p:spPr>
      </p:cxnSp>
      <p:cxnSp>
        <p:nvCxnSpPr>
          <p:cNvPr id="783372" name="AutoShape 12"/>
          <p:cNvCxnSpPr>
            <a:cxnSpLocks noChangeShapeType="1"/>
            <a:stCxn id="783364" idx="6"/>
            <a:endCxn id="783368" idx="2"/>
          </p:cNvCxnSpPr>
          <p:nvPr/>
        </p:nvCxnSpPr>
        <p:spPr bwMode="auto">
          <a:xfrm>
            <a:off x="2209800" y="2476500"/>
            <a:ext cx="1752600" cy="1257300"/>
          </a:xfrm>
          <a:prstGeom prst="straightConnector1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  <a:effectLst/>
        </p:spPr>
      </p:cxnSp>
      <p:cxnSp>
        <p:nvCxnSpPr>
          <p:cNvPr id="783373" name="AutoShape 13"/>
          <p:cNvCxnSpPr>
            <a:cxnSpLocks noChangeShapeType="1"/>
            <a:stCxn id="783366" idx="6"/>
          </p:cNvCxnSpPr>
          <p:nvPr/>
        </p:nvCxnSpPr>
        <p:spPr bwMode="auto">
          <a:xfrm flipV="1">
            <a:off x="2209800" y="3695700"/>
            <a:ext cx="1895475" cy="457200"/>
          </a:xfrm>
          <a:prstGeom prst="straightConnector1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  <a:effectLst/>
        </p:spPr>
      </p:cxnSp>
      <p:cxnSp>
        <p:nvCxnSpPr>
          <p:cNvPr id="783374" name="AutoShape 14"/>
          <p:cNvCxnSpPr>
            <a:cxnSpLocks noChangeShapeType="1"/>
            <a:stCxn id="783366" idx="6"/>
            <a:endCxn id="783367" idx="2"/>
          </p:cNvCxnSpPr>
          <p:nvPr/>
        </p:nvCxnSpPr>
        <p:spPr bwMode="auto">
          <a:xfrm flipV="1">
            <a:off x="2209800" y="2819400"/>
            <a:ext cx="1752600" cy="1333500"/>
          </a:xfrm>
          <a:prstGeom prst="straightConnector1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  <a:effectLst/>
        </p:spPr>
      </p:cxnSp>
      <p:cxnSp>
        <p:nvCxnSpPr>
          <p:cNvPr id="783375" name="AutoShape 15"/>
          <p:cNvCxnSpPr>
            <a:cxnSpLocks noChangeShapeType="1"/>
            <a:stCxn id="783367" idx="6"/>
          </p:cNvCxnSpPr>
          <p:nvPr/>
        </p:nvCxnSpPr>
        <p:spPr bwMode="auto">
          <a:xfrm>
            <a:off x="4419600" y="2819400"/>
            <a:ext cx="1400175" cy="468313"/>
          </a:xfrm>
          <a:prstGeom prst="straightConnector1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  <a:effectLst/>
        </p:spPr>
      </p:cxnSp>
      <p:cxnSp>
        <p:nvCxnSpPr>
          <p:cNvPr id="783376" name="AutoShape 16"/>
          <p:cNvCxnSpPr>
            <a:cxnSpLocks noChangeShapeType="1"/>
            <a:stCxn id="783368" idx="6"/>
          </p:cNvCxnSpPr>
          <p:nvPr/>
        </p:nvCxnSpPr>
        <p:spPr bwMode="auto">
          <a:xfrm flipV="1">
            <a:off x="4419600" y="3352800"/>
            <a:ext cx="1400175" cy="381000"/>
          </a:xfrm>
          <a:prstGeom prst="straightConnector1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  <a:effectLst/>
        </p:spPr>
      </p:cxnSp>
      <p:sp>
        <p:nvSpPr>
          <p:cNvPr id="783377" name="Text Box 17"/>
          <p:cNvSpPr txBox="1">
            <a:spLocks noChangeArrowheads="1"/>
          </p:cNvSpPr>
          <p:nvPr/>
        </p:nvSpPr>
        <p:spPr bwMode="auto">
          <a:xfrm>
            <a:off x="1285875" y="1536700"/>
            <a:ext cx="1143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eaLnBrk="0" hangingPunct="0">
              <a:spcBef>
                <a:spcPct val="50000"/>
              </a:spcBef>
            </a:pPr>
            <a:r>
              <a:rPr lang="en-US" sz="2400">
                <a:solidFill>
                  <a:srgbClr val="009900"/>
                </a:solidFill>
                <a:latin typeface="Times New Roman" pitchFamily="18" charset="0"/>
              </a:rPr>
              <a:t>Inputs</a:t>
            </a:r>
            <a:endParaRPr lang="en-US" sz="2400" b="0">
              <a:solidFill>
                <a:srgbClr val="009900"/>
              </a:solidFill>
              <a:latin typeface="Times New Roman" pitchFamily="18" charset="0"/>
            </a:endParaRPr>
          </a:p>
        </p:txBody>
      </p:sp>
      <p:sp>
        <p:nvSpPr>
          <p:cNvPr id="783378" name="Text Box 18"/>
          <p:cNvSpPr txBox="1">
            <a:spLocks noChangeArrowheads="1"/>
          </p:cNvSpPr>
          <p:nvPr/>
        </p:nvSpPr>
        <p:spPr bwMode="auto">
          <a:xfrm>
            <a:off x="2308225" y="4929188"/>
            <a:ext cx="1304925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eaLnBrk="0" hangingPunct="0">
              <a:spcBef>
                <a:spcPct val="50000"/>
              </a:spcBef>
            </a:pPr>
            <a:r>
              <a:rPr lang="en-US" sz="2400">
                <a:latin typeface="Times New Roman" pitchFamily="18" charset="0"/>
              </a:rPr>
              <a:t>Weights</a:t>
            </a:r>
            <a:endParaRPr lang="en-US" sz="2400" b="0">
              <a:latin typeface="Times New Roman" pitchFamily="18" charset="0"/>
            </a:endParaRPr>
          </a:p>
        </p:txBody>
      </p:sp>
      <p:sp>
        <p:nvSpPr>
          <p:cNvPr id="783379" name="Text Box 19"/>
          <p:cNvSpPr txBox="1">
            <a:spLocks noChangeArrowheads="1"/>
          </p:cNvSpPr>
          <p:nvPr/>
        </p:nvSpPr>
        <p:spPr bwMode="auto">
          <a:xfrm>
            <a:off x="7610475" y="2022475"/>
            <a:ext cx="152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eaLnBrk="0" hangingPunct="0">
              <a:spcBef>
                <a:spcPct val="50000"/>
              </a:spcBef>
            </a:pPr>
            <a:r>
              <a:rPr lang="en-US" sz="2400">
                <a:solidFill>
                  <a:srgbClr val="CC0000"/>
                </a:solidFill>
                <a:latin typeface="Times New Roman" pitchFamily="18" charset="0"/>
              </a:rPr>
              <a:t>Output</a:t>
            </a:r>
            <a:endParaRPr lang="en-US" sz="2400" b="0">
              <a:solidFill>
                <a:srgbClr val="CC0000"/>
              </a:solidFill>
              <a:latin typeface="Times New Roman" pitchFamily="18" charset="0"/>
            </a:endParaRPr>
          </a:p>
        </p:txBody>
      </p:sp>
      <p:sp>
        <p:nvSpPr>
          <p:cNvPr id="783380" name="Text Box 20"/>
          <p:cNvSpPr txBox="1">
            <a:spLocks noChangeArrowheads="1"/>
          </p:cNvSpPr>
          <p:nvPr/>
        </p:nvSpPr>
        <p:spPr bwMode="auto">
          <a:xfrm>
            <a:off x="214313" y="4892675"/>
            <a:ext cx="1905000" cy="8223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eaLnBrk="0" hangingPunct="0">
              <a:spcBef>
                <a:spcPct val="50000"/>
              </a:spcBef>
            </a:pPr>
            <a:r>
              <a:rPr lang="en-US" sz="2400" i="1">
                <a:solidFill>
                  <a:srgbClr val="009900"/>
                </a:solidFill>
                <a:latin typeface="Times New Roman" pitchFamily="18" charset="0"/>
              </a:rPr>
              <a:t>Independent variables</a:t>
            </a:r>
            <a:endParaRPr lang="en-US" sz="2400" b="0" i="1">
              <a:solidFill>
                <a:srgbClr val="009900"/>
              </a:solidFill>
              <a:latin typeface="Times New Roman" pitchFamily="18" charset="0"/>
            </a:endParaRPr>
          </a:p>
        </p:txBody>
      </p:sp>
      <p:sp>
        <p:nvSpPr>
          <p:cNvPr id="783381" name="Text Box 21"/>
          <p:cNvSpPr txBox="1">
            <a:spLocks noChangeArrowheads="1"/>
          </p:cNvSpPr>
          <p:nvPr/>
        </p:nvSpPr>
        <p:spPr bwMode="auto">
          <a:xfrm>
            <a:off x="6958013" y="4733925"/>
            <a:ext cx="1600200" cy="13700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eaLnBrk="0" hangingPunct="0">
              <a:spcBef>
                <a:spcPct val="50000"/>
              </a:spcBef>
            </a:pPr>
            <a:r>
              <a:rPr lang="en-US" sz="2400" i="1">
                <a:solidFill>
                  <a:srgbClr val="CC0000"/>
                </a:solidFill>
                <a:latin typeface="Times New Roman" pitchFamily="18" charset="0"/>
              </a:rPr>
              <a:t>Dependent variable</a:t>
            </a:r>
          </a:p>
          <a:p>
            <a:pPr eaLnBrk="0" hangingPunct="0">
              <a:spcBef>
                <a:spcPct val="50000"/>
              </a:spcBef>
            </a:pPr>
            <a:r>
              <a:rPr lang="en-US" sz="2400" i="1">
                <a:solidFill>
                  <a:srgbClr val="CC0000"/>
                </a:solidFill>
                <a:latin typeface="Times New Roman" pitchFamily="18" charset="0"/>
              </a:rPr>
              <a:t>Prediction</a:t>
            </a:r>
            <a:endParaRPr lang="en-US" sz="2400" b="0">
              <a:solidFill>
                <a:srgbClr val="CC0000"/>
              </a:solidFill>
              <a:latin typeface="Times New Roman" pitchFamily="18" charset="0"/>
            </a:endParaRPr>
          </a:p>
        </p:txBody>
      </p:sp>
      <p:sp>
        <p:nvSpPr>
          <p:cNvPr id="783382" name="Text Box 22"/>
          <p:cNvSpPr txBox="1">
            <a:spLocks noChangeArrowheads="1"/>
          </p:cNvSpPr>
          <p:nvPr/>
        </p:nvSpPr>
        <p:spPr bwMode="auto">
          <a:xfrm>
            <a:off x="533400" y="2209800"/>
            <a:ext cx="762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eaLnBrk="0" hangingPunct="0">
              <a:spcBef>
                <a:spcPct val="50000"/>
              </a:spcBef>
            </a:pPr>
            <a:r>
              <a:rPr lang="en-US" sz="2400" i="1">
                <a:solidFill>
                  <a:srgbClr val="009900"/>
                </a:solidFill>
                <a:latin typeface="Times New Roman" pitchFamily="18" charset="0"/>
              </a:rPr>
              <a:t>Age</a:t>
            </a:r>
            <a:endParaRPr lang="en-US" sz="2400" b="0" i="1">
              <a:solidFill>
                <a:srgbClr val="009900"/>
              </a:solidFill>
              <a:latin typeface="Times New Roman" pitchFamily="18" charset="0"/>
            </a:endParaRPr>
          </a:p>
        </p:txBody>
      </p:sp>
      <p:sp>
        <p:nvSpPr>
          <p:cNvPr id="783383" name="Text Box 23"/>
          <p:cNvSpPr txBox="1">
            <a:spLocks noChangeArrowheads="1"/>
          </p:cNvSpPr>
          <p:nvPr/>
        </p:nvSpPr>
        <p:spPr bwMode="auto">
          <a:xfrm>
            <a:off x="1524000" y="2209800"/>
            <a:ext cx="762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 eaLnBrk="0" hangingPunct="0">
              <a:spcBef>
                <a:spcPct val="50000"/>
              </a:spcBef>
            </a:pPr>
            <a:r>
              <a:rPr lang="en-US" sz="2400">
                <a:solidFill>
                  <a:schemeClr val="bg1"/>
                </a:solidFill>
                <a:latin typeface="Times New Roman" pitchFamily="18" charset="0"/>
              </a:rPr>
              <a:t>34</a:t>
            </a:r>
            <a:endParaRPr lang="en-US" sz="2400" b="0" i="1">
              <a:solidFill>
                <a:schemeClr val="bg1"/>
              </a:solidFill>
              <a:latin typeface="Times New Roman" pitchFamily="18" charset="0"/>
            </a:endParaRPr>
          </a:p>
        </p:txBody>
      </p:sp>
      <p:sp>
        <p:nvSpPr>
          <p:cNvPr id="783384" name="Text Box 24"/>
          <p:cNvSpPr txBox="1">
            <a:spLocks noChangeArrowheads="1"/>
          </p:cNvSpPr>
          <p:nvPr/>
        </p:nvSpPr>
        <p:spPr bwMode="auto">
          <a:xfrm>
            <a:off x="1524000" y="3124200"/>
            <a:ext cx="762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 eaLnBrk="0" hangingPunct="0">
              <a:spcBef>
                <a:spcPct val="50000"/>
              </a:spcBef>
            </a:pPr>
            <a:r>
              <a:rPr lang="en-US" sz="2400">
                <a:solidFill>
                  <a:schemeClr val="bg1"/>
                </a:solidFill>
                <a:latin typeface="Times New Roman" pitchFamily="18" charset="0"/>
              </a:rPr>
              <a:t>1</a:t>
            </a:r>
            <a:endParaRPr lang="en-US" sz="2400" i="1">
              <a:solidFill>
                <a:schemeClr val="bg1"/>
              </a:solidFill>
              <a:latin typeface="Times New Roman" pitchFamily="18" charset="0"/>
            </a:endParaRPr>
          </a:p>
        </p:txBody>
      </p:sp>
      <p:sp>
        <p:nvSpPr>
          <p:cNvPr id="783385" name="Text Box 25"/>
          <p:cNvSpPr txBox="1">
            <a:spLocks noChangeArrowheads="1"/>
          </p:cNvSpPr>
          <p:nvPr/>
        </p:nvSpPr>
        <p:spPr bwMode="auto">
          <a:xfrm>
            <a:off x="304800" y="3124200"/>
            <a:ext cx="1143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eaLnBrk="0" hangingPunct="0">
              <a:spcBef>
                <a:spcPct val="50000"/>
              </a:spcBef>
            </a:pPr>
            <a:r>
              <a:rPr lang="en-US" sz="2400" i="1">
                <a:solidFill>
                  <a:srgbClr val="009900"/>
                </a:solidFill>
                <a:latin typeface="Times New Roman" pitchFamily="18" charset="0"/>
              </a:rPr>
              <a:t>Gender</a:t>
            </a:r>
            <a:endParaRPr lang="en-US" sz="2400" b="0" i="1">
              <a:solidFill>
                <a:srgbClr val="009900"/>
              </a:solidFill>
              <a:latin typeface="Times New Roman" pitchFamily="18" charset="0"/>
            </a:endParaRPr>
          </a:p>
        </p:txBody>
      </p:sp>
      <p:sp>
        <p:nvSpPr>
          <p:cNvPr id="783386" name="Text Box 26"/>
          <p:cNvSpPr txBox="1">
            <a:spLocks noChangeArrowheads="1"/>
          </p:cNvSpPr>
          <p:nvPr/>
        </p:nvSpPr>
        <p:spPr bwMode="auto">
          <a:xfrm>
            <a:off x="381000" y="3962400"/>
            <a:ext cx="1143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eaLnBrk="0" hangingPunct="0">
              <a:spcBef>
                <a:spcPct val="50000"/>
              </a:spcBef>
            </a:pPr>
            <a:r>
              <a:rPr lang="en-US" sz="2400" i="1">
                <a:solidFill>
                  <a:srgbClr val="009900"/>
                </a:solidFill>
                <a:latin typeface="Times New Roman" pitchFamily="18" charset="0"/>
              </a:rPr>
              <a:t>Stage</a:t>
            </a:r>
            <a:endParaRPr lang="en-US" sz="2400" b="0" i="1">
              <a:solidFill>
                <a:srgbClr val="009900"/>
              </a:solidFill>
              <a:latin typeface="Times New Roman" pitchFamily="18" charset="0"/>
            </a:endParaRPr>
          </a:p>
        </p:txBody>
      </p:sp>
      <p:sp>
        <p:nvSpPr>
          <p:cNvPr id="783387" name="Text Box 27"/>
          <p:cNvSpPr txBox="1">
            <a:spLocks noChangeArrowheads="1"/>
          </p:cNvSpPr>
          <p:nvPr/>
        </p:nvSpPr>
        <p:spPr bwMode="auto">
          <a:xfrm>
            <a:off x="1524000" y="3886200"/>
            <a:ext cx="762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 eaLnBrk="0" hangingPunct="0">
              <a:spcBef>
                <a:spcPct val="50000"/>
              </a:spcBef>
            </a:pPr>
            <a:r>
              <a:rPr lang="en-US" sz="2400">
                <a:solidFill>
                  <a:schemeClr val="bg1"/>
                </a:solidFill>
                <a:latin typeface="Times New Roman" pitchFamily="18" charset="0"/>
              </a:rPr>
              <a:t>4</a:t>
            </a:r>
            <a:endParaRPr lang="en-US" sz="2400" i="1">
              <a:solidFill>
                <a:schemeClr val="bg1"/>
              </a:solidFill>
              <a:latin typeface="Times New Roman" pitchFamily="18" charset="0"/>
            </a:endParaRPr>
          </a:p>
        </p:txBody>
      </p:sp>
      <p:sp>
        <p:nvSpPr>
          <p:cNvPr id="783388" name="Text Box 28"/>
          <p:cNvSpPr txBox="1">
            <a:spLocks noChangeArrowheads="1"/>
          </p:cNvSpPr>
          <p:nvPr/>
        </p:nvSpPr>
        <p:spPr bwMode="auto">
          <a:xfrm>
            <a:off x="2716213" y="2189163"/>
            <a:ext cx="374650" cy="396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pPr eaLnBrk="0" hangingPunct="0"/>
            <a:r>
              <a:rPr lang="en-US" sz="2000">
                <a:latin typeface="Times New Roman" pitchFamily="18" charset="0"/>
              </a:rPr>
              <a:t>.6</a:t>
            </a:r>
            <a:endParaRPr lang="en-US" sz="1200" b="0">
              <a:latin typeface="Times New Roman" pitchFamily="18" charset="0"/>
            </a:endParaRPr>
          </a:p>
        </p:txBody>
      </p:sp>
      <p:sp>
        <p:nvSpPr>
          <p:cNvPr id="783389" name="Text Box 29"/>
          <p:cNvSpPr txBox="1">
            <a:spLocks noChangeArrowheads="1"/>
          </p:cNvSpPr>
          <p:nvPr/>
        </p:nvSpPr>
        <p:spPr bwMode="auto">
          <a:xfrm>
            <a:off x="4905375" y="2522538"/>
            <a:ext cx="374650" cy="396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pPr eaLnBrk="0" hangingPunct="0"/>
            <a:r>
              <a:rPr lang="en-US" sz="2000">
                <a:latin typeface="Times New Roman" pitchFamily="18" charset="0"/>
              </a:rPr>
              <a:t>.5</a:t>
            </a:r>
            <a:endParaRPr lang="en-US" sz="1200" b="0">
              <a:latin typeface="Times New Roman" pitchFamily="18" charset="0"/>
            </a:endParaRPr>
          </a:p>
        </p:txBody>
      </p:sp>
      <p:sp>
        <p:nvSpPr>
          <p:cNvPr id="783390" name="Text Box 30"/>
          <p:cNvSpPr txBox="1">
            <a:spLocks noChangeArrowheads="1"/>
          </p:cNvSpPr>
          <p:nvPr/>
        </p:nvSpPr>
        <p:spPr bwMode="auto">
          <a:xfrm>
            <a:off x="4986338" y="3636963"/>
            <a:ext cx="374650" cy="396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pPr eaLnBrk="0" hangingPunct="0"/>
            <a:r>
              <a:rPr lang="en-US" sz="2000">
                <a:latin typeface="Times New Roman" pitchFamily="18" charset="0"/>
              </a:rPr>
              <a:t>.8</a:t>
            </a:r>
            <a:endParaRPr lang="en-US" sz="1200" b="0">
              <a:latin typeface="Times New Roman" pitchFamily="18" charset="0"/>
            </a:endParaRPr>
          </a:p>
        </p:txBody>
      </p:sp>
      <p:sp>
        <p:nvSpPr>
          <p:cNvPr id="783391" name="Text Box 31"/>
          <p:cNvSpPr txBox="1">
            <a:spLocks noChangeArrowheads="1"/>
          </p:cNvSpPr>
          <p:nvPr/>
        </p:nvSpPr>
        <p:spPr bwMode="auto">
          <a:xfrm>
            <a:off x="2900363" y="3935413"/>
            <a:ext cx="374650" cy="396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pPr eaLnBrk="0" hangingPunct="0"/>
            <a:r>
              <a:rPr lang="en-US" sz="2000">
                <a:latin typeface="Times New Roman" pitchFamily="18" charset="0"/>
              </a:rPr>
              <a:t>.2</a:t>
            </a:r>
            <a:endParaRPr lang="en-US" sz="1200" b="0">
              <a:latin typeface="Times New Roman" pitchFamily="18" charset="0"/>
            </a:endParaRPr>
          </a:p>
        </p:txBody>
      </p:sp>
      <p:sp>
        <p:nvSpPr>
          <p:cNvPr id="783392" name="Text Box 32"/>
          <p:cNvSpPr txBox="1">
            <a:spLocks noChangeArrowheads="1"/>
          </p:cNvSpPr>
          <p:nvPr/>
        </p:nvSpPr>
        <p:spPr bwMode="auto">
          <a:xfrm>
            <a:off x="2327275" y="2867025"/>
            <a:ext cx="374650" cy="396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pPr eaLnBrk="0" hangingPunct="0"/>
            <a:r>
              <a:rPr lang="en-US" sz="2000">
                <a:latin typeface="Times New Roman" pitchFamily="18" charset="0"/>
              </a:rPr>
              <a:t>.1</a:t>
            </a:r>
            <a:endParaRPr lang="en-US" sz="1200" b="0">
              <a:latin typeface="Times New Roman" pitchFamily="18" charset="0"/>
            </a:endParaRPr>
          </a:p>
        </p:txBody>
      </p:sp>
      <p:sp>
        <p:nvSpPr>
          <p:cNvPr id="783393" name="Text Box 33"/>
          <p:cNvSpPr txBox="1">
            <a:spLocks noChangeArrowheads="1"/>
          </p:cNvSpPr>
          <p:nvPr/>
        </p:nvSpPr>
        <p:spPr bwMode="auto">
          <a:xfrm>
            <a:off x="2311400" y="3311525"/>
            <a:ext cx="374650" cy="396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pPr eaLnBrk="0" hangingPunct="0"/>
            <a:r>
              <a:rPr lang="en-US" sz="2000">
                <a:latin typeface="Times New Roman" pitchFamily="18" charset="0"/>
              </a:rPr>
              <a:t>.3</a:t>
            </a:r>
            <a:endParaRPr lang="en-US" sz="1200" b="0">
              <a:latin typeface="Times New Roman" pitchFamily="18" charset="0"/>
            </a:endParaRPr>
          </a:p>
        </p:txBody>
      </p:sp>
      <p:sp>
        <p:nvSpPr>
          <p:cNvPr id="783394" name="Text Box 34"/>
          <p:cNvSpPr txBox="1">
            <a:spLocks noChangeArrowheads="1"/>
          </p:cNvSpPr>
          <p:nvPr/>
        </p:nvSpPr>
        <p:spPr bwMode="auto">
          <a:xfrm>
            <a:off x="2705100" y="3556000"/>
            <a:ext cx="374650" cy="396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pPr eaLnBrk="0" hangingPunct="0"/>
            <a:r>
              <a:rPr lang="en-US" sz="2000">
                <a:latin typeface="Times New Roman" pitchFamily="18" charset="0"/>
              </a:rPr>
              <a:t>.7</a:t>
            </a:r>
            <a:endParaRPr lang="en-US" sz="1200" b="0">
              <a:latin typeface="Times New Roman" pitchFamily="18" charset="0"/>
            </a:endParaRPr>
          </a:p>
        </p:txBody>
      </p:sp>
      <p:sp>
        <p:nvSpPr>
          <p:cNvPr id="783395" name="Text Box 35"/>
          <p:cNvSpPr txBox="1">
            <a:spLocks noChangeArrowheads="1"/>
          </p:cNvSpPr>
          <p:nvPr/>
        </p:nvSpPr>
        <p:spPr bwMode="auto">
          <a:xfrm>
            <a:off x="2720975" y="2620963"/>
            <a:ext cx="374650" cy="396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pPr eaLnBrk="0" hangingPunct="0"/>
            <a:r>
              <a:rPr lang="en-US" sz="2000">
                <a:latin typeface="Times New Roman" pitchFamily="18" charset="0"/>
              </a:rPr>
              <a:t>.2</a:t>
            </a:r>
            <a:endParaRPr lang="en-US" sz="1200" b="0">
              <a:latin typeface="Times New Roman" pitchFamily="18" charset="0"/>
            </a:endParaRPr>
          </a:p>
        </p:txBody>
      </p:sp>
      <p:sp>
        <p:nvSpPr>
          <p:cNvPr id="783396" name="Text Box 36"/>
          <p:cNvSpPr txBox="1">
            <a:spLocks noChangeArrowheads="1"/>
          </p:cNvSpPr>
          <p:nvPr/>
        </p:nvSpPr>
        <p:spPr bwMode="auto">
          <a:xfrm>
            <a:off x="5318125" y="4999038"/>
            <a:ext cx="1304925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eaLnBrk="0" hangingPunct="0">
              <a:spcBef>
                <a:spcPct val="50000"/>
              </a:spcBef>
            </a:pPr>
            <a:r>
              <a:rPr lang="en-US" sz="2400">
                <a:latin typeface="Times New Roman" pitchFamily="18" charset="0"/>
              </a:rPr>
              <a:t>Weights</a:t>
            </a:r>
            <a:endParaRPr lang="en-US" sz="2400" b="0">
              <a:latin typeface="Times New Roman" pitchFamily="18" charset="0"/>
            </a:endParaRPr>
          </a:p>
        </p:txBody>
      </p:sp>
      <p:sp>
        <p:nvSpPr>
          <p:cNvPr id="783397" name="Text Box 37"/>
          <p:cNvSpPr txBox="1">
            <a:spLocks noChangeArrowheads="1"/>
          </p:cNvSpPr>
          <p:nvPr/>
        </p:nvSpPr>
        <p:spPr bwMode="auto">
          <a:xfrm>
            <a:off x="3790950" y="4933950"/>
            <a:ext cx="1304925" cy="10156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eaLnBrk="0" hangingPunct="0">
              <a:spcBef>
                <a:spcPct val="50000"/>
              </a:spcBef>
            </a:pPr>
            <a:r>
              <a:rPr lang="en-US" sz="2400" dirty="0">
                <a:solidFill>
                  <a:schemeClr val="accent2"/>
                </a:solidFill>
                <a:latin typeface="Times New Roman" pitchFamily="18" charset="0"/>
              </a:rPr>
              <a:t>Hidden</a:t>
            </a:r>
          </a:p>
          <a:p>
            <a:pPr eaLnBrk="0" hangingPunct="0">
              <a:spcBef>
                <a:spcPct val="50000"/>
              </a:spcBef>
            </a:pPr>
            <a:r>
              <a:rPr lang="en-US" sz="2400" dirty="0">
                <a:solidFill>
                  <a:schemeClr val="accent2"/>
                </a:solidFill>
                <a:latin typeface="Times New Roman" pitchFamily="18" charset="0"/>
              </a:rPr>
              <a:t>Layer</a:t>
            </a:r>
            <a:endParaRPr lang="en-US" sz="2400" b="0" dirty="0">
              <a:latin typeface="Times New Roman" pitchFamily="18" charset="0"/>
            </a:endParaRPr>
          </a:p>
        </p:txBody>
      </p:sp>
      <p:sp>
        <p:nvSpPr>
          <p:cNvPr id="783398" name="Text Box 38"/>
          <p:cNvSpPr txBox="1">
            <a:spLocks noChangeArrowheads="1"/>
          </p:cNvSpPr>
          <p:nvPr/>
        </p:nvSpPr>
        <p:spPr bwMode="auto">
          <a:xfrm>
            <a:off x="7378700" y="3532188"/>
            <a:ext cx="1614488" cy="6413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eaLnBrk="0" hangingPunct="0">
              <a:spcBef>
                <a:spcPct val="50000"/>
              </a:spcBef>
            </a:pPr>
            <a:r>
              <a:rPr lang="en-US" sz="1800">
                <a:latin typeface="Times New Roman" pitchFamily="18" charset="0"/>
              </a:rPr>
              <a:t>“Probability of beingAlive”</a:t>
            </a:r>
            <a:endParaRPr lang="en-US" sz="2400" i="1">
              <a:latin typeface="Times New Roman" pitchFamily="18" charset="0"/>
            </a:endParaRPr>
          </a:p>
        </p:txBody>
      </p:sp>
      <p:sp>
        <p:nvSpPr>
          <p:cNvPr id="783399" name="Text Box 39"/>
          <p:cNvSpPr txBox="1">
            <a:spLocks noChangeArrowheads="1"/>
          </p:cNvSpPr>
          <p:nvPr/>
        </p:nvSpPr>
        <p:spPr bwMode="auto">
          <a:xfrm>
            <a:off x="7845425" y="2703513"/>
            <a:ext cx="9906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eaLnBrk="0" hangingPunct="0">
              <a:spcBef>
                <a:spcPct val="50000"/>
              </a:spcBef>
            </a:pPr>
            <a:r>
              <a:rPr lang="en-US" sz="2400">
                <a:latin typeface="Times New Roman" pitchFamily="18" charset="0"/>
              </a:rPr>
              <a:t>0.6</a:t>
            </a:r>
            <a:endParaRPr lang="en-US" sz="2400" i="1">
              <a:latin typeface="Times New Roman" pitchFamily="18" charset="0"/>
            </a:endParaRPr>
          </a:p>
        </p:txBody>
      </p:sp>
      <p:grpSp>
        <p:nvGrpSpPr>
          <p:cNvPr id="2" name="Group 40"/>
          <p:cNvGrpSpPr>
            <a:grpSpLocks/>
          </p:cNvGrpSpPr>
          <p:nvPr/>
        </p:nvGrpSpPr>
        <p:grpSpPr bwMode="auto">
          <a:xfrm>
            <a:off x="5794375" y="2625725"/>
            <a:ext cx="1987550" cy="1401763"/>
            <a:chOff x="3340" y="1013"/>
            <a:chExt cx="1252" cy="883"/>
          </a:xfrm>
        </p:grpSpPr>
        <p:sp>
          <p:nvSpPr>
            <p:cNvPr id="783401" name="AutoShape 41"/>
            <p:cNvSpPr>
              <a:spLocks noChangeArrowheads="1"/>
            </p:cNvSpPr>
            <p:nvPr/>
          </p:nvSpPr>
          <p:spPr bwMode="auto">
            <a:xfrm>
              <a:off x="3510" y="1013"/>
              <a:ext cx="819" cy="883"/>
            </a:xfrm>
            <a:prstGeom prst="flowChartConnector">
              <a:avLst/>
            </a:prstGeom>
            <a:solidFill>
              <a:srgbClr val="CC0000"/>
            </a:solidFill>
            <a:ln w="9525">
              <a:solidFill>
                <a:schemeClr val="tx1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en-US"/>
            </a:p>
          </p:txBody>
        </p:sp>
        <p:grpSp>
          <p:nvGrpSpPr>
            <p:cNvPr id="3" name="Group 42"/>
            <p:cNvGrpSpPr>
              <a:grpSpLocks/>
            </p:cNvGrpSpPr>
            <p:nvPr/>
          </p:nvGrpSpPr>
          <p:grpSpPr bwMode="auto">
            <a:xfrm>
              <a:off x="3785" y="1189"/>
              <a:ext cx="404" cy="331"/>
              <a:chOff x="4520" y="1893"/>
              <a:chExt cx="404" cy="331"/>
            </a:xfrm>
          </p:grpSpPr>
          <p:sp>
            <p:nvSpPr>
              <p:cNvPr id="783403" name="Freeform 43"/>
              <p:cNvSpPr>
                <a:spLocks/>
              </p:cNvSpPr>
              <p:nvPr/>
            </p:nvSpPr>
            <p:spPr bwMode="auto">
              <a:xfrm>
                <a:off x="4553" y="1944"/>
                <a:ext cx="331" cy="268"/>
              </a:xfrm>
              <a:custGeom>
                <a:avLst/>
                <a:gdLst/>
                <a:ahLst/>
                <a:cxnLst>
                  <a:cxn ang="0">
                    <a:pos x="0" y="620"/>
                  </a:cxn>
                  <a:cxn ang="0">
                    <a:pos x="455" y="496"/>
                  </a:cxn>
                  <a:cxn ang="0">
                    <a:pos x="579" y="83"/>
                  </a:cxn>
                  <a:cxn ang="0">
                    <a:pos x="1024" y="0"/>
                  </a:cxn>
                </a:cxnLst>
                <a:rect l="0" t="0" r="r" b="b"/>
                <a:pathLst>
                  <a:path w="1024" h="620">
                    <a:moveTo>
                      <a:pt x="0" y="620"/>
                    </a:moveTo>
                    <a:cubicBezTo>
                      <a:pt x="179" y="602"/>
                      <a:pt x="359" y="585"/>
                      <a:pt x="455" y="496"/>
                    </a:cubicBezTo>
                    <a:cubicBezTo>
                      <a:pt x="551" y="407"/>
                      <a:pt x="484" y="166"/>
                      <a:pt x="579" y="83"/>
                    </a:cubicBezTo>
                    <a:cubicBezTo>
                      <a:pt x="674" y="0"/>
                      <a:pt x="849" y="0"/>
                      <a:pt x="1024" y="0"/>
                    </a:cubicBezTo>
                  </a:path>
                </a:pathLst>
              </a:custGeom>
              <a:noFill/>
              <a:ln w="28575" cmpd="sng">
                <a:solidFill>
                  <a:schemeClr val="tx1"/>
                </a:solidFill>
                <a:round/>
                <a:headEnd/>
                <a:tailEnd/>
              </a:ln>
              <a:effectLst/>
            </p:spPr>
            <p:txBody>
              <a:bodyPr wrap="none" anchor="ctr"/>
              <a:lstStyle/>
              <a:p>
                <a:endParaRPr lang="en-US"/>
              </a:p>
            </p:txBody>
          </p:sp>
          <p:sp>
            <p:nvSpPr>
              <p:cNvPr id="783404" name="Freeform 44"/>
              <p:cNvSpPr>
                <a:spLocks/>
              </p:cNvSpPr>
              <p:nvPr/>
            </p:nvSpPr>
            <p:spPr bwMode="auto">
              <a:xfrm>
                <a:off x="4520" y="1893"/>
                <a:ext cx="404" cy="331"/>
              </a:xfrm>
              <a:custGeom>
                <a:avLst/>
                <a:gdLst/>
                <a:ahLst/>
                <a:cxnLst>
                  <a:cxn ang="0">
                    <a:pos x="11" y="0"/>
                  </a:cxn>
                  <a:cxn ang="0">
                    <a:pos x="0" y="331"/>
                  </a:cxn>
                  <a:cxn ang="0">
                    <a:pos x="404" y="331"/>
                  </a:cxn>
                </a:cxnLst>
                <a:rect l="0" t="0" r="r" b="b"/>
                <a:pathLst>
                  <a:path w="404" h="331">
                    <a:moveTo>
                      <a:pt x="11" y="0"/>
                    </a:moveTo>
                    <a:lnTo>
                      <a:pt x="0" y="331"/>
                    </a:lnTo>
                    <a:lnTo>
                      <a:pt x="404" y="331"/>
                    </a:lnTo>
                  </a:path>
                </a:pathLst>
              </a:custGeom>
              <a:noFill/>
              <a:ln w="9525">
                <a:solidFill>
                  <a:schemeClr val="tx1"/>
                </a:solidFill>
                <a:round/>
                <a:headEnd/>
                <a:tailEnd/>
              </a:ln>
              <a:effectLst/>
            </p:spPr>
            <p:txBody>
              <a:bodyPr wrap="none" anchor="ctr"/>
              <a:lstStyle/>
              <a:p>
                <a:endParaRPr lang="en-US"/>
              </a:p>
            </p:txBody>
          </p:sp>
        </p:grpSp>
        <p:sp>
          <p:nvSpPr>
            <p:cNvPr id="783405" name="Text Box 45"/>
            <p:cNvSpPr txBox="1">
              <a:spLocks noChangeArrowheads="1"/>
            </p:cNvSpPr>
            <p:nvPr/>
          </p:nvSpPr>
          <p:spPr bwMode="auto">
            <a:xfrm>
              <a:off x="3340" y="1264"/>
              <a:ext cx="274" cy="371"/>
            </a:xfrm>
            <a:prstGeom prst="rect">
              <a:avLst/>
            </a:prstGeom>
            <a:solidFill>
              <a:schemeClr val="accent1"/>
            </a:solidFill>
            <a:ln w="9525">
              <a:solidFill>
                <a:schemeClr val="tx1"/>
              </a:solidFill>
              <a:miter lim="800000"/>
              <a:headEnd/>
              <a:tailEnd/>
            </a:ln>
            <a:effectLst/>
          </p:spPr>
          <p:txBody>
            <a:bodyPr wrap="none">
              <a:spAutoFit/>
            </a:bodyPr>
            <a:lstStyle/>
            <a:p>
              <a:pPr eaLnBrk="0" hangingPunct="0"/>
              <a:r>
                <a:rPr lang="en-US" sz="3200">
                  <a:latin typeface="Symbol" pitchFamily="18" charset="2"/>
                </a:rPr>
                <a:t>S</a:t>
              </a:r>
              <a:endParaRPr lang="en-US" sz="1200" b="0">
                <a:latin typeface="Times New Roman" pitchFamily="18" charset="0"/>
              </a:endParaRPr>
            </a:p>
          </p:txBody>
        </p:sp>
        <p:sp>
          <p:nvSpPr>
            <p:cNvPr id="783406" name="Freeform 46"/>
            <p:cNvSpPr>
              <a:spLocks/>
            </p:cNvSpPr>
            <p:nvPr/>
          </p:nvSpPr>
          <p:spPr bwMode="auto">
            <a:xfrm>
              <a:off x="3600" y="1478"/>
              <a:ext cx="440" cy="287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93" y="176"/>
                </a:cxn>
                <a:cxn ang="0">
                  <a:pos x="383" y="218"/>
                </a:cxn>
                <a:cxn ang="0">
                  <a:pos x="434" y="73"/>
                </a:cxn>
              </a:cxnLst>
              <a:rect l="0" t="0" r="r" b="b"/>
              <a:pathLst>
                <a:path w="440" h="235">
                  <a:moveTo>
                    <a:pt x="0" y="0"/>
                  </a:moveTo>
                  <a:cubicBezTo>
                    <a:pt x="14" y="70"/>
                    <a:pt x="29" y="140"/>
                    <a:pt x="93" y="176"/>
                  </a:cubicBezTo>
                  <a:cubicBezTo>
                    <a:pt x="157" y="212"/>
                    <a:pt x="326" y="235"/>
                    <a:pt x="383" y="218"/>
                  </a:cubicBezTo>
                  <a:cubicBezTo>
                    <a:pt x="440" y="201"/>
                    <a:pt x="437" y="137"/>
                    <a:pt x="434" y="73"/>
                  </a:cubicBezTo>
                </a:path>
              </a:pathLst>
            </a:custGeom>
            <a:noFill/>
            <a:ln w="9525">
              <a:solidFill>
                <a:srgbClr val="FFFF00"/>
              </a:solidFill>
              <a:round/>
              <a:headEnd type="none" w="med" len="med"/>
              <a:tailEnd type="triangle" w="med" len="med"/>
            </a:ln>
            <a:effectLst/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783407" name="Freeform 47"/>
            <p:cNvSpPr>
              <a:spLocks/>
            </p:cNvSpPr>
            <p:nvPr/>
          </p:nvSpPr>
          <p:spPr bwMode="auto">
            <a:xfrm>
              <a:off x="4013" y="1155"/>
              <a:ext cx="579" cy="179"/>
            </a:xfrm>
            <a:custGeom>
              <a:avLst/>
              <a:gdLst/>
              <a:ahLst/>
              <a:cxnLst>
                <a:cxn ang="0">
                  <a:pos x="0" y="179"/>
                </a:cxn>
                <a:cxn ang="0">
                  <a:pos x="362" y="24"/>
                </a:cxn>
                <a:cxn ang="0">
                  <a:pos x="579" y="34"/>
                </a:cxn>
              </a:cxnLst>
              <a:rect l="0" t="0" r="r" b="b"/>
              <a:pathLst>
                <a:path w="579" h="179">
                  <a:moveTo>
                    <a:pt x="0" y="179"/>
                  </a:moveTo>
                  <a:cubicBezTo>
                    <a:pt x="133" y="113"/>
                    <a:pt x="266" y="48"/>
                    <a:pt x="362" y="24"/>
                  </a:cubicBezTo>
                  <a:cubicBezTo>
                    <a:pt x="458" y="0"/>
                    <a:pt x="518" y="17"/>
                    <a:pt x="579" y="34"/>
                  </a:cubicBezTo>
                </a:path>
              </a:pathLst>
            </a:custGeom>
            <a:noFill/>
            <a:ln w="12700" cmpd="sng">
              <a:solidFill>
                <a:schemeClr val="accent2"/>
              </a:solidFill>
              <a:round/>
              <a:headEnd type="none" w="med" len="med"/>
              <a:tailEnd type="triangle" w="med" len="med"/>
            </a:ln>
            <a:effectLst/>
          </p:spPr>
          <p:txBody>
            <a:bodyPr wrap="none" anchor="ctr"/>
            <a:lstStyle/>
            <a:p>
              <a:endParaRPr lang="en-US"/>
            </a:p>
          </p:txBody>
        </p:sp>
      </p:grpSp>
    </p:spTree>
    <p:extLst>
      <p:ext uri="{BB962C8B-B14F-4D97-AF65-F5344CB8AC3E}">
        <p14:creationId xmlns:p14="http://schemas.microsoft.com/office/powerpoint/2010/main" val="2349420105"/>
      </p:ext>
    </p:extLst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85410" name="Oval 2"/>
          <p:cNvSpPr>
            <a:spLocks noChangeArrowheads="1"/>
          </p:cNvSpPr>
          <p:nvPr/>
        </p:nvSpPr>
        <p:spPr bwMode="auto">
          <a:xfrm>
            <a:off x="3481388" y="1987550"/>
            <a:ext cx="1839912" cy="2527300"/>
          </a:xfrm>
          <a:prstGeom prst="ellipse">
            <a:avLst/>
          </a:prstGeom>
          <a:solidFill>
            <a:srgbClr val="FFFF00"/>
          </a:solidFill>
          <a:ln w="9525">
            <a:solidFill>
              <a:schemeClr val="tx1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endParaRPr lang="en-US"/>
          </a:p>
        </p:txBody>
      </p:sp>
      <p:sp>
        <p:nvSpPr>
          <p:cNvPr id="785412" name="AutoShape 4"/>
          <p:cNvSpPr>
            <a:spLocks noChangeArrowheads="1"/>
          </p:cNvSpPr>
          <p:nvPr/>
        </p:nvSpPr>
        <p:spPr bwMode="auto">
          <a:xfrm>
            <a:off x="1524000" y="2209800"/>
            <a:ext cx="685800" cy="533400"/>
          </a:xfrm>
          <a:prstGeom prst="flowChartConnector">
            <a:avLst/>
          </a:prstGeom>
          <a:solidFill>
            <a:srgbClr val="009900"/>
          </a:solidFill>
          <a:ln w="9525">
            <a:solidFill>
              <a:schemeClr val="tx1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pPr algn="ctr" eaLnBrk="0" hangingPunct="0"/>
            <a:endParaRPr lang="en-US" sz="2400">
              <a:latin typeface="Times New Roman" pitchFamily="18" charset="0"/>
            </a:endParaRPr>
          </a:p>
        </p:txBody>
      </p:sp>
      <p:sp>
        <p:nvSpPr>
          <p:cNvPr id="785413" name="AutoShape 5"/>
          <p:cNvSpPr>
            <a:spLocks noChangeArrowheads="1"/>
          </p:cNvSpPr>
          <p:nvPr/>
        </p:nvSpPr>
        <p:spPr bwMode="auto">
          <a:xfrm>
            <a:off x="1524000" y="3048000"/>
            <a:ext cx="685800" cy="533400"/>
          </a:xfrm>
          <a:prstGeom prst="flowChartConnector">
            <a:avLst/>
          </a:prstGeom>
          <a:solidFill>
            <a:srgbClr val="009900"/>
          </a:solidFill>
          <a:ln w="9525">
            <a:solidFill>
              <a:schemeClr val="tx1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endParaRPr lang="en-US"/>
          </a:p>
        </p:txBody>
      </p:sp>
      <p:sp>
        <p:nvSpPr>
          <p:cNvPr id="785414" name="AutoShape 6"/>
          <p:cNvSpPr>
            <a:spLocks noChangeArrowheads="1"/>
          </p:cNvSpPr>
          <p:nvPr/>
        </p:nvSpPr>
        <p:spPr bwMode="auto">
          <a:xfrm>
            <a:off x="1524000" y="3886200"/>
            <a:ext cx="685800" cy="533400"/>
          </a:xfrm>
          <a:prstGeom prst="flowChartConnector">
            <a:avLst/>
          </a:prstGeom>
          <a:solidFill>
            <a:srgbClr val="009900"/>
          </a:solidFill>
          <a:ln w="9525">
            <a:solidFill>
              <a:schemeClr val="tx1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endParaRPr lang="en-US"/>
          </a:p>
        </p:txBody>
      </p:sp>
      <p:cxnSp>
        <p:nvCxnSpPr>
          <p:cNvPr id="785415" name="AutoShape 7"/>
          <p:cNvCxnSpPr>
            <a:cxnSpLocks noChangeShapeType="1"/>
            <a:stCxn id="785412" idx="6"/>
            <a:endCxn id="785453" idx="2"/>
          </p:cNvCxnSpPr>
          <p:nvPr/>
        </p:nvCxnSpPr>
        <p:spPr bwMode="auto">
          <a:xfrm>
            <a:off x="2209800" y="2476500"/>
            <a:ext cx="1752600" cy="342900"/>
          </a:xfrm>
          <a:prstGeom prst="straightConnector1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  <a:effectLst/>
        </p:spPr>
      </p:cxnSp>
      <p:cxnSp>
        <p:nvCxnSpPr>
          <p:cNvPr id="785416" name="AutoShape 8"/>
          <p:cNvCxnSpPr>
            <a:cxnSpLocks noChangeShapeType="1"/>
            <a:stCxn id="785413" idx="6"/>
          </p:cNvCxnSpPr>
          <p:nvPr/>
        </p:nvCxnSpPr>
        <p:spPr bwMode="auto">
          <a:xfrm>
            <a:off x="2209800" y="3314700"/>
            <a:ext cx="1752600" cy="419100"/>
          </a:xfrm>
          <a:prstGeom prst="straightConnector1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  <a:effectLst/>
        </p:spPr>
      </p:cxnSp>
      <p:cxnSp>
        <p:nvCxnSpPr>
          <p:cNvPr id="785417" name="AutoShape 9"/>
          <p:cNvCxnSpPr>
            <a:cxnSpLocks noChangeShapeType="1"/>
            <a:stCxn id="785413" idx="6"/>
            <a:endCxn id="785453" idx="2"/>
          </p:cNvCxnSpPr>
          <p:nvPr/>
        </p:nvCxnSpPr>
        <p:spPr bwMode="auto">
          <a:xfrm flipV="1">
            <a:off x="2209800" y="2819400"/>
            <a:ext cx="1752600" cy="495300"/>
          </a:xfrm>
          <a:prstGeom prst="straightConnector1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  <a:effectLst/>
        </p:spPr>
      </p:cxnSp>
      <p:cxnSp>
        <p:nvCxnSpPr>
          <p:cNvPr id="785418" name="AutoShape 10"/>
          <p:cNvCxnSpPr>
            <a:cxnSpLocks noChangeShapeType="1"/>
            <a:stCxn id="785412" idx="6"/>
          </p:cNvCxnSpPr>
          <p:nvPr/>
        </p:nvCxnSpPr>
        <p:spPr bwMode="auto">
          <a:xfrm>
            <a:off x="2209800" y="2476500"/>
            <a:ext cx="1752600" cy="1257300"/>
          </a:xfrm>
          <a:prstGeom prst="straightConnector1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  <a:effectLst/>
        </p:spPr>
      </p:cxnSp>
      <p:cxnSp>
        <p:nvCxnSpPr>
          <p:cNvPr id="785419" name="AutoShape 11"/>
          <p:cNvCxnSpPr>
            <a:cxnSpLocks noChangeShapeType="1"/>
            <a:stCxn id="785414" idx="6"/>
          </p:cNvCxnSpPr>
          <p:nvPr/>
        </p:nvCxnSpPr>
        <p:spPr bwMode="auto">
          <a:xfrm flipV="1">
            <a:off x="2209800" y="3695700"/>
            <a:ext cx="1895475" cy="457200"/>
          </a:xfrm>
          <a:prstGeom prst="straightConnector1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  <a:effectLst/>
        </p:spPr>
      </p:cxnSp>
      <p:cxnSp>
        <p:nvCxnSpPr>
          <p:cNvPr id="785420" name="AutoShape 12"/>
          <p:cNvCxnSpPr>
            <a:cxnSpLocks noChangeShapeType="1"/>
            <a:stCxn id="785414" idx="6"/>
            <a:endCxn id="785453" idx="2"/>
          </p:cNvCxnSpPr>
          <p:nvPr/>
        </p:nvCxnSpPr>
        <p:spPr bwMode="auto">
          <a:xfrm flipV="1">
            <a:off x="2209800" y="2819400"/>
            <a:ext cx="1752600" cy="1333500"/>
          </a:xfrm>
          <a:prstGeom prst="straightConnector1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  <a:effectLst/>
        </p:spPr>
      </p:cxnSp>
      <p:cxnSp>
        <p:nvCxnSpPr>
          <p:cNvPr id="785421" name="AutoShape 13"/>
          <p:cNvCxnSpPr>
            <a:cxnSpLocks noChangeShapeType="1"/>
            <a:stCxn id="785453" idx="6"/>
          </p:cNvCxnSpPr>
          <p:nvPr/>
        </p:nvCxnSpPr>
        <p:spPr bwMode="auto">
          <a:xfrm>
            <a:off x="4419600" y="2819400"/>
            <a:ext cx="1400175" cy="468313"/>
          </a:xfrm>
          <a:prstGeom prst="straightConnector1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  <a:effectLst/>
        </p:spPr>
      </p:cxnSp>
      <p:cxnSp>
        <p:nvCxnSpPr>
          <p:cNvPr id="785422" name="AutoShape 14"/>
          <p:cNvCxnSpPr>
            <a:cxnSpLocks noChangeShapeType="1"/>
          </p:cNvCxnSpPr>
          <p:nvPr/>
        </p:nvCxnSpPr>
        <p:spPr bwMode="auto">
          <a:xfrm flipV="1">
            <a:off x="4419600" y="3352800"/>
            <a:ext cx="1400175" cy="381000"/>
          </a:xfrm>
          <a:prstGeom prst="straightConnector1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  <a:effectLst/>
        </p:spPr>
      </p:cxnSp>
      <p:sp>
        <p:nvSpPr>
          <p:cNvPr id="785423" name="Text Box 15"/>
          <p:cNvSpPr txBox="1">
            <a:spLocks noChangeArrowheads="1"/>
          </p:cNvSpPr>
          <p:nvPr/>
        </p:nvSpPr>
        <p:spPr bwMode="auto">
          <a:xfrm>
            <a:off x="2308225" y="4929188"/>
            <a:ext cx="1304925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eaLnBrk="0" hangingPunct="0">
              <a:spcBef>
                <a:spcPct val="50000"/>
              </a:spcBef>
            </a:pPr>
            <a:r>
              <a:rPr lang="en-US" sz="2400">
                <a:latin typeface="Times New Roman" pitchFamily="18" charset="0"/>
              </a:rPr>
              <a:t>Weights</a:t>
            </a:r>
            <a:endParaRPr lang="en-US" sz="2400" b="0">
              <a:latin typeface="Times New Roman" pitchFamily="18" charset="0"/>
            </a:endParaRPr>
          </a:p>
        </p:txBody>
      </p:sp>
      <p:sp>
        <p:nvSpPr>
          <p:cNvPr id="785424" name="Text Box 16"/>
          <p:cNvSpPr txBox="1">
            <a:spLocks noChangeArrowheads="1"/>
          </p:cNvSpPr>
          <p:nvPr/>
        </p:nvSpPr>
        <p:spPr bwMode="auto">
          <a:xfrm>
            <a:off x="214313" y="4892675"/>
            <a:ext cx="1905000" cy="8223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eaLnBrk="0" hangingPunct="0">
              <a:spcBef>
                <a:spcPct val="50000"/>
              </a:spcBef>
            </a:pPr>
            <a:r>
              <a:rPr lang="en-US" sz="2400" i="1">
                <a:solidFill>
                  <a:srgbClr val="009900"/>
                </a:solidFill>
                <a:latin typeface="Times New Roman" pitchFamily="18" charset="0"/>
              </a:rPr>
              <a:t>Independent variables</a:t>
            </a:r>
            <a:endParaRPr lang="en-US" sz="2400" b="0" i="1">
              <a:solidFill>
                <a:srgbClr val="009900"/>
              </a:solidFill>
              <a:latin typeface="Times New Roman" pitchFamily="18" charset="0"/>
            </a:endParaRPr>
          </a:p>
        </p:txBody>
      </p:sp>
      <p:sp>
        <p:nvSpPr>
          <p:cNvPr id="785425" name="Text Box 17"/>
          <p:cNvSpPr txBox="1">
            <a:spLocks noChangeArrowheads="1"/>
          </p:cNvSpPr>
          <p:nvPr/>
        </p:nvSpPr>
        <p:spPr bwMode="auto">
          <a:xfrm>
            <a:off x="6958013" y="4733925"/>
            <a:ext cx="1600200" cy="13700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eaLnBrk="0" hangingPunct="0">
              <a:spcBef>
                <a:spcPct val="50000"/>
              </a:spcBef>
            </a:pPr>
            <a:r>
              <a:rPr lang="en-US" sz="2400" i="1">
                <a:solidFill>
                  <a:srgbClr val="CC0000"/>
                </a:solidFill>
                <a:latin typeface="Times New Roman" pitchFamily="18" charset="0"/>
              </a:rPr>
              <a:t>Dependent variable</a:t>
            </a:r>
          </a:p>
          <a:p>
            <a:pPr eaLnBrk="0" hangingPunct="0">
              <a:spcBef>
                <a:spcPct val="50000"/>
              </a:spcBef>
            </a:pPr>
            <a:r>
              <a:rPr lang="en-US" sz="2400" i="1">
                <a:solidFill>
                  <a:srgbClr val="CC0000"/>
                </a:solidFill>
                <a:latin typeface="Times New Roman" pitchFamily="18" charset="0"/>
              </a:rPr>
              <a:t>Prediction</a:t>
            </a:r>
            <a:endParaRPr lang="en-US" sz="2400" b="0">
              <a:solidFill>
                <a:srgbClr val="CC0000"/>
              </a:solidFill>
              <a:latin typeface="Times New Roman" pitchFamily="18" charset="0"/>
            </a:endParaRPr>
          </a:p>
        </p:txBody>
      </p:sp>
      <p:sp>
        <p:nvSpPr>
          <p:cNvPr id="785426" name="Text Box 18"/>
          <p:cNvSpPr txBox="1">
            <a:spLocks noChangeArrowheads="1"/>
          </p:cNvSpPr>
          <p:nvPr/>
        </p:nvSpPr>
        <p:spPr bwMode="auto">
          <a:xfrm>
            <a:off x="533400" y="2209800"/>
            <a:ext cx="762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eaLnBrk="0" hangingPunct="0">
              <a:spcBef>
                <a:spcPct val="50000"/>
              </a:spcBef>
            </a:pPr>
            <a:r>
              <a:rPr lang="en-US" sz="2400" i="1">
                <a:solidFill>
                  <a:srgbClr val="009900"/>
                </a:solidFill>
                <a:latin typeface="Times New Roman" pitchFamily="18" charset="0"/>
              </a:rPr>
              <a:t>Age</a:t>
            </a:r>
            <a:endParaRPr lang="en-US" sz="2400" b="0" i="1">
              <a:solidFill>
                <a:srgbClr val="009900"/>
              </a:solidFill>
              <a:latin typeface="Times New Roman" pitchFamily="18" charset="0"/>
            </a:endParaRPr>
          </a:p>
        </p:txBody>
      </p:sp>
      <p:sp>
        <p:nvSpPr>
          <p:cNvPr id="785427" name="Text Box 19"/>
          <p:cNvSpPr txBox="1">
            <a:spLocks noChangeArrowheads="1"/>
          </p:cNvSpPr>
          <p:nvPr/>
        </p:nvSpPr>
        <p:spPr bwMode="auto">
          <a:xfrm>
            <a:off x="1524000" y="2209800"/>
            <a:ext cx="762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 eaLnBrk="0" hangingPunct="0">
              <a:spcBef>
                <a:spcPct val="50000"/>
              </a:spcBef>
            </a:pPr>
            <a:r>
              <a:rPr lang="en-US" sz="2400">
                <a:solidFill>
                  <a:schemeClr val="bg1"/>
                </a:solidFill>
                <a:latin typeface="Times New Roman" pitchFamily="18" charset="0"/>
              </a:rPr>
              <a:t>34</a:t>
            </a:r>
            <a:endParaRPr lang="en-US" sz="2400" b="0" i="1">
              <a:solidFill>
                <a:schemeClr val="bg1"/>
              </a:solidFill>
              <a:latin typeface="Times New Roman" pitchFamily="18" charset="0"/>
            </a:endParaRPr>
          </a:p>
        </p:txBody>
      </p:sp>
      <p:sp>
        <p:nvSpPr>
          <p:cNvPr id="785428" name="Text Box 20"/>
          <p:cNvSpPr txBox="1">
            <a:spLocks noChangeArrowheads="1"/>
          </p:cNvSpPr>
          <p:nvPr/>
        </p:nvSpPr>
        <p:spPr bwMode="auto">
          <a:xfrm>
            <a:off x="1524000" y="3124200"/>
            <a:ext cx="762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 eaLnBrk="0" hangingPunct="0">
              <a:spcBef>
                <a:spcPct val="50000"/>
              </a:spcBef>
            </a:pPr>
            <a:r>
              <a:rPr lang="en-US" sz="2400">
                <a:solidFill>
                  <a:schemeClr val="bg1"/>
                </a:solidFill>
                <a:latin typeface="Times New Roman" pitchFamily="18" charset="0"/>
              </a:rPr>
              <a:t>2</a:t>
            </a:r>
            <a:endParaRPr lang="en-US" sz="2400" i="1">
              <a:solidFill>
                <a:schemeClr val="bg1"/>
              </a:solidFill>
              <a:latin typeface="Times New Roman" pitchFamily="18" charset="0"/>
            </a:endParaRPr>
          </a:p>
        </p:txBody>
      </p:sp>
      <p:sp>
        <p:nvSpPr>
          <p:cNvPr id="785429" name="Text Box 21"/>
          <p:cNvSpPr txBox="1">
            <a:spLocks noChangeArrowheads="1"/>
          </p:cNvSpPr>
          <p:nvPr/>
        </p:nvSpPr>
        <p:spPr bwMode="auto">
          <a:xfrm>
            <a:off x="304800" y="3124200"/>
            <a:ext cx="1143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eaLnBrk="0" hangingPunct="0">
              <a:spcBef>
                <a:spcPct val="50000"/>
              </a:spcBef>
            </a:pPr>
            <a:r>
              <a:rPr lang="en-US" sz="2400" i="1">
                <a:solidFill>
                  <a:srgbClr val="009900"/>
                </a:solidFill>
                <a:latin typeface="Times New Roman" pitchFamily="18" charset="0"/>
              </a:rPr>
              <a:t>Gender</a:t>
            </a:r>
            <a:endParaRPr lang="en-US" sz="2400" b="0" i="1">
              <a:solidFill>
                <a:srgbClr val="009900"/>
              </a:solidFill>
              <a:latin typeface="Times New Roman" pitchFamily="18" charset="0"/>
            </a:endParaRPr>
          </a:p>
        </p:txBody>
      </p:sp>
      <p:sp>
        <p:nvSpPr>
          <p:cNvPr id="785430" name="Text Box 22"/>
          <p:cNvSpPr txBox="1">
            <a:spLocks noChangeArrowheads="1"/>
          </p:cNvSpPr>
          <p:nvPr/>
        </p:nvSpPr>
        <p:spPr bwMode="auto">
          <a:xfrm>
            <a:off x="381000" y="3962400"/>
            <a:ext cx="1143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eaLnBrk="0" hangingPunct="0">
              <a:spcBef>
                <a:spcPct val="50000"/>
              </a:spcBef>
            </a:pPr>
            <a:r>
              <a:rPr lang="en-US" sz="2400" i="1">
                <a:solidFill>
                  <a:srgbClr val="009900"/>
                </a:solidFill>
                <a:latin typeface="Times New Roman" pitchFamily="18" charset="0"/>
              </a:rPr>
              <a:t>Stage</a:t>
            </a:r>
            <a:endParaRPr lang="en-US" sz="2400" b="0" i="1">
              <a:solidFill>
                <a:srgbClr val="009900"/>
              </a:solidFill>
              <a:latin typeface="Times New Roman" pitchFamily="18" charset="0"/>
            </a:endParaRPr>
          </a:p>
        </p:txBody>
      </p:sp>
      <p:sp>
        <p:nvSpPr>
          <p:cNvPr id="785431" name="Text Box 23"/>
          <p:cNvSpPr txBox="1">
            <a:spLocks noChangeArrowheads="1"/>
          </p:cNvSpPr>
          <p:nvPr/>
        </p:nvSpPr>
        <p:spPr bwMode="auto">
          <a:xfrm>
            <a:off x="1524000" y="3886200"/>
            <a:ext cx="762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 eaLnBrk="0" hangingPunct="0">
              <a:spcBef>
                <a:spcPct val="50000"/>
              </a:spcBef>
            </a:pPr>
            <a:r>
              <a:rPr lang="en-US" sz="2400">
                <a:solidFill>
                  <a:schemeClr val="bg1"/>
                </a:solidFill>
                <a:latin typeface="Times New Roman" pitchFamily="18" charset="0"/>
              </a:rPr>
              <a:t>4</a:t>
            </a:r>
            <a:endParaRPr lang="en-US" sz="2400" i="1">
              <a:solidFill>
                <a:schemeClr val="bg1"/>
              </a:solidFill>
              <a:latin typeface="Times New Roman" pitchFamily="18" charset="0"/>
            </a:endParaRPr>
          </a:p>
        </p:txBody>
      </p:sp>
      <p:sp>
        <p:nvSpPr>
          <p:cNvPr id="785432" name="Text Box 24"/>
          <p:cNvSpPr txBox="1">
            <a:spLocks noChangeArrowheads="1"/>
          </p:cNvSpPr>
          <p:nvPr/>
        </p:nvSpPr>
        <p:spPr bwMode="auto">
          <a:xfrm>
            <a:off x="2716213" y="2189163"/>
            <a:ext cx="374650" cy="396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pPr eaLnBrk="0" hangingPunct="0"/>
            <a:r>
              <a:rPr lang="en-US" sz="2000">
                <a:latin typeface="Times New Roman" pitchFamily="18" charset="0"/>
              </a:rPr>
              <a:t>.6</a:t>
            </a:r>
            <a:endParaRPr lang="en-US" sz="1200" b="0">
              <a:latin typeface="Times New Roman" pitchFamily="18" charset="0"/>
            </a:endParaRPr>
          </a:p>
        </p:txBody>
      </p:sp>
      <p:sp>
        <p:nvSpPr>
          <p:cNvPr id="785433" name="Text Box 25"/>
          <p:cNvSpPr txBox="1">
            <a:spLocks noChangeArrowheads="1"/>
          </p:cNvSpPr>
          <p:nvPr/>
        </p:nvSpPr>
        <p:spPr bwMode="auto">
          <a:xfrm>
            <a:off x="5251450" y="2835275"/>
            <a:ext cx="374650" cy="396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pPr eaLnBrk="0" hangingPunct="0"/>
            <a:r>
              <a:rPr lang="en-US" sz="2000">
                <a:latin typeface="Times New Roman" pitchFamily="18" charset="0"/>
              </a:rPr>
              <a:t>.5</a:t>
            </a:r>
            <a:endParaRPr lang="en-US" sz="1200" b="0">
              <a:latin typeface="Times New Roman" pitchFamily="18" charset="0"/>
            </a:endParaRPr>
          </a:p>
        </p:txBody>
      </p:sp>
      <p:sp>
        <p:nvSpPr>
          <p:cNvPr id="785434" name="Text Box 26"/>
          <p:cNvSpPr txBox="1">
            <a:spLocks noChangeArrowheads="1"/>
          </p:cNvSpPr>
          <p:nvPr/>
        </p:nvSpPr>
        <p:spPr bwMode="auto">
          <a:xfrm>
            <a:off x="5249863" y="3375025"/>
            <a:ext cx="374650" cy="396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pPr eaLnBrk="0" hangingPunct="0"/>
            <a:r>
              <a:rPr lang="en-US" sz="2000">
                <a:latin typeface="Times New Roman" pitchFamily="18" charset="0"/>
              </a:rPr>
              <a:t>.8</a:t>
            </a:r>
            <a:endParaRPr lang="en-US" sz="1200" b="0">
              <a:latin typeface="Times New Roman" pitchFamily="18" charset="0"/>
            </a:endParaRPr>
          </a:p>
        </p:txBody>
      </p:sp>
      <p:sp>
        <p:nvSpPr>
          <p:cNvPr id="785435" name="Text Box 27"/>
          <p:cNvSpPr txBox="1">
            <a:spLocks noChangeArrowheads="1"/>
          </p:cNvSpPr>
          <p:nvPr/>
        </p:nvSpPr>
        <p:spPr bwMode="auto">
          <a:xfrm>
            <a:off x="2900363" y="3935413"/>
            <a:ext cx="374650" cy="396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pPr eaLnBrk="0" hangingPunct="0"/>
            <a:r>
              <a:rPr lang="en-US" sz="2000">
                <a:latin typeface="Times New Roman" pitchFamily="18" charset="0"/>
              </a:rPr>
              <a:t>.2</a:t>
            </a:r>
            <a:endParaRPr lang="en-US" sz="1200" b="0">
              <a:latin typeface="Times New Roman" pitchFamily="18" charset="0"/>
            </a:endParaRPr>
          </a:p>
        </p:txBody>
      </p:sp>
      <p:sp>
        <p:nvSpPr>
          <p:cNvPr id="785436" name="Text Box 28"/>
          <p:cNvSpPr txBox="1">
            <a:spLocks noChangeArrowheads="1"/>
          </p:cNvSpPr>
          <p:nvPr/>
        </p:nvSpPr>
        <p:spPr bwMode="auto">
          <a:xfrm>
            <a:off x="2327275" y="2867025"/>
            <a:ext cx="374650" cy="396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pPr eaLnBrk="0" hangingPunct="0"/>
            <a:r>
              <a:rPr lang="en-US" sz="2000">
                <a:latin typeface="Times New Roman" pitchFamily="18" charset="0"/>
              </a:rPr>
              <a:t>.1</a:t>
            </a:r>
            <a:endParaRPr lang="en-US" sz="1200" b="0">
              <a:latin typeface="Times New Roman" pitchFamily="18" charset="0"/>
            </a:endParaRPr>
          </a:p>
        </p:txBody>
      </p:sp>
      <p:sp>
        <p:nvSpPr>
          <p:cNvPr id="785437" name="Text Box 29"/>
          <p:cNvSpPr txBox="1">
            <a:spLocks noChangeArrowheads="1"/>
          </p:cNvSpPr>
          <p:nvPr/>
        </p:nvSpPr>
        <p:spPr bwMode="auto">
          <a:xfrm>
            <a:off x="2311400" y="3311525"/>
            <a:ext cx="374650" cy="396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pPr eaLnBrk="0" hangingPunct="0"/>
            <a:r>
              <a:rPr lang="en-US" sz="2000">
                <a:latin typeface="Times New Roman" pitchFamily="18" charset="0"/>
              </a:rPr>
              <a:t>.3</a:t>
            </a:r>
            <a:endParaRPr lang="en-US" sz="1200" b="0">
              <a:latin typeface="Times New Roman" pitchFamily="18" charset="0"/>
            </a:endParaRPr>
          </a:p>
        </p:txBody>
      </p:sp>
      <p:sp>
        <p:nvSpPr>
          <p:cNvPr id="785438" name="Text Box 30"/>
          <p:cNvSpPr txBox="1">
            <a:spLocks noChangeArrowheads="1"/>
          </p:cNvSpPr>
          <p:nvPr/>
        </p:nvSpPr>
        <p:spPr bwMode="auto">
          <a:xfrm>
            <a:off x="2705100" y="3556000"/>
            <a:ext cx="374650" cy="396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pPr eaLnBrk="0" hangingPunct="0"/>
            <a:r>
              <a:rPr lang="en-US" sz="2000">
                <a:latin typeface="Times New Roman" pitchFamily="18" charset="0"/>
              </a:rPr>
              <a:t>.7</a:t>
            </a:r>
            <a:endParaRPr lang="en-US" sz="1200" b="0">
              <a:latin typeface="Times New Roman" pitchFamily="18" charset="0"/>
            </a:endParaRPr>
          </a:p>
        </p:txBody>
      </p:sp>
      <p:sp>
        <p:nvSpPr>
          <p:cNvPr id="785439" name="Text Box 31"/>
          <p:cNvSpPr txBox="1">
            <a:spLocks noChangeArrowheads="1"/>
          </p:cNvSpPr>
          <p:nvPr/>
        </p:nvSpPr>
        <p:spPr bwMode="auto">
          <a:xfrm>
            <a:off x="2720975" y="2620963"/>
            <a:ext cx="374650" cy="396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pPr eaLnBrk="0" hangingPunct="0"/>
            <a:r>
              <a:rPr lang="en-US" sz="2000">
                <a:latin typeface="Times New Roman" pitchFamily="18" charset="0"/>
              </a:rPr>
              <a:t>.2</a:t>
            </a:r>
            <a:endParaRPr lang="en-US" sz="1200" b="0">
              <a:latin typeface="Times New Roman" pitchFamily="18" charset="0"/>
            </a:endParaRPr>
          </a:p>
        </p:txBody>
      </p:sp>
      <p:sp>
        <p:nvSpPr>
          <p:cNvPr id="785440" name="Text Box 32"/>
          <p:cNvSpPr txBox="1">
            <a:spLocks noChangeArrowheads="1"/>
          </p:cNvSpPr>
          <p:nvPr/>
        </p:nvSpPr>
        <p:spPr bwMode="auto">
          <a:xfrm>
            <a:off x="5318125" y="4999038"/>
            <a:ext cx="1304925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eaLnBrk="0" hangingPunct="0">
              <a:spcBef>
                <a:spcPct val="50000"/>
              </a:spcBef>
            </a:pPr>
            <a:r>
              <a:rPr lang="en-US" sz="2400">
                <a:latin typeface="Times New Roman" pitchFamily="18" charset="0"/>
              </a:rPr>
              <a:t>Weights</a:t>
            </a:r>
            <a:endParaRPr lang="en-US" sz="2400" b="0">
              <a:latin typeface="Times New Roman" pitchFamily="18" charset="0"/>
            </a:endParaRPr>
          </a:p>
        </p:txBody>
      </p:sp>
      <p:sp>
        <p:nvSpPr>
          <p:cNvPr id="785441" name="Text Box 33"/>
          <p:cNvSpPr txBox="1">
            <a:spLocks noChangeArrowheads="1"/>
          </p:cNvSpPr>
          <p:nvPr/>
        </p:nvSpPr>
        <p:spPr bwMode="auto">
          <a:xfrm>
            <a:off x="3790950" y="4933950"/>
            <a:ext cx="1304925" cy="10156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eaLnBrk="0" hangingPunct="0">
              <a:spcBef>
                <a:spcPct val="50000"/>
              </a:spcBef>
            </a:pPr>
            <a:r>
              <a:rPr lang="en-US" sz="2400" dirty="0">
                <a:solidFill>
                  <a:schemeClr val="accent2"/>
                </a:solidFill>
                <a:latin typeface="Times New Roman" pitchFamily="18" charset="0"/>
              </a:rPr>
              <a:t>Hidden</a:t>
            </a:r>
          </a:p>
          <a:p>
            <a:pPr eaLnBrk="0" hangingPunct="0">
              <a:spcBef>
                <a:spcPct val="50000"/>
              </a:spcBef>
            </a:pPr>
            <a:r>
              <a:rPr lang="en-US" sz="2400" dirty="0">
                <a:solidFill>
                  <a:schemeClr val="accent2"/>
                </a:solidFill>
                <a:latin typeface="Times New Roman" pitchFamily="18" charset="0"/>
              </a:rPr>
              <a:t>Layer</a:t>
            </a:r>
            <a:endParaRPr lang="en-US" sz="2400" b="0" dirty="0">
              <a:latin typeface="Times New Roman" pitchFamily="18" charset="0"/>
            </a:endParaRPr>
          </a:p>
        </p:txBody>
      </p:sp>
      <p:sp>
        <p:nvSpPr>
          <p:cNvPr id="785442" name="Text Box 34"/>
          <p:cNvSpPr txBox="1">
            <a:spLocks noChangeArrowheads="1"/>
          </p:cNvSpPr>
          <p:nvPr/>
        </p:nvSpPr>
        <p:spPr bwMode="auto">
          <a:xfrm>
            <a:off x="7378700" y="3532188"/>
            <a:ext cx="1614488" cy="6413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eaLnBrk="0" hangingPunct="0">
              <a:spcBef>
                <a:spcPct val="50000"/>
              </a:spcBef>
            </a:pPr>
            <a:r>
              <a:rPr lang="en-US" sz="1800">
                <a:latin typeface="Times New Roman" pitchFamily="18" charset="0"/>
              </a:rPr>
              <a:t>“Probability of beingAlive”</a:t>
            </a:r>
            <a:endParaRPr lang="en-US" sz="2400" i="1">
              <a:latin typeface="Times New Roman" pitchFamily="18" charset="0"/>
            </a:endParaRPr>
          </a:p>
        </p:txBody>
      </p:sp>
      <p:sp>
        <p:nvSpPr>
          <p:cNvPr id="785443" name="Text Box 35"/>
          <p:cNvSpPr txBox="1">
            <a:spLocks noChangeArrowheads="1"/>
          </p:cNvSpPr>
          <p:nvPr/>
        </p:nvSpPr>
        <p:spPr bwMode="auto">
          <a:xfrm>
            <a:off x="7845425" y="2703513"/>
            <a:ext cx="9906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eaLnBrk="0" hangingPunct="0">
              <a:spcBef>
                <a:spcPct val="50000"/>
              </a:spcBef>
            </a:pPr>
            <a:r>
              <a:rPr lang="en-US" sz="2400">
                <a:latin typeface="Times New Roman" pitchFamily="18" charset="0"/>
              </a:rPr>
              <a:t>0.6</a:t>
            </a:r>
            <a:endParaRPr lang="en-US" sz="2400" i="1">
              <a:latin typeface="Times New Roman" pitchFamily="18" charset="0"/>
            </a:endParaRPr>
          </a:p>
        </p:txBody>
      </p:sp>
      <p:grpSp>
        <p:nvGrpSpPr>
          <p:cNvPr id="2" name="Group 36"/>
          <p:cNvGrpSpPr>
            <a:grpSpLocks/>
          </p:cNvGrpSpPr>
          <p:nvPr/>
        </p:nvGrpSpPr>
        <p:grpSpPr bwMode="auto">
          <a:xfrm>
            <a:off x="5794375" y="2625725"/>
            <a:ext cx="1987550" cy="1401763"/>
            <a:chOff x="3340" y="1013"/>
            <a:chExt cx="1252" cy="883"/>
          </a:xfrm>
        </p:grpSpPr>
        <p:sp>
          <p:nvSpPr>
            <p:cNvPr id="785445" name="AutoShape 37"/>
            <p:cNvSpPr>
              <a:spLocks noChangeArrowheads="1"/>
            </p:cNvSpPr>
            <p:nvPr/>
          </p:nvSpPr>
          <p:spPr bwMode="auto">
            <a:xfrm>
              <a:off x="3510" y="1013"/>
              <a:ext cx="819" cy="883"/>
            </a:xfrm>
            <a:prstGeom prst="flowChartConnector">
              <a:avLst/>
            </a:prstGeom>
            <a:solidFill>
              <a:srgbClr val="CC0000"/>
            </a:solidFill>
            <a:ln w="9525">
              <a:solidFill>
                <a:schemeClr val="tx1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en-US"/>
            </a:p>
          </p:txBody>
        </p:sp>
        <p:grpSp>
          <p:nvGrpSpPr>
            <p:cNvPr id="3" name="Group 38"/>
            <p:cNvGrpSpPr>
              <a:grpSpLocks/>
            </p:cNvGrpSpPr>
            <p:nvPr/>
          </p:nvGrpSpPr>
          <p:grpSpPr bwMode="auto">
            <a:xfrm>
              <a:off x="3785" y="1189"/>
              <a:ext cx="404" cy="331"/>
              <a:chOff x="4520" y="1893"/>
              <a:chExt cx="404" cy="331"/>
            </a:xfrm>
          </p:grpSpPr>
          <p:sp>
            <p:nvSpPr>
              <p:cNvPr id="785447" name="Freeform 39"/>
              <p:cNvSpPr>
                <a:spLocks/>
              </p:cNvSpPr>
              <p:nvPr/>
            </p:nvSpPr>
            <p:spPr bwMode="auto">
              <a:xfrm>
                <a:off x="4553" y="1944"/>
                <a:ext cx="331" cy="268"/>
              </a:xfrm>
              <a:custGeom>
                <a:avLst/>
                <a:gdLst/>
                <a:ahLst/>
                <a:cxnLst>
                  <a:cxn ang="0">
                    <a:pos x="0" y="620"/>
                  </a:cxn>
                  <a:cxn ang="0">
                    <a:pos x="455" y="496"/>
                  </a:cxn>
                  <a:cxn ang="0">
                    <a:pos x="579" y="83"/>
                  </a:cxn>
                  <a:cxn ang="0">
                    <a:pos x="1024" y="0"/>
                  </a:cxn>
                </a:cxnLst>
                <a:rect l="0" t="0" r="r" b="b"/>
                <a:pathLst>
                  <a:path w="1024" h="620">
                    <a:moveTo>
                      <a:pt x="0" y="620"/>
                    </a:moveTo>
                    <a:cubicBezTo>
                      <a:pt x="179" y="602"/>
                      <a:pt x="359" y="585"/>
                      <a:pt x="455" y="496"/>
                    </a:cubicBezTo>
                    <a:cubicBezTo>
                      <a:pt x="551" y="407"/>
                      <a:pt x="484" y="166"/>
                      <a:pt x="579" y="83"/>
                    </a:cubicBezTo>
                    <a:cubicBezTo>
                      <a:pt x="674" y="0"/>
                      <a:pt x="849" y="0"/>
                      <a:pt x="1024" y="0"/>
                    </a:cubicBezTo>
                  </a:path>
                </a:pathLst>
              </a:custGeom>
              <a:noFill/>
              <a:ln w="28575" cmpd="sng">
                <a:solidFill>
                  <a:schemeClr val="tx1"/>
                </a:solidFill>
                <a:round/>
                <a:headEnd/>
                <a:tailEnd/>
              </a:ln>
              <a:effectLst/>
            </p:spPr>
            <p:txBody>
              <a:bodyPr wrap="none" anchor="ctr"/>
              <a:lstStyle/>
              <a:p>
                <a:endParaRPr lang="en-US"/>
              </a:p>
            </p:txBody>
          </p:sp>
          <p:sp>
            <p:nvSpPr>
              <p:cNvPr id="785448" name="Freeform 40"/>
              <p:cNvSpPr>
                <a:spLocks/>
              </p:cNvSpPr>
              <p:nvPr/>
            </p:nvSpPr>
            <p:spPr bwMode="auto">
              <a:xfrm>
                <a:off x="4520" y="1893"/>
                <a:ext cx="404" cy="331"/>
              </a:xfrm>
              <a:custGeom>
                <a:avLst/>
                <a:gdLst/>
                <a:ahLst/>
                <a:cxnLst>
                  <a:cxn ang="0">
                    <a:pos x="11" y="0"/>
                  </a:cxn>
                  <a:cxn ang="0">
                    <a:pos x="0" y="331"/>
                  </a:cxn>
                  <a:cxn ang="0">
                    <a:pos x="404" y="331"/>
                  </a:cxn>
                </a:cxnLst>
                <a:rect l="0" t="0" r="r" b="b"/>
                <a:pathLst>
                  <a:path w="404" h="331">
                    <a:moveTo>
                      <a:pt x="11" y="0"/>
                    </a:moveTo>
                    <a:lnTo>
                      <a:pt x="0" y="331"/>
                    </a:lnTo>
                    <a:lnTo>
                      <a:pt x="404" y="331"/>
                    </a:lnTo>
                  </a:path>
                </a:pathLst>
              </a:custGeom>
              <a:noFill/>
              <a:ln w="9525">
                <a:solidFill>
                  <a:schemeClr val="tx1"/>
                </a:solidFill>
                <a:round/>
                <a:headEnd/>
                <a:tailEnd/>
              </a:ln>
              <a:effectLst/>
            </p:spPr>
            <p:txBody>
              <a:bodyPr wrap="none" anchor="ctr"/>
              <a:lstStyle/>
              <a:p>
                <a:endParaRPr lang="en-US"/>
              </a:p>
            </p:txBody>
          </p:sp>
        </p:grpSp>
        <p:sp>
          <p:nvSpPr>
            <p:cNvPr id="785449" name="Text Box 41"/>
            <p:cNvSpPr txBox="1">
              <a:spLocks noChangeArrowheads="1"/>
            </p:cNvSpPr>
            <p:nvPr/>
          </p:nvSpPr>
          <p:spPr bwMode="auto">
            <a:xfrm>
              <a:off x="3340" y="1264"/>
              <a:ext cx="274" cy="371"/>
            </a:xfrm>
            <a:prstGeom prst="rect">
              <a:avLst/>
            </a:prstGeom>
            <a:solidFill>
              <a:schemeClr val="accent1"/>
            </a:solidFill>
            <a:ln w="9525">
              <a:solidFill>
                <a:schemeClr val="tx1"/>
              </a:solidFill>
              <a:miter lim="800000"/>
              <a:headEnd/>
              <a:tailEnd/>
            </a:ln>
            <a:effectLst/>
          </p:spPr>
          <p:txBody>
            <a:bodyPr wrap="none">
              <a:spAutoFit/>
            </a:bodyPr>
            <a:lstStyle/>
            <a:p>
              <a:pPr eaLnBrk="0" hangingPunct="0"/>
              <a:r>
                <a:rPr lang="en-US" sz="3200">
                  <a:latin typeface="Symbol" pitchFamily="18" charset="2"/>
                </a:rPr>
                <a:t>S</a:t>
              </a:r>
              <a:endParaRPr lang="en-US" sz="1200" b="0">
                <a:latin typeface="Times New Roman" pitchFamily="18" charset="0"/>
              </a:endParaRPr>
            </a:p>
          </p:txBody>
        </p:sp>
        <p:sp>
          <p:nvSpPr>
            <p:cNvPr id="785450" name="Freeform 42"/>
            <p:cNvSpPr>
              <a:spLocks/>
            </p:cNvSpPr>
            <p:nvPr/>
          </p:nvSpPr>
          <p:spPr bwMode="auto">
            <a:xfrm>
              <a:off x="3600" y="1478"/>
              <a:ext cx="440" cy="287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93" y="176"/>
                </a:cxn>
                <a:cxn ang="0">
                  <a:pos x="383" y="218"/>
                </a:cxn>
                <a:cxn ang="0">
                  <a:pos x="434" y="73"/>
                </a:cxn>
              </a:cxnLst>
              <a:rect l="0" t="0" r="r" b="b"/>
              <a:pathLst>
                <a:path w="440" h="235">
                  <a:moveTo>
                    <a:pt x="0" y="0"/>
                  </a:moveTo>
                  <a:cubicBezTo>
                    <a:pt x="14" y="70"/>
                    <a:pt x="29" y="140"/>
                    <a:pt x="93" y="176"/>
                  </a:cubicBezTo>
                  <a:cubicBezTo>
                    <a:pt x="157" y="212"/>
                    <a:pt x="326" y="235"/>
                    <a:pt x="383" y="218"/>
                  </a:cubicBezTo>
                  <a:cubicBezTo>
                    <a:pt x="440" y="201"/>
                    <a:pt x="437" y="137"/>
                    <a:pt x="434" y="73"/>
                  </a:cubicBezTo>
                </a:path>
              </a:pathLst>
            </a:custGeom>
            <a:noFill/>
            <a:ln w="9525">
              <a:solidFill>
                <a:srgbClr val="FFFF00"/>
              </a:solidFill>
              <a:round/>
              <a:headEnd type="none" w="med" len="med"/>
              <a:tailEnd type="triangle" w="med" len="med"/>
            </a:ln>
            <a:effectLst/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785451" name="Freeform 43"/>
            <p:cNvSpPr>
              <a:spLocks/>
            </p:cNvSpPr>
            <p:nvPr/>
          </p:nvSpPr>
          <p:spPr bwMode="auto">
            <a:xfrm>
              <a:off x="4013" y="1155"/>
              <a:ext cx="579" cy="179"/>
            </a:xfrm>
            <a:custGeom>
              <a:avLst/>
              <a:gdLst/>
              <a:ahLst/>
              <a:cxnLst>
                <a:cxn ang="0">
                  <a:pos x="0" y="179"/>
                </a:cxn>
                <a:cxn ang="0">
                  <a:pos x="362" y="24"/>
                </a:cxn>
                <a:cxn ang="0">
                  <a:pos x="579" y="34"/>
                </a:cxn>
              </a:cxnLst>
              <a:rect l="0" t="0" r="r" b="b"/>
              <a:pathLst>
                <a:path w="579" h="179">
                  <a:moveTo>
                    <a:pt x="0" y="179"/>
                  </a:moveTo>
                  <a:cubicBezTo>
                    <a:pt x="133" y="113"/>
                    <a:pt x="266" y="48"/>
                    <a:pt x="362" y="24"/>
                  </a:cubicBezTo>
                  <a:cubicBezTo>
                    <a:pt x="458" y="0"/>
                    <a:pt x="518" y="17"/>
                    <a:pt x="579" y="34"/>
                  </a:cubicBezTo>
                </a:path>
              </a:pathLst>
            </a:custGeom>
            <a:noFill/>
            <a:ln w="12700" cmpd="sng">
              <a:solidFill>
                <a:schemeClr val="accent2"/>
              </a:solidFill>
              <a:round/>
              <a:headEnd type="none" w="med" len="med"/>
              <a:tailEnd type="triangle" w="med" len="med"/>
            </a:ln>
            <a:effectLst/>
          </p:spPr>
          <p:txBody>
            <a:bodyPr wrap="none" anchor="ctr"/>
            <a:lstStyle/>
            <a:p>
              <a:endParaRPr lang="en-US"/>
            </a:p>
          </p:txBody>
        </p:sp>
      </p:grpSp>
      <p:grpSp>
        <p:nvGrpSpPr>
          <p:cNvPr id="4" name="Group 44"/>
          <p:cNvGrpSpPr>
            <a:grpSpLocks/>
          </p:cNvGrpSpPr>
          <p:nvPr/>
        </p:nvGrpSpPr>
        <p:grpSpPr bwMode="auto">
          <a:xfrm>
            <a:off x="3746500" y="2416175"/>
            <a:ext cx="1036638" cy="712788"/>
            <a:chOff x="2360" y="1522"/>
            <a:chExt cx="653" cy="449"/>
          </a:xfrm>
        </p:grpSpPr>
        <p:sp>
          <p:nvSpPr>
            <p:cNvPr id="785453" name="AutoShape 45"/>
            <p:cNvSpPr>
              <a:spLocks noChangeArrowheads="1"/>
            </p:cNvSpPr>
            <p:nvPr/>
          </p:nvSpPr>
          <p:spPr bwMode="auto">
            <a:xfrm>
              <a:off x="2496" y="1680"/>
              <a:ext cx="288" cy="192"/>
            </a:xfrm>
            <a:prstGeom prst="flowChartConnector">
              <a:avLst/>
            </a:prstGeom>
            <a:solidFill>
              <a:schemeClr val="tx1"/>
            </a:solidFill>
            <a:ln w="9525">
              <a:solidFill>
                <a:schemeClr val="tx1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785454" name="AutoShape 46"/>
            <p:cNvSpPr>
              <a:spLocks noChangeArrowheads="1"/>
            </p:cNvSpPr>
            <p:nvPr/>
          </p:nvSpPr>
          <p:spPr bwMode="auto">
            <a:xfrm>
              <a:off x="2458" y="1522"/>
              <a:ext cx="420" cy="449"/>
            </a:xfrm>
            <a:prstGeom prst="flowChartConnector">
              <a:avLst/>
            </a:prstGeom>
            <a:solidFill>
              <a:srgbClr val="CC0000"/>
            </a:solidFill>
            <a:ln w="9525">
              <a:solidFill>
                <a:schemeClr val="tx1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en-US"/>
            </a:p>
          </p:txBody>
        </p:sp>
        <p:grpSp>
          <p:nvGrpSpPr>
            <p:cNvPr id="5" name="Group 47"/>
            <p:cNvGrpSpPr>
              <a:grpSpLocks/>
            </p:cNvGrpSpPr>
            <p:nvPr/>
          </p:nvGrpSpPr>
          <p:grpSpPr bwMode="auto">
            <a:xfrm>
              <a:off x="2599" y="1612"/>
              <a:ext cx="207" cy="168"/>
              <a:chOff x="4520" y="1893"/>
              <a:chExt cx="404" cy="331"/>
            </a:xfrm>
          </p:grpSpPr>
          <p:sp>
            <p:nvSpPr>
              <p:cNvPr id="785456" name="Freeform 48"/>
              <p:cNvSpPr>
                <a:spLocks/>
              </p:cNvSpPr>
              <p:nvPr/>
            </p:nvSpPr>
            <p:spPr bwMode="auto">
              <a:xfrm>
                <a:off x="4553" y="1944"/>
                <a:ext cx="331" cy="268"/>
              </a:xfrm>
              <a:custGeom>
                <a:avLst/>
                <a:gdLst/>
                <a:ahLst/>
                <a:cxnLst>
                  <a:cxn ang="0">
                    <a:pos x="0" y="620"/>
                  </a:cxn>
                  <a:cxn ang="0">
                    <a:pos x="455" y="496"/>
                  </a:cxn>
                  <a:cxn ang="0">
                    <a:pos x="579" y="83"/>
                  </a:cxn>
                  <a:cxn ang="0">
                    <a:pos x="1024" y="0"/>
                  </a:cxn>
                </a:cxnLst>
                <a:rect l="0" t="0" r="r" b="b"/>
                <a:pathLst>
                  <a:path w="1024" h="620">
                    <a:moveTo>
                      <a:pt x="0" y="620"/>
                    </a:moveTo>
                    <a:cubicBezTo>
                      <a:pt x="179" y="602"/>
                      <a:pt x="359" y="585"/>
                      <a:pt x="455" y="496"/>
                    </a:cubicBezTo>
                    <a:cubicBezTo>
                      <a:pt x="551" y="407"/>
                      <a:pt x="484" y="166"/>
                      <a:pt x="579" y="83"/>
                    </a:cubicBezTo>
                    <a:cubicBezTo>
                      <a:pt x="674" y="0"/>
                      <a:pt x="849" y="0"/>
                      <a:pt x="1024" y="0"/>
                    </a:cubicBezTo>
                  </a:path>
                </a:pathLst>
              </a:custGeom>
              <a:noFill/>
              <a:ln w="28575" cmpd="sng">
                <a:solidFill>
                  <a:schemeClr val="tx1"/>
                </a:solidFill>
                <a:round/>
                <a:headEnd/>
                <a:tailEnd/>
              </a:ln>
              <a:effectLst/>
            </p:spPr>
            <p:txBody>
              <a:bodyPr wrap="none" anchor="ctr"/>
              <a:lstStyle/>
              <a:p>
                <a:endParaRPr lang="en-US"/>
              </a:p>
            </p:txBody>
          </p:sp>
          <p:sp>
            <p:nvSpPr>
              <p:cNvPr id="785457" name="Freeform 49"/>
              <p:cNvSpPr>
                <a:spLocks/>
              </p:cNvSpPr>
              <p:nvPr/>
            </p:nvSpPr>
            <p:spPr bwMode="auto">
              <a:xfrm>
                <a:off x="4520" y="1893"/>
                <a:ext cx="404" cy="331"/>
              </a:xfrm>
              <a:custGeom>
                <a:avLst/>
                <a:gdLst/>
                <a:ahLst/>
                <a:cxnLst>
                  <a:cxn ang="0">
                    <a:pos x="11" y="0"/>
                  </a:cxn>
                  <a:cxn ang="0">
                    <a:pos x="0" y="331"/>
                  </a:cxn>
                  <a:cxn ang="0">
                    <a:pos x="404" y="331"/>
                  </a:cxn>
                </a:cxnLst>
                <a:rect l="0" t="0" r="r" b="b"/>
                <a:pathLst>
                  <a:path w="404" h="331">
                    <a:moveTo>
                      <a:pt x="11" y="0"/>
                    </a:moveTo>
                    <a:lnTo>
                      <a:pt x="0" y="331"/>
                    </a:lnTo>
                    <a:lnTo>
                      <a:pt x="404" y="331"/>
                    </a:lnTo>
                  </a:path>
                </a:pathLst>
              </a:custGeom>
              <a:noFill/>
              <a:ln w="9525">
                <a:solidFill>
                  <a:schemeClr val="tx1"/>
                </a:solidFill>
                <a:round/>
                <a:headEnd/>
                <a:tailEnd/>
              </a:ln>
              <a:effectLst/>
            </p:spPr>
            <p:txBody>
              <a:bodyPr wrap="none" anchor="ctr"/>
              <a:lstStyle/>
              <a:p>
                <a:endParaRPr lang="en-US"/>
              </a:p>
            </p:txBody>
          </p:sp>
        </p:grpSp>
        <p:sp>
          <p:nvSpPr>
            <p:cNvPr id="785458" name="Freeform 50"/>
            <p:cNvSpPr>
              <a:spLocks/>
            </p:cNvSpPr>
            <p:nvPr/>
          </p:nvSpPr>
          <p:spPr bwMode="auto">
            <a:xfrm>
              <a:off x="2504" y="1759"/>
              <a:ext cx="226" cy="146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93" y="176"/>
                </a:cxn>
                <a:cxn ang="0">
                  <a:pos x="383" y="218"/>
                </a:cxn>
                <a:cxn ang="0">
                  <a:pos x="434" y="73"/>
                </a:cxn>
              </a:cxnLst>
              <a:rect l="0" t="0" r="r" b="b"/>
              <a:pathLst>
                <a:path w="440" h="235">
                  <a:moveTo>
                    <a:pt x="0" y="0"/>
                  </a:moveTo>
                  <a:cubicBezTo>
                    <a:pt x="14" y="70"/>
                    <a:pt x="29" y="140"/>
                    <a:pt x="93" y="176"/>
                  </a:cubicBezTo>
                  <a:cubicBezTo>
                    <a:pt x="157" y="212"/>
                    <a:pt x="326" y="235"/>
                    <a:pt x="383" y="218"/>
                  </a:cubicBezTo>
                  <a:cubicBezTo>
                    <a:pt x="440" y="201"/>
                    <a:pt x="437" y="137"/>
                    <a:pt x="434" y="73"/>
                  </a:cubicBezTo>
                </a:path>
              </a:pathLst>
            </a:custGeom>
            <a:noFill/>
            <a:ln w="9525">
              <a:solidFill>
                <a:srgbClr val="FFFF00"/>
              </a:solidFill>
              <a:round/>
              <a:headEnd type="none" w="med" len="med"/>
              <a:tailEnd type="triangle" w="med" len="med"/>
            </a:ln>
            <a:effectLst/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785459" name="Freeform 51"/>
            <p:cNvSpPr>
              <a:spLocks/>
            </p:cNvSpPr>
            <p:nvPr/>
          </p:nvSpPr>
          <p:spPr bwMode="auto">
            <a:xfrm>
              <a:off x="2716" y="1594"/>
              <a:ext cx="297" cy="91"/>
            </a:xfrm>
            <a:custGeom>
              <a:avLst/>
              <a:gdLst/>
              <a:ahLst/>
              <a:cxnLst>
                <a:cxn ang="0">
                  <a:pos x="0" y="179"/>
                </a:cxn>
                <a:cxn ang="0">
                  <a:pos x="362" y="24"/>
                </a:cxn>
                <a:cxn ang="0">
                  <a:pos x="579" y="34"/>
                </a:cxn>
              </a:cxnLst>
              <a:rect l="0" t="0" r="r" b="b"/>
              <a:pathLst>
                <a:path w="579" h="179">
                  <a:moveTo>
                    <a:pt x="0" y="179"/>
                  </a:moveTo>
                  <a:cubicBezTo>
                    <a:pt x="133" y="113"/>
                    <a:pt x="266" y="48"/>
                    <a:pt x="362" y="24"/>
                  </a:cubicBezTo>
                  <a:cubicBezTo>
                    <a:pt x="458" y="0"/>
                    <a:pt x="518" y="17"/>
                    <a:pt x="579" y="34"/>
                  </a:cubicBezTo>
                </a:path>
              </a:pathLst>
            </a:custGeom>
            <a:noFill/>
            <a:ln w="12700" cmpd="sng">
              <a:solidFill>
                <a:schemeClr val="accent2"/>
              </a:solidFill>
              <a:round/>
              <a:headEnd type="none" w="med" len="med"/>
              <a:tailEnd type="triangle" w="med" len="med"/>
            </a:ln>
            <a:effectLst/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785460" name="Text Box 52"/>
            <p:cNvSpPr txBox="1">
              <a:spLocks noChangeArrowheads="1"/>
            </p:cNvSpPr>
            <p:nvPr/>
          </p:nvSpPr>
          <p:spPr bwMode="auto">
            <a:xfrm>
              <a:off x="2360" y="1668"/>
              <a:ext cx="188" cy="198"/>
            </a:xfrm>
            <a:prstGeom prst="rect">
              <a:avLst/>
            </a:prstGeom>
            <a:solidFill>
              <a:schemeClr val="accent1"/>
            </a:solidFill>
            <a:ln w="9525">
              <a:solidFill>
                <a:schemeClr val="tx1"/>
              </a:solidFill>
              <a:miter lim="800000"/>
              <a:headEnd/>
              <a:tailEnd/>
            </a:ln>
            <a:effectLst/>
          </p:spPr>
          <p:txBody>
            <a:bodyPr wrap="none">
              <a:spAutoFit/>
            </a:bodyPr>
            <a:lstStyle/>
            <a:p>
              <a:pPr eaLnBrk="0" hangingPunct="0"/>
              <a:r>
                <a:rPr lang="en-US" sz="1400">
                  <a:latin typeface="Symbol" pitchFamily="18" charset="2"/>
                </a:rPr>
                <a:t>S</a:t>
              </a:r>
              <a:endParaRPr lang="en-US" sz="1400" b="0">
                <a:latin typeface="Times New Roman" pitchFamily="18" charset="0"/>
              </a:endParaRPr>
            </a:p>
          </p:txBody>
        </p:sp>
      </p:grpSp>
      <p:sp>
        <p:nvSpPr>
          <p:cNvPr id="785461" name="Text Box 53"/>
          <p:cNvSpPr txBox="1">
            <a:spLocks noChangeArrowheads="1"/>
          </p:cNvSpPr>
          <p:nvPr/>
        </p:nvSpPr>
        <p:spPr bwMode="auto">
          <a:xfrm>
            <a:off x="4679950" y="2262188"/>
            <a:ext cx="374650" cy="396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eaLnBrk="0" hangingPunct="0"/>
            <a:r>
              <a:rPr lang="en-US" sz="2000">
                <a:latin typeface="Times New Roman" pitchFamily="18" charset="0"/>
              </a:rPr>
              <a:t>.4</a:t>
            </a:r>
            <a:endParaRPr lang="en-US" sz="1200" b="0">
              <a:latin typeface="Times New Roman" pitchFamily="18" charset="0"/>
            </a:endParaRPr>
          </a:p>
        </p:txBody>
      </p:sp>
      <p:sp>
        <p:nvSpPr>
          <p:cNvPr id="785462" name="Text Box 54"/>
          <p:cNvSpPr txBox="1">
            <a:spLocks noChangeArrowheads="1"/>
          </p:cNvSpPr>
          <p:nvPr/>
        </p:nvSpPr>
        <p:spPr bwMode="auto">
          <a:xfrm>
            <a:off x="4711700" y="3214688"/>
            <a:ext cx="374650" cy="396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pPr eaLnBrk="0" hangingPunct="0"/>
            <a:r>
              <a:rPr lang="en-US" sz="2000">
                <a:latin typeface="Times New Roman" pitchFamily="18" charset="0"/>
              </a:rPr>
              <a:t>.2</a:t>
            </a:r>
            <a:endParaRPr lang="en-US" sz="1200" b="0">
              <a:latin typeface="Times New Roman" pitchFamily="18" charset="0"/>
            </a:endParaRPr>
          </a:p>
        </p:txBody>
      </p:sp>
      <p:grpSp>
        <p:nvGrpSpPr>
          <p:cNvPr id="6" name="Group 55"/>
          <p:cNvGrpSpPr>
            <a:grpSpLocks/>
          </p:cNvGrpSpPr>
          <p:nvPr/>
        </p:nvGrpSpPr>
        <p:grpSpPr bwMode="auto">
          <a:xfrm>
            <a:off x="3849688" y="3308350"/>
            <a:ext cx="1036637" cy="712788"/>
            <a:chOff x="2360" y="1522"/>
            <a:chExt cx="653" cy="449"/>
          </a:xfrm>
        </p:grpSpPr>
        <p:sp>
          <p:nvSpPr>
            <p:cNvPr id="785464" name="AutoShape 56"/>
            <p:cNvSpPr>
              <a:spLocks noChangeArrowheads="1"/>
            </p:cNvSpPr>
            <p:nvPr/>
          </p:nvSpPr>
          <p:spPr bwMode="auto">
            <a:xfrm>
              <a:off x="2496" y="1680"/>
              <a:ext cx="288" cy="192"/>
            </a:xfrm>
            <a:prstGeom prst="flowChartConnector">
              <a:avLst/>
            </a:prstGeom>
            <a:solidFill>
              <a:schemeClr val="tx1"/>
            </a:solidFill>
            <a:ln w="9525">
              <a:solidFill>
                <a:schemeClr val="tx1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785465" name="AutoShape 57"/>
            <p:cNvSpPr>
              <a:spLocks noChangeArrowheads="1"/>
            </p:cNvSpPr>
            <p:nvPr/>
          </p:nvSpPr>
          <p:spPr bwMode="auto">
            <a:xfrm>
              <a:off x="2458" y="1522"/>
              <a:ext cx="420" cy="449"/>
            </a:xfrm>
            <a:prstGeom prst="flowChartConnector">
              <a:avLst/>
            </a:prstGeom>
            <a:solidFill>
              <a:srgbClr val="CC0000"/>
            </a:solidFill>
            <a:ln w="9525">
              <a:solidFill>
                <a:schemeClr val="tx1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en-US"/>
            </a:p>
          </p:txBody>
        </p:sp>
        <p:grpSp>
          <p:nvGrpSpPr>
            <p:cNvPr id="7" name="Group 58"/>
            <p:cNvGrpSpPr>
              <a:grpSpLocks/>
            </p:cNvGrpSpPr>
            <p:nvPr/>
          </p:nvGrpSpPr>
          <p:grpSpPr bwMode="auto">
            <a:xfrm>
              <a:off x="2599" y="1612"/>
              <a:ext cx="207" cy="168"/>
              <a:chOff x="4520" y="1893"/>
              <a:chExt cx="404" cy="331"/>
            </a:xfrm>
          </p:grpSpPr>
          <p:sp>
            <p:nvSpPr>
              <p:cNvPr id="785467" name="Freeform 59"/>
              <p:cNvSpPr>
                <a:spLocks/>
              </p:cNvSpPr>
              <p:nvPr/>
            </p:nvSpPr>
            <p:spPr bwMode="auto">
              <a:xfrm>
                <a:off x="4553" y="1944"/>
                <a:ext cx="331" cy="268"/>
              </a:xfrm>
              <a:custGeom>
                <a:avLst/>
                <a:gdLst/>
                <a:ahLst/>
                <a:cxnLst>
                  <a:cxn ang="0">
                    <a:pos x="0" y="620"/>
                  </a:cxn>
                  <a:cxn ang="0">
                    <a:pos x="455" y="496"/>
                  </a:cxn>
                  <a:cxn ang="0">
                    <a:pos x="579" y="83"/>
                  </a:cxn>
                  <a:cxn ang="0">
                    <a:pos x="1024" y="0"/>
                  </a:cxn>
                </a:cxnLst>
                <a:rect l="0" t="0" r="r" b="b"/>
                <a:pathLst>
                  <a:path w="1024" h="620">
                    <a:moveTo>
                      <a:pt x="0" y="620"/>
                    </a:moveTo>
                    <a:cubicBezTo>
                      <a:pt x="179" y="602"/>
                      <a:pt x="359" y="585"/>
                      <a:pt x="455" y="496"/>
                    </a:cubicBezTo>
                    <a:cubicBezTo>
                      <a:pt x="551" y="407"/>
                      <a:pt x="484" y="166"/>
                      <a:pt x="579" y="83"/>
                    </a:cubicBezTo>
                    <a:cubicBezTo>
                      <a:pt x="674" y="0"/>
                      <a:pt x="849" y="0"/>
                      <a:pt x="1024" y="0"/>
                    </a:cubicBezTo>
                  </a:path>
                </a:pathLst>
              </a:custGeom>
              <a:noFill/>
              <a:ln w="28575" cmpd="sng">
                <a:solidFill>
                  <a:schemeClr val="tx1"/>
                </a:solidFill>
                <a:round/>
                <a:headEnd/>
                <a:tailEnd/>
              </a:ln>
              <a:effectLst/>
            </p:spPr>
            <p:txBody>
              <a:bodyPr wrap="none" anchor="ctr"/>
              <a:lstStyle/>
              <a:p>
                <a:endParaRPr lang="en-US"/>
              </a:p>
            </p:txBody>
          </p:sp>
          <p:sp>
            <p:nvSpPr>
              <p:cNvPr id="785468" name="Freeform 60"/>
              <p:cNvSpPr>
                <a:spLocks/>
              </p:cNvSpPr>
              <p:nvPr/>
            </p:nvSpPr>
            <p:spPr bwMode="auto">
              <a:xfrm>
                <a:off x="4520" y="1893"/>
                <a:ext cx="404" cy="331"/>
              </a:xfrm>
              <a:custGeom>
                <a:avLst/>
                <a:gdLst/>
                <a:ahLst/>
                <a:cxnLst>
                  <a:cxn ang="0">
                    <a:pos x="11" y="0"/>
                  </a:cxn>
                  <a:cxn ang="0">
                    <a:pos x="0" y="331"/>
                  </a:cxn>
                  <a:cxn ang="0">
                    <a:pos x="404" y="331"/>
                  </a:cxn>
                </a:cxnLst>
                <a:rect l="0" t="0" r="r" b="b"/>
                <a:pathLst>
                  <a:path w="404" h="331">
                    <a:moveTo>
                      <a:pt x="11" y="0"/>
                    </a:moveTo>
                    <a:lnTo>
                      <a:pt x="0" y="331"/>
                    </a:lnTo>
                    <a:lnTo>
                      <a:pt x="404" y="331"/>
                    </a:lnTo>
                  </a:path>
                </a:pathLst>
              </a:custGeom>
              <a:noFill/>
              <a:ln w="9525">
                <a:solidFill>
                  <a:schemeClr val="tx1"/>
                </a:solidFill>
                <a:round/>
                <a:headEnd/>
                <a:tailEnd/>
              </a:ln>
              <a:effectLst/>
            </p:spPr>
            <p:txBody>
              <a:bodyPr wrap="none" anchor="ctr"/>
              <a:lstStyle/>
              <a:p>
                <a:endParaRPr lang="en-US"/>
              </a:p>
            </p:txBody>
          </p:sp>
        </p:grpSp>
        <p:sp>
          <p:nvSpPr>
            <p:cNvPr id="785469" name="Freeform 61"/>
            <p:cNvSpPr>
              <a:spLocks/>
            </p:cNvSpPr>
            <p:nvPr/>
          </p:nvSpPr>
          <p:spPr bwMode="auto">
            <a:xfrm>
              <a:off x="2504" y="1759"/>
              <a:ext cx="226" cy="146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93" y="176"/>
                </a:cxn>
                <a:cxn ang="0">
                  <a:pos x="383" y="218"/>
                </a:cxn>
                <a:cxn ang="0">
                  <a:pos x="434" y="73"/>
                </a:cxn>
              </a:cxnLst>
              <a:rect l="0" t="0" r="r" b="b"/>
              <a:pathLst>
                <a:path w="440" h="235">
                  <a:moveTo>
                    <a:pt x="0" y="0"/>
                  </a:moveTo>
                  <a:cubicBezTo>
                    <a:pt x="14" y="70"/>
                    <a:pt x="29" y="140"/>
                    <a:pt x="93" y="176"/>
                  </a:cubicBezTo>
                  <a:cubicBezTo>
                    <a:pt x="157" y="212"/>
                    <a:pt x="326" y="235"/>
                    <a:pt x="383" y="218"/>
                  </a:cubicBezTo>
                  <a:cubicBezTo>
                    <a:pt x="440" y="201"/>
                    <a:pt x="437" y="137"/>
                    <a:pt x="434" y="73"/>
                  </a:cubicBezTo>
                </a:path>
              </a:pathLst>
            </a:custGeom>
            <a:noFill/>
            <a:ln w="9525">
              <a:solidFill>
                <a:srgbClr val="FFFF00"/>
              </a:solidFill>
              <a:round/>
              <a:headEnd type="none" w="med" len="med"/>
              <a:tailEnd type="triangle" w="med" len="med"/>
            </a:ln>
            <a:effectLst/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785470" name="Freeform 62"/>
            <p:cNvSpPr>
              <a:spLocks/>
            </p:cNvSpPr>
            <p:nvPr/>
          </p:nvSpPr>
          <p:spPr bwMode="auto">
            <a:xfrm>
              <a:off x="2716" y="1594"/>
              <a:ext cx="297" cy="91"/>
            </a:xfrm>
            <a:custGeom>
              <a:avLst/>
              <a:gdLst/>
              <a:ahLst/>
              <a:cxnLst>
                <a:cxn ang="0">
                  <a:pos x="0" y="179"/>
                </a:cxn>
                <a:cxn ang="0">
                  <a:pos x="362" y="24"/>
                </a:cxn>
                <a:cxn ang="0">
                  <a:pos x="579" y="34"/>
                </a:cxn>
              </a:cxnLst>
              <a:rect l="0" t="0" r="r" b="b"/>
              <a:pathLst>
                <a:path w="579" h="179">
                  <a:moveTo>
                    <a:pt x="0" y="179"/>
                  </a:moveTo>
                  <a:cubicBezTo>
                    <a:pt x="133" y="113"/>
                    <a:pt x="266" y="48"/>
                    <a:pt x="362" y="24"/>
                  </a:cubicBezTo>
                  <a:cubicBezTo>
                    <a:pt x="458" y="0"/>
                    <a:pt x="518" y="17"/>
                    <a:pt x="579" y="34"/>
                  </a:cubicBezTo>
                </a:path>
              </a:pathLst>
            </a:custGeom>
            <a:noFill/>
            <a:ln w="12700" cmpd="sng">
              <a:solidFill>
                <a:schemeClr val="accent2"/>
              </a:solidFill>
              <a:round/>
              <a:headEnd type="none" w="med" len="med"/>
              <a:tailEnd type="triangle" w="med" len="med"/>
            </a:ln>
            <a:effectLst/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785471" name="Text Box 63"/>
            <p:cNvSpPr txBox="1">
              <a:spLocks noChangeArrowheads="1"/>
            </p:cNvSpPr>
            <p:nvPr/>
          </p:nvSpPr>
          <p:spPr bwMode="auto">
            <a:xfrm>
              <a:off x="2360" y="1668"/>
              <a:ext cx="188" cy="198"/>
            </a:xfrm>
            <a:prstGeom prst="rect">
              <a:avLst/>
            </a:prstGeom>
            <a:solidFill>
              <a:schemeClr val="accent1"/>
            </a:solidFill>
            <a:ln w="9525">
              <a:solidFill>
                <a:schemeClr val="tx1"/>
              </a:solidFill>
              <a:miter lim="800000"/>
              <a:headEnd/>
              <a:tailEnd/>
            </a:ln>
            <a:effectLst/>
          </p:spPr>
          <p:txBody>
            <a:bodyPr wrap="none">
              <a:spAutoFit/>
            </a:bodyPr>
            <a:lstStyle/>
            <a:p>
              <a:pPr eaLnBrk="0" hangingPunct="0"/>
              <a:r>
                <a:rPr lang="en-US" sz="1400">
                  <a:latin typeface="Symbol" pitchFamily="18" charset="2"/>
                </a:rPr>
                <a:t>S</a:t>
              </a:r>
              <a:endParaRPr lang="en-US" sz="1400" b="0">
                <a:latin typeface="Times New Roman" pitchFamily="18" charset="0"/>
              </a:endParaRPr>
            </a:p>
          </p:txBody>
        </p:sp>
      </p:grpSp>
      <p:sp>
        <p:nvSpPr>
          <p:cNvPr id="785472" name="Rectangle 64"/>
          <p:cNvSpPr>
            <a:spLocks noGrp="1" noChangeArrowheads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dirty="0"/>
              <a:t>no target for hidden units...</a:t>
            </a:r>
          </a:p>
        </p:txBody>
      </p:sp>
      <p:sp>
        <p:nvSpPr>
          <p:cNvPr id="69" name="Footer Placeholder 68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altLang="zh-CN"/>
              <a:t>© Eric Xing @ CMU, 2006-2011</a:t>
            </a:r>
            <a:endParaRPr lang="en-US" altLang="en-US" dirty="0"/>
          </a:p>
        </p:txBody>
      </p:sp>
      <p:sp>
        <p:nvSpPr>
          <p:cNvPr id="68" name="Slide Number Placeholder 6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A30F549-F879-4053-8685-4286A63136EA}" type="slidenum">
              <a:rPr lang="en-US" altLang="en-US" smtClean="0"/>
              <a:pPr/>
              <a:t>26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2985987327"/>
      </p:ext>
    </p:extLst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62882" name="Rectangle 2"/>
          <p:cNvSpPr>
            <a:spLocks noGrp="1" noChangeArrowheads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/>
              <a:t>Jargon Pseudo-Correspondence</a:t>
            </a:r>
          </a:p>
        </p:txBody>
      </p:sp>
      <p:sp>
        <p:nvSpPr>
          <p:cNvPr id="762883" name="Rectangle 3"/>
          <p:cNvSpPr>
            <a:spLocks noGrp="1" noChangeArrowheads="1"/>
          </p:cNvSpPr>
          <p:nvPr>
            <p:ph idx="1"/>
          </p:nvPr>
        </p:nvSpPr>
        <p:spPr/>
        <p:txBody>
          <a:bodyPr/>
          <a:lstStyle/>
          <a:p>
            <a:r>
              <a:rPr lang="en-US" sz="2000"/>
              <a:t>Independent variable = input variable</a:t>
            </a:r>
          </a:p>
          <a:p>
            <a:r>
              <a:rPr lang="en-US" sz="2000"/>
              <a:t>Dependent variable = output variable</a:t>
            </a:r>
          </a:p>
          <a:p>
            <a:r>
              <a:rPr lang="en-US" sz="2000"/>
              <a:t>Coefficients = “weights”</a:t>
            </a:r>
          </a:p>
          <a:p>
            <a:r>
              <a:rPr lang="en-US" sz="2000"/>
              <a:t>Estimates = “targets”</a:t>
            </a:r>
          </a:p>
          <a:p>
            <a:endParaRPr lang="en-US" sz="900"/>
          </a:p>
          <a:p>
            <a:pPr>
              <a:buFont typeface="Wingdings" pitchFamily="2" charset="2"/>
              <a:buNone/>
            </a:pPr>
            <a:r>
              <a:rPr lang="en-US"/>
              <a:t>	</a:t>
            </a:r>
            <a:r>
              <a:rPr lang="en-US" b="1"/>
              <a:t>Logistic Regression Model (the sigmoid unit)</a:t>
            </a:r>
          </a:p>
        </p:txBody>
      </p:sp>
      <p:sp>
        <p:nvSpPr>
          <p:cNvPr id="39" name="Footer Placeholder 38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altLang="zh-CN"/>
              <a:t>© Eric Xing @ CMU, 2006-2011</a:t>
            </a:r>
            <a:endParaRPr lang="en-US" altLang="en-US" dirty="0"/>
          </a:p>
        </p:txBody>
      </p:sp>
      <p:sp>
        <p:nvSpPr>
          <p:cNvPr id="38" name="Slide Number Placeholder 3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A30F549-F879-4053-8685-4286A63136EA}" type="slidenum">
              <a:rPr lang="en-US" altLang="en-US" smtClean="0"/>
              <a:pPr/>
              <a:t>27</a:t>
            </a:fld>
            <a:endParaRPr lang="en-US" altLang="en-US"/>
          </a:p>
        </p:txBody>
      </p:sp>
      <p:grpSp>
        <p:nvGrpSpPr>
          <p:cNvPr id="2" name="Group 4"/>
          <p:cNvGrpSpPr>
            <a:grpSpLocks noChangeAspect="1"/>
          </p:cNvGrpSpPr>
          <p:nvPr/>
        </p:nvGrpSpPr>
        <p:grpSpPr bwMode="auto">
          <a:xfrm>
            <a:off x="1238251" y="3810000"/>
            <a:ext cx="6686550" cy="2081213"/>
            <a:chOff x="192" y="968"/>
            <a:chExt cx="5495" cy="1824"/>
          </a:xfrm>
        </p:grpSpPr>
        <p:sp>
          <p:nvSpPr>
            <p:cNvPr id="762885" name="AutoShape 5"/>
            <p:cNvSpPr>
              <a:spLocks noChangeAspect="1" noChangeArrowheads="1"/>
            </p:cNvSpPr>
            <p:nvPr/>
          </p:nvSpPr>
          <p:spPr bwMode="auto">
            <a:xfrm>
              <a:off x="960" y="1392"/>
              <a:ext cx="432" cy="336"/>
            </a:xfrm>
            <a:prstGeom prst="flowChartConnector">
              <a:avLst/>
            </a:prstGeom>
            <a:solidFill>
              <a:srgbClr val="009900"/>
            </a:solidFill>
            <a:ln w="9525">
              <a:solidFill>
                <a:schemeClr val="tx1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pPr algn="ctr" eaLnBrk="0" hangingPunct="0"/>
              <a:endParaRPr lang="en-US">
                <a:latin typeface="Times New Roman" pitchFamily="18" charset="0"/>
              </a:endParaRPr>
            </a:p>
          </p:txBody>
        </p:sp>
        <p:sp>
          <p:nvSpPr>
            <p:cNvPr id="762886" name="AutoShape 6"/>
            <p:cNvSpPr>
              <a:spLocks noChangeAspect="1" noChangeArrowheads="1"/>
            </p:cNvSpPr>
            <p:nvPr/>
          </p:nvSpPr>
          <p:spPr bwMode="auto">
            <a:xfrm>
              <a:off x="960" y="1920"/>
              <a:ext cx="432" cy="336"/>
            </a:xfrm>
            <a:prstGeom prst="flowChartConnector">
              <a:avLst/>
            </a:prstGeom>
            <a:solidFill>
              <a:srgbClr val="009900"/>
            </a:solidFill>
            <a:ln w="9525">
              <a:solidFill>
                <a:schemeClr val="tx1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762887" name="AutoShape 7"/>
            <p:cNvSpPr>
              <a:spLocks noChangeAspect="1" noChangeArrowheads="1"/>
            </p:cNvSpPr>
            <p:nvPr/>
          </p:nvSpPr>
          <p:spPr bwMode="auto">
            <a:xfrm>
              <a:off x="960" y="2448"/>
              <a:ext cx="432" cy="336"/>
            </a:xfrm>
            <a:prstGeom prst="flowChartConnector">
              <a:avLst/>
            </a:prstGeom>
            <a:solidFill>
              <a:srgbClr val="009900"/>
            </a:solidFill>
            <a:ln w="9525">
              <a:solidFill>
                <a:schemeClr val="tx1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762888" name="AutoShape 8"/>
            <p:cNvSpPr>
              <a:spLocks noChangeAspect="1" noChangeArrowheads="1"/>
            </p:cNvSpPr>
            <p:nvPr/>
          </p:nvSpPr>
          <p:spPr bwMode="auto">
            <a:xfrm>
              <a:off x="3821" y="1665"/>
              <a:ext cx="819" cy="883"/>
            </a:xfrm>
            <a:prstGeom prst="flowChartConnector">
              <a:avLst/>
            </a:prstGeom>
            <a:solidFill>
              <a:srgbClr val="CC0000"/>
            </a:solidFill>
            <a:ln w="9525">
              <a:solidFill>
                <a:schemeClr val="tx1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en-US"/>
            </a:p>
          </p:txBody>
        </p:sp>
        <p:cxnSp>
          <p:nvCxnSpPr>
            <p:cNvPr id="762889" name="AutoShape 9"/>
            <p:cNvCxnSpPr>
              <a:cxnSpLocks noChangeAspect="1" noChangeShapeType="1"/>
              <a:stCxn id="762894" idx="3"/>
              <a:endCxn id="762888" idx="2"/>
            </p:cNvCxnSpPr>
            <p:nvPr/>
          </p:nvCxnSpPr>
          <p:spPr bwMode="auto">
            <a:xfrm>
              <a:off x="1440" y="1536"/>
              <a:ext cx="2381" cy="571"/>
            </a:xfrm>
            <a:prstGeom prst="straightConnector1">
              <a:avLst/>
            </a:prstGeom>
            <a:noFill/>
            <a:ln w="9525">
              <a:solidFill>
                <a:schemeClr val="tx1"/>
              </a:solidFill>
              <a:round/>
              <a:headEnd/>
              <a:tailEnd/>
            </a:ln>
            <a:effectLst/>
          </p:spPr>
        </p:cxnSp>
        <p:cxnSp>
          <p:nvCxnSpPr>
            <p:cNvPr id="762890" name="AutoShape 10"/>
            <p:cNvCxnSpPr>
              <a:cxnSpLocks noChangeAspect="1" noChangeShapeType="1"/>
              <a:stCxn id="762895" idx="3"/>
              <a:endCxn id="762888" idx="2"/>
            </p:cNvCxnSpPr>
            <p:nvPr/>
          </p:nvCxnSpPr>
          <p:spPr bwMode="auto">
            <a:xfrm flipV="1">
              <a:off x="1440" y="2107"/>
              <a:ext cx="2381" cy="5"/>
            </a:xfrm>
            <a:prstGeom prst="straightConnector1">
              <a:avLst/>
            </a:prstGeom>
            <a:noFill/>
            <a:ln w="9525">
              <a:solidFill>
                <a:schemeClr val="tx1"/>
              </a:solidFill>
              <a:round/>
              <a:headEnd/>
              <a:tailEnd/>
            </a:ln>
            <a:effectLst/>
          </p:spPr>
        </p:cxnSp>
        <p:sp>
          <p:nvSpPr>
            <p:cNvPr id="762891" name="Text Box 11"/>
            <p:cNvSpPr txBox="1">
              <a:spLocks noChangeAspect="1" noChangeArrowheads="1"/>
            </p:cNvSpPr>
            <p:nvPr/>
          </p:nvSpPr>
          <p:spPr bwMode="auto">
            <a:xfrm>
              <a:off x="810" y="968"/>
              <a:ext cx="720" cy="295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>
              <a:spAutoFit/>
            </a:bodyPr>
            <a:lstStyle/>
            <a:p>
              <a:pPr eaLnBrk="0" hangingPunct="0">
                <a:spcBef>
                  <a:spcPct val="50000"/>
                </a:spcBef>
              </a:pPr>
              <a:r>
                <a:rPr lang="en-US">
                  <a:solidFill>
                    <a:srgbClr val="009900"/>
                  </a:solidFill>
                  <a:latin typeface="Times New Roman" pitchFamily="18" charset="0"/>
                </a:rPr>
                <a:t>Inputs</a:t>
              </a:r>
              <a:endParaRPr lang="en-US" b="0">
                <a:solidFill>
                  <a:srgbClr val="009900"/>
                </a:solidFill>
                <a:latin typeface="Times New Roman" pitchFamily="18" charset="0"/>
              </a:endParaRPr>
            </a:p>
          </p:txBody>
        </p:sp>
        <p:sp>
          <p:nvSpPr>
            <p:cNvPr id="762892" name="Text Box 12"/>
            <p:cNvSpPr txBox="1">
              <a:spLocks noChangeAspect="1" noChangeArrowheads="1"/>
            </p:cNvSpPr>
            <p:nvPr/>
          </p:nvSpPr>
          <p:spPr bwMode="auto">
            <a:xfrm>
              <a:off x="3625" y="1046"/>
              <a:ext cx="962" cy="295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>
              <a:spAutoFit/>
            </a:bodyPr>
            <a:lstStyle/>
            <a:p>
              <a:pPr eaLnBrk="0" hangingPunct="0">
                <a:spcBef>
                  <a:spcPct val="50000"/>
                </a:spcBef>
              </a:pPr>
              <a:r>
                <a:rPr lang="en-US">
                  <a:solidFill>
                    <a:srgbClr val="CC0000"/>
                  </a:solidFill>
                  <a:latin typeface="Times New Roman" pitchFamily="18" charset="0"/>
                </a:rPr>
                <a:t>Output</a:t>
              </a:r>
              <a:endParaRPr lang="en-US" b="0">
                <a:solidFill>
                  <a:srgbClr val="CC0000"/>
                </a:solidFill>
                <a:latin typeface="Times New Roman" pitchFamily="18" charset="0"/>
              </a:endParaRPr>
            </a:p>
          </p:txBody>
        </p:sp>
        <p:sp>
          <p:nvSpPr>
            <p:cNvPr id="762893" name="Text Box 13"/>
            <p:cNvSpPr txBox="1">
              <a:spLocks noChangeAspect="1" noChangeArrowheads="1"/>
            </p:cNvSpPr>
            <p:nvPr/>
          </p:nvSpPr>
          <p:spPr bwMode="auto">
            <a:xfrm>
              <a:off x="337" y="1392"/>
              <a:ext cx="480" cy="295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>
              <a:spAutoFit/>
            </a:bodyPr>
            <a:lstStyle/>
            <a:p>
              <a:pPr eaLnBrk="0" hangingPunct="0">
                <a:spcBef>
                  <a:spcPct val="50000"/>
                </a:spcBef>
              </a:pPr>
              <a:r>
                <a:rPr lang="en-US" i="1">
                  <a:solidFill>
                    <a:srgbClr val="009900"/>
                  </a:solidFill>
                  <a:latin typeface="Times New Roman" pitchFamily="18" charset="0"/>
                </a:rPr>
                <a:t>Age</a:t>
              </a:r>
              <a:endParaRPr lang="en-US" b="0" i="1">
                <a:solidFill>
                  <a:srgbClr val="009900"/>
                </a:solidFill>
                <a:latin typeface="Times New Roman" pitchFamily="18" charset="0"/>
              </a:endParaRPr>
            </a:p>
          </p:txBody>
        </p:sp>
        <p:sp>
          <p:nvSpPr>
            <p:cNvPr id="762894" name="Text Box 14"/>
            <p:cNvSpPr txBox="1">
              <a:spLocks noChangeAspect="1" noChangeArrowheads="1"/>
            </p:cNvSpPr>
            <p:nvPr/>
          </p:nvSpPr>
          <p:spPr bwMode="auto">
            <a:xfrm>
              <a:off x="960" y="1392"/>
              <a:ext cx="480" cy="295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>
              <a:spAutoFit/>
            </a:bodyPr>
            <a:lstStyle/>
            <a:p>
              <a:pPr algn="ctr" eaLnBrk="0" hangingPunct="0">
                <a:spcBef>
                  <a:spcPct val="50000"/>
                </a:spcBef>
              </a:pPr>
              <a:r>
                <a:rPr lang="en-US">
                  <a:solidFill>
                    <a:schemeClr val="bg1"/>
                  </a:solidFill>
                  <a:latin typeface="Times New Roman" pitchFamily="18" charset="0"/>
                </a:rPr>
                <a:t>34</a:t>
              </a:r>
              <a:endParaRPr lang="en-US" b="0" i="1">
                <a:solidFill>
                  <a:schemeClr val="bg1"/>
                </a:solidFill>
                <a:latin typeface="Times New Roman" pitchFamily="18" charset="0"/>
              </a:endParaRPr>
            </a:p>
          </p:txBody>
        </p:sp>
        <p:sp>
          <p:nvSpPr>
            <p:cNvPr id="762895" name="Text Box 15"/>
            <p:cNvSpPr txBox="1">
              <a:spLocks noChangeAspect="1" noChangeArrowheads="1"/>
            </p:cNvSpPr>
            <p:nvPr/>
          </p:nvSpPr>
          <p:spPr bwMode="auto">
            <a:xfrm>
              <a:off x="960" y="1968"/>
              <a:ext cx="480" cy="295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>
              <a:spAutoFit/>
            </a:bodyPr>
            <a:lstStyle/>
            <a:p>
              <a:pPr algn="ctr" eaLnBrk="0" hangingPunct="0">
                <a:spcBef>
                  <a:spcPct val="50000"/>
                </a:spcBef>
              </a:pPr>
              <a:r>
                <a:rPr lang="en-US">
                  <a:solidFill>
                    <a:schemeClr val="bg1"/>
                  </a:solidFill>
                  <a:latin typeface="Times New Roman" pitchFamily="18" charset="0"/>
                </a:rPr>
                <a:t>1</a:t>
              </a:r>
              <a:endParaRPr lang="en-US" i="1">
                <a:solidFill>
                  <a:schemeClr val="bg1"/>
                </a:solidFill>
                <a:latin typeface="Times New Roman" pitchFamily="18" charset="0"/>
              </a:endParaRPr>
            </a:p>
          </p:txBody>
        </p:sp>
        <p:sp>
          <p:nvSpPr>
            <p:cNvPr id="762896" name="Text Box 16"/>
            <p:cNvSpPr txBox="1">
              <a:spLocks noChangeAspect="1" noChangeArrowheads="1"/>
            </p:cNvSpPr>
            <p:nvPr/>
          </p:nvSpPr>
          <p:spPr bwMode="auto">
            <a:xfrm>
              <a:off x="192" y="1968"/>
              <a:ext cx="721" cy="295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>
              <a:spAutoFit/>
            </a:bodyPr>
            <a:lstStyle/>
            <a:p>
              <a:pPr eaLnBrk="0" hangingPunct="0">
                <a:spcBef>
                  <a:spcPct val="50000"/>
                </a:spcBef>
              </a:pPr>
              <a:r>
                <a:rPr lang="en-US" i="1">
                  <a:solidFill>
                    <a:srgbClr val="009900"/>
                  </a:solidFill>
                  <a:latin typeface="Times New Roman" pitchFamily="18" charset="0"/>
                </a:rPr>
                <a:t>Gender</a:t>
              </a:r>
              <a:endParaRPr lang="en-US" b="0" i="1">
                <a:solidFill>
                  <a:srgbClr val="009900"/>
                </a:solidFill>
                <a:latin typeface="Times New Roman" pitchFamily="18" charset="0"/>
              </a:endParaRPr>
            </a:p>
          </p:txBody>
        </p:sp>
        <p:sp>
          <p:nvSpPr>
            <p:cNvPr id="762897" name="Text Box 17"/>
            <p:cNvSpPr txBox="1">
              <a:spLocks noChangeAspect="1" noChangeArrowheads="1"/>
            </p:cNvSpPr>
            <p:nvPr/>
          </p:nvSpPr>
          <p:spPr bwMode="auto">
            <a:xfrm>
              <a:off x="241" y="2497"/>
              <a:ext cx="719" cy="295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>
              <a:spAutoFit/>
            </a:bodyPr>
            <a:lstStyle/>
            <a:p>
              <a:pPr eaLnBrk="0" hangingPunct="0">
                <a:spcBef>
                  <a:spcPct val="50000"/>
                </a:spcBef>
              </a:pPr>
              <a:r>
                <a:rPr lang="en-US" i="1">
                  <a:solidFill>
                    <a:srgbClr val="009900"/>
                  </a:solidFill>
                  <a:latin typeface="Times New Roman" pitchFamily="18" charset="0"/>
                </a:rPr>
                <a:t>Stage</a:t>
              </a:r>
              <a:endParaRPr lang="en-US" b="0" i="1">
                <a:solidFill>
                  <a:srgbClr val="009900"/>
                </a:solidFill>
                <a:latin typeface="Times New Roman" pitchFamily="18" charset="0"/>
              </a:endParaRPr>
            </a:p>
          </p:txBody>
        </p:sp>
        <p:sp>
          <p:nvSpPr>
            <p:cNvPr id="762898" name="Text Box 18"/>
            <p:cNvSpPr txBox="1">
              <a:spLocks noChangeAspect="1" noChangeArrowheads="1"/>
            </p:cNvSpPr>
            <p:nvPr/>
          </p:nvSpPr>
          <p:spPr bwMode="auto">
            <a:xfrm>
              <a:off x="960" y="2450"/>
              <a:ext cx="480" cy="295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>
              <a:spAutoFit/>
            </a:bodyPr>
            <a:lstStyle/>
            <a:p>
              <a:pPr algn="ctr" eaLnBrk="0" hangingPunct="0">
                <a:spcBef>
                  <a:spcPct val="50000"/>
                </a:spcBef>
              </a:pPr>
              <a:r>
                <a:rPr lang="en-US">
                  <a:solidFill>
                    <a:schemeClr val="bg1"/>
                  </a:solidFill>
                  <a:latin typeface="Times New Roman" pitchFamily="18" charset="0"/>
                </a:rPr>
                <a:t>4</a:t>
              </a:r>
              <a:endParaRPr lang="en-US" i="1">
                <a:solidFill>
                  <a:schemeClr val="bg1"/>
                </a:solidFill>
                <a:latin typeface="Times New Roman" pitchFamily="18" charset="0"/>
              </a:endParaRPr>
            </a:p>
          </p:txBody>
        </p:sp>
        <p:sp>
          <p:nvSpPr>
            <p:cNvPr id="762899" name="Text Box 19"/>
            <p:cNvSpPr txBox="1">
              <a:spLocks noChangeAspect="1" noChangeArrowheads="1"/>
            </p:cNvSpPr>
            <p:nvPr/>
          </p:nvSpPr>
          <p:spPr bwMode="auto">
            <a:xfrm>
              <a:off x="4670" y="2142"/>
              <a:ext cx="1017" cy="401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>
              <a:spAutoFit/>
            </a:bodyPr>
            <a:lstStyle/>
            <a:p>
              <a:pPr eaLnBrk="0" hangingPunct="0">
                <a:spcBef>
                  <a:spcPct val="50000"/>
                </a:spcBef>
              </a:pPr>
              <a:r>
                <a:rPr lang="en-US" sz="1200">
                  <a:latin typeface="Times New Roman" pitchFamily="18" charset="0"/>
                </a:rPr>
                <a:t>“Probability of beingAlive”</a:t>
              </a:r>
              <a:endParaRPr lang="en-US" i="1">
                <a:latin typeface="Times New Roman" pitchFamily="18" charset="0"/>
              </a:endParaRPr>
            </a:p>
          </p:txBody>
        </p:sp>
        <p:sp>
          <p:nvSpPr>
            <p:cNvPr id="762900" name="Text Box 20"/>
            <p:cNvSpPr txBox="1">
              <a:spLocks noChangeAspect="1" noChangeArrowheads="1"/>
            </p:cNvSpPr>
            <p:nvPr/>
          </p:nvSpPr>
          <p:spPr bwMode="auto">
            <a:xfrm>
              <a:off x="2233" y="1557"/>
              <a:ext cx="239" cy="267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wrap="none">
              <a:spAutoFit/>
            </a:bodyPr>
            <a:lstStyle/>
            <a:p>
              <a:pPr eaLnBrk="0" hangingPunct="0"/>
              <a:r>
                <a:rPr lang="en-US" sz="1400">
                  <a:latin typeface="Times New Roman" pitchFamily="18" charset="0"/>
                </a:rPr>
                <a:t>5</a:t>
              </a:r>
              <a:endParaRPr lang="en-US" sz="800" b="0">
                <a:latin typeface="Times New Roman" pitchFamily="18" charset="0"/>
              </a:endParaRPr>
            </a:p>
          </p:txBody>
        </p:sp>
        <p:sp>
          <p:nvSpPr>
            <p:cNvPr id="762901" name="Text Box 21"/>
            <p:cNvSpPr txBox="1">
              <a:spLocks noChangeAspect="1" noChangeArrowheads="1"/>
            </p:cNvSpPr>
            <p:nvPr/>
          </p:nvSpPr>
          <p:spPr bwMode="auto">
            <a:xfrm>
              <a:off x="2293" y="2457"/>
              <a:ext cx="239" cy="267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wrap="none">
              <a:spAutoFit/>
            </a:bodyPr>
            <a:lstStyle/>
            <a:p>
              <a:pPr eaLnBrk="0" hangingPunct="0"/>
              <a:r>
                <a:rPr lang="en-US" sz="1400">
                  <a:latin typeface="Times New Roman" pitchFamily="18" charset="0"/>
                </a:rPr>
                <a:t>8</a:t>
              </a:r>
              <a:endParaRPr lang="en-US" sz="800" b="0">
                <a:latin typeface="Times New Roman" pitchFamily="18" charset="0"/>
              </a:endParaRPr>
            </a:p>
          </p:txBody>
        </p:sp>
        <p:cxnSp>
          <p:nvCxnSpPr>
            <p:cNvPr id="762902" name="AutoShape 22"/>
            <p:cNvCxnSpPr>
              <a:cxnSpLocks noChangeAspect="1" noChangeShapeType="1"/>
              <a:stCxn id="762898" idx="3"/>
              <a:endCxn id="762888" idx="2"/>
            </p:cNvCxnSpPr>
            <p:nvPr/>
          </p:nvCxnSpPr>
          <p:spPr bwMode="auto">
            <a:xfrm flipV="1">
              <a:off x="1440" y="2107"/>
              <a:ext cx="2381" cy="485"/>
            </a:xfrm>
            <a:prstGeom prst="straightConnector1">
              <a:avLst/>
            </a:prstGeom>
            <a:noFill/>
            <a:ln w="9525">
              <a:solidFill>
                <a:schemeClr val="tx1"/>
              </a:solidFill>
              <a:round/>
              <a:headEnd/>
              <a:tailEnd/>
            </a:ln>
            <a:effectLst/>
          </p:spPr>
        </p:cxnSp>
        <p:sp>
          <p:nvSpPr>
            <p:cNvPr id="762903" name="Text Box 23"/>
            <p:cNvSpPr txBox="1">
              <a:spLocks noChangeAspect="1" noChangeArrowheads="1"/>
            </p:cNvSpPr>
            <p:nvPr/>
          </p:nvSpPr>
          <p:spPr bwMode="auto">
            <a:xfrm>
              <a:off x="2275" y="1943"/>
              <a:ext cx="239" cy="267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wrap="none">
              <a:spAutoFit/>
            </a:bodyPr>
            <a:lstStyle/>
            <a:p>
              <a:pPr eaLnBrk="0" hangingPunct="0"/>
              <a:r>
                <a:rPr lang="en-US" sz="1400">
                  <a:latin typeface="Times New Roman" pitchFamily="18" charset="0"/>
                </a:rPr>
                <a:t>4</a:t>
              </a:r>
              <a:endParaRPr lang="en-US" sz="800" b="0">
                <a:latin typeface="Times New Roman" pitchFamily="18" charset="0"/>
              </a:endParaRPr>
            </a:p>
          </p:txBody>
        </p:sp>
        <p:grpSp>
          <p:nvGrpSpPr>
            <p:cNvPr id="3" name="Group 24"/>
            <p:cNvGrpSpPr>
              <a:grpSpLocks noChangeAspect="1"/>
            </p:cNvGrpSpPr>
            <p:nvPr/>
          </p:nvGrpSpPr>
          <p:grpSpPr bwMode="auto">
            <a:xfrm>
              <a:off x="4096" y="1841"/>
              <a:ext cx="404" cy="331"/>
              <a:chOff x="4520" y="1893"/>
              <a:chExt cx="404" cy="331"/>
            </a:xfrm>
          </p:grpSpPr>
          <p:sp>
            <p:nvSpPr>
              <p:cNvPr id="762905" name="Freeform 25"/>
              <p:cNvSpPr>
                <a:spLocks noChangeAspect="1"/>
              </p:cNvSpPr>
              <p:nvPr/>
            </p:nvSpPr>
            <p:spPr bwMode="auto">
              <a:xfrm>
                <a:off x="4553" y="1944"/>
                <a:ext cx="331" cy="268"/>
              </a:xfrm>
              <a:custGeom>
                <a:avLst/>
                <a:gdLst/>
                <a:ahLst/>
                <a:cxnLst>
                  <a:cxn ang="0">
                    <a:pos x="0" y="620"/>
                  </a:cxn>
                  <a:cxn ang="0">
                    <a:pos x="455" y="496"/>
                  </a:cxn>
                  <a:cxn ang="0">
                    <a:pos x="579" y="83"/>
                  </a:cxn>
                  <a:cxn ang="0">
                    <a:pos x="1024" y="0"/>
                  </a:cxn>
                </a:cxnLst>
                <a:rect l="0" t="0" r="r" b="b"/>
                <a:pathLst>
                  <a:path w="1024" h="620">
                    <a:moveTo>
                      <a:pt x="0" y="620"/>
                    </a:moveTo>
                    <a:cubicBezTo>
                      <a:pt x="179" y="602"/>
                      <a:pt x="359" y="585"/>
                      <a:pt x="455" y="496"/>
                    </a:cubicBezTo>
                    <a:cubicBezTo>
                      <a:pt x="551" y="407"/>
                      <a:pt x="484" y="166"/>
                      <a:pt x="579" y="83"/>
                    </a:cubicBezTo>
                    <a:cubicBezTo>
                      <a:pt x="674" y="0"/>
                      <a:pt x="849" y="0"/>
                      <a:pt x="1024" y="0"/>
                    </a:cubicBezTo>
                  </a:path>
                </a:pathLst>
              </a:custGeom>
              <a:noFill/>
              <a:ln w="28575" cmpd="sng">
                <a:solidFill>
                  <a:schemeClr val="tx1"/>
                </a:solidFill>
                <a:round/>
                <a:headEnd/>
                <a:tailEnd/>
              </a:ln>
              <a:effectLst/>
            </p:spPr>
            <p:txBody>
              <a:bodyPr wrap="none" anchor="ctr"/>
              <a:lstStyle/>
              <a:p>
                <a:endParaRPr lang="en-US"/>
              </a:p>
            </p:txBody>
          </p:sp>
          <p:sp>
            <p:nvSpPr>
              <p:cNvPr id="762906" name="Freeform 26"/>
              <p:cNvSpPr>
                <a:spLocks noChangeAspect="1"/>
              </p:cNvSpPr>
              <p:nvPr/>
            </p:nvSpPr>
            <p:spPr bwMode="auto">
              <a:xfrm>
                <a:off x="4520" y="1893"/>
                <a:ext cx="404" cy="331"/>
              </a:xfrm>
              <a:custGeom>
                <a:avLst/>
                <a:gdLst/>
                <a:ahLst/>
                <a:cxnLst>
                  <a:cxn ang="0">
                    <a:pos x="11" y="0"/>
                  </a:cxn>
                  <a:cxn ang="0">
                    <a:pos x="0" y="331"/>
                  </a:cxn>
                  <a:cxn ang="0">
                    <a:pos x="404" y="331"/>
                  </a:cxn>
                </a:cxnLst>
                <a:rect l="0" t="0" r="r" b="b"/>
                <a:pathLst>
                  <a:path w="404" h="331">
                    <a:moveTo>
                      <a:pt x="11" y="0"/>
                    </a:moveTo>
                    <a:lnTo>
                      <a:pt x="0" y="331"/>
                    </a:lnTo>
                    <a:lnTo>
                      <a:pt x="404" y="331"/>
                    </a:lnTo>
                  </a:path>
                </a:pathLst>
              </a:custGeom>
              <a:noFill/>
              <a:ln w="9525">
                <a:solidFill>
                  <a:schemeClr val="tx1"/>
                </a:solidFill>
                <a:round/>
                <a:headEnd/>
                <a:tailEnd/>
              </a:ln>
              <a:effectLst/>
            </p:spPr>
            <p:txBody>
              <a:bodyPr wrap="none" anchor="ctr"/>
              <a:lstStyle/>
              <a:p>
                <a:endParaRPr lang="en-US"/>
              </a:p>
            </p:txBody>
          </p:sp>
        </p:grpSp>
        <p:sp>
          <p:nvSpPr>
            <p:cNvPr id="762907" name="Text Box 27"/>
            <p:cNvSpPr txBox="1">
              <a:spLocks noChangeAspect="1" noChangeArrowheads="1"/>
            </p:cNvSpPr>
            <p:nvPr/>
          </p:nvSpPr>
          <p:spPr bwMode="auto">
            <a:xfrm>
              <a:off x="4861" y="1775"/>
              <a:ext cx="623" cy="295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>
              <a:spAutoFit/>
            </a:bodyPr>
            <a:lstStyle/>
            <a:p>
              <a:pPr eaLnBrk="0" hangingPunct="0">
                <a:spcBef>
                  <a:spcPct val="50000"/>
                </a:spcBef>
              </a:pPr>
              <a:r>
                <a:rPr lang="en-US">
                  <a:latin typeface="Times New Roman" pitchFamily="18" charset="0"/>
                </a:rPr>
                <a:t>0.6</a:t>
              </a:r>
              <a:endParaRPr lang="en-US" i="1">
                <a:latin typeface="Times New Roman" pitchFamily="18" charset="0"/>
              </a:endParaRPr>
            </a:p>
          </p:txBody>
        </p:sp>
        <p:sp>
          <p:nvSpPr>
            <p:cNvPr id="762908" name="Text Box 28"/>
            <p:cNvSpPr txBox="1">
              <a:spLocks noChangeAspect="1" noChangeArrowheads="1"/>
            </p:cNvSpPr>
            <p:nvPr/>
          </p:nvSpPr>
          <p:spPr bwMode="auto">
            <a:xfrm>
              <a:off x="3650" y="2043"/>
              <a:ext cx="302" cy="357"/>
            </a:xfrm>
            <a:prstGeom prst="rect">
              <a:avLst/>
            </a:prstGeom>
            <a:solidFill>
              <a:schemeClr val="accent1"/>
            </a:solidFill>
            <a:ln w="9525">
              <a:solidFill>
                <a:schemeClr val="tx1"/>
              </a:solidFill>
              <a:miter lim="800000"/>
              <a:headEnd/>
              <a:tailEnd/>
            </a:ln>
            <a:effectLst/>
          </p:spPr>
          <p:txBody>
            <a:bodyPr wrap="none">
              <a:spAutoFit/>
            </a:bodyPr>
            <a:lstStyle/>
            <a:p>
              <a:pPr eaLnBrk="0" hangingPunct="0"/>
              <a:r>
                <a:rPr lang="en-US" sz="2000">
                  <a:latin typeface="Symbol" pitchFamily="18" charset="2"/>
                </a:rPr>
                <a:t>S</a:t>
              </a:r>
              <a:endParaRPr lang="en-US" sz="800" b="0">
                <a:latin typeface="Times New Roman" pitchFamily="18" charset="0"/>
              </a:endParaRPr>
            </a:p>
          </p:txBody>
        </p:sp>
        <p:sp>
          <p:nvSpPr>
            <p:cNvPr id="762909" name="Freeform 29"/>
            <p:cNvSpPr>
              <a:spLocks noChangeAspect="1"/>
            </p:cNvSpPr>
            <p:nvPr/>
          </p:nvSpPr>
          <p:spPr bwMode="auto">
            <a:xfrm>
              <a:off x="3911" y="2130"/>
              <a:ext cx="440" cy="287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93" y="176"/>
                </a:cxn>
                <a:cxn ang="0">
                  <a:pos x="383" y="218"/>
                </a:cxn>
                <a:cxn ang="0">
                  <a:pos x="434" y="73"/>
                </a:cxn>
              </a:cxnLst>
              <a:rect l="0" t="0" r="r" b="b"/>
              <a:pathLst>
                <a:path w="440" h="235">
                  <a:moveTo>
                    <a:pt x="0" y="0"/>
                  </a:moveTo>
                  <a:cubicBezTo>
                    <a:pt x="14" y="70"/>
                    <a:pt x="29" y="140"/>
                    <a:pt x="93" y="176"/>
                  </a:cubicBezTo>
                  <a:cubicBezTo>
                    <a:pt x="157" y="212"/>
                    <a:pt x="326" y="235"/>
                    <a:pt x="383" y="218"/>
                  </a:cubicBezTo>
                  <a:cubicBezTo>
                    <a:pt x="440" y="201"/>
                    <a:pt x="437" y="137"/>
                    <a:pt x="434" y="73"/>
                  </a:cubicBezTo>
                </a:path>
              </a:pathLst>
            </a:custGeom>
            <a:noFill/>
            <a:ln w="9525">
              <a:solidFill>
                <a:srgbClr val="FFFF00"/>
              </a:solidFill>
              <a:round/>
              <a:headEnd type="none" w="med" len="med"/>
              <a:tailEnd type="triangle" w="med" len="med"/>
            </a:ln>
            <a:effectLst/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762910" name="Freeform 30"/>
            <p:cNvSpPr>
              <a:spLocks noChangeAspect="1"/>
            </p:cNvSpPr>
            <p:nvPr/>
          </p:nvSpPr>
          <p:spPr bwMode="auto">
            <a:xfrm>
              <a:off x="4324" y="1807"/>
              <a:ext cx="579" cy="179"/>
            </a:xfrm>
            <a:custGeom>
              <a:avLst/>
              <a:gdLst/>
              <a:ahLst/>
              <a:cxnLst>
                <a:cxn ang="0">
                  <a:pos x="0" y="179"/>
                </a:cxn>
                <a:cxn ang="0">
                  <a:pos x="362" y="24"/>
                </a:cxn>
                <a:cxn ang="0">
                  <a:pos x="579" y="34"/>
                </a:cxn>
              </a:cxnLst>
              <a:rect l="0" t="0" r="r" b="b"/>
              <a:pathLst>
                <a:path w="579" h="179">
                  <a:moveTo>
                    <a:pt x="0" y="179"/>
                  </a:moveTo>
                  <a:cubicBezTo>
                    <a:pt x="133" y="113"/>
                    <a:pt x="266" y="48"/>
                    <a:pt x="362" y="24"/>
                  </a:cubicBezTo>
                  <a:cubicBezTo>
                    <a:pt x="458" y="0"/>
                    <a:pt x="518" y="17"/>
                    <a:pt x="579" y="34"/>
                  </a:cubicBezTo>
                </a:path>
              </a:pathLst>
            </a:custGeom>
            <a:noFill/>
            <a:ln w="12700" cmpd="sng">
              <a:solidFill>
                <a:schemeClr val="accent2"/>
              </a:solidFill>
              <a:round/>
              <a:headEnd type="none" w="med" len="med"/>
              <a:tailEnd type="triangle" w="med" len="med"/>
            </a:ln>
            <a:effectLst/>
          </p:spPr>
          <p:txBody>
            <a:bodyPr wrap="none" anchor="ctr"/>
            <a:lstStyle/>
            <a:p>
              <a:endParaRPr lang="en-US"/>
            </a:p>
          </p:txBody>
        </p:sp>
      </p:grpSp>
      <p:sp>
        <p:nvSpPr>
          <p:cNvPr id="762911" name="Text Box 31"/>
          <p:cNvSpPr txBox="1">
            <a:spLocks noChangeArrowheads="1"/>
          </p:cNvSpPr>
          <p:nvPr/>
        </p:nvSpPr>
        <p:spPr bwMode="auto">
          <a:xfrm>
            <a:off x="3733800" y="6115050"/>
            <a:ext cx="2438400" cy="5492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eaLnBrk="0" hangingPunct="0">
              <a:spcBef>
                <a:spcPct val="50000"/>
              </a:spcBef>
            </a:pPr>
            <a:r>
              <a:rPr lang="en-US" sz="1200">
                <a:latin typeface="Times New Roman" pitchFamily="18" charset="0"/>
              </a:rPr>
              <a:t>Coefficients</a:t>
            </a:r>
          </a:p>
          <a:p>
            <a:pPr eaLnBrk="0" hangingPunct="0">
              <a:spcBef>
                <a:spcPct val="50000"/>
              </a:spcBef>
            </a:pPr>
            <a:r>
              <a:rPr lang="en-US" sz="1200" i="1">
                <a:latin typeface="Times New Roman" pitchFamily="18" charset="0"/>
              </a:rPr>
              <a:t>a, b, c</a:t>
            </a:r>
            <a:endParaRPr lang="en-US" sz="1200" b="0">
              <a:latin typeface="Times New Roman" pitchFamily="18" charset="0"/>
            </a:endParaRPr>
          </a:p>
        </p:txBody>
      </p:sp>
      <p:sp>
        <p:nvSpPr>
          <p:cNvPr id="762912" name="Text Box 32"/>
          <p:cNvSpPr txBox="1">
            <a:spLocks noChangeArrowheads="1"/>
          </p:cNvSpPr>
          <p:nvPr/>
        </p:nvSpPr>
        <p:spPr bwMode="auto">
          <a:xfrm>
            <a:off x="1733550" y="6113463"/>
            <a:ext cx="1905000" cy="5492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eaLnBrk="0" hangingPunct="0">
              <a:spcBef>
                <a:spcPct val="50000"/>
              </a:spcBef>
            </a:pPr>
            <a:r>
              <a:rPr lang="en-US" sz="1200" i="1">
                <a:solidFill>
                  <a:srgbClr val="009900"/>
                </a:solidFill>
                <a:latin typeface="Times New Roman" pitchFamily="18" charset="0"/>
              </a:rPr>
              <a:t>Independent variables</a:t>
            </a:r>
          </a:p>
          <a:p>
            <a:pPr eaLnBrk="0" hangingPunct="0">
              <a:spcBef>
                <a:spcPct val="50000"/>
              </a:spcBef>
            </a:pPr>
            <a:r>
              <a:rPr lang="en-US" sz="1200" i="1">
                <a:solidFill>
                  <a:srgbClr val="009900"/>
                </a:solidFill>
                <a:latin typeface="Times New Roman" pitchFamily="18" charset="0"/>
              </a:rPr>
              <a:t>x1, x2, x3</a:t>
            </a:r>
            <a:endParaRPr lang="en-US" sz="1200" b="0" i="1">
              <a:solidFill>
                <a:srgbClr val="009900"/>
              </a:solidFill>
              <a:latin typeface="Times New Roman" pitchFamily="18" charset="0"/>
            </a:endParaRPr>
          </a:p>
        </p:txBody>
      </p:sp>
      <p:sp>
        <p:nvSpPr>
          <p:cNvPr id="762913" name="Text Box 33"/>
          <p:cNvSpPr txBox="1">
            <a:spLocks noChangeArrowheads="1"/>
          </p:cNvSpPr>
          <p:nvPr/>
        </p:nvSpPr>
        <p:spPr bwMode="auto">
          <a:xfrm>
            <a:off x="5562600" y="6156325"/>
            <a:ext cx="1600200" cy="5492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eaLnBrk="0" hangingPunct="0">
              <a:spcBef>
                <a:spcPct val="50000"/>
              </a:spcBef>
            </a:pPr>
            <a:r>
              <a:rPr lang="en-US" sz="1200" i="1">
                <a:solidFill>
                  <a:srgbClr val="CC0000"/>
                </a:solidFill>
                <a:latin typeface="Times New Roman" pitchFamily="18" charset="0"/>
              </a:rPr>
              <a:t>Dependent variable</a:t>
            </a:r>
          </a:p>
          <a:p>
            <a:pPr eaLnBrk="0" hangingPunct="0">
              <a:spcBef>
                <a:spcPct val="50000"/>
              </a:spcBef>
            </a:pPr>
            <a:r>
              <a:rPr lang="en-US" sz="1200" i="1">
                <a:solidFill>
                  <a:srgbClr val="CC0000"/>
                </a:solidFill>
                <a:latin typeface="Times New Roman" pitchFamily="18" charset="0"/>
              </a:rPr>
              <a:t>p Prediction</a:t>
            </a:r>
            <a:endParaRPr lang="en-US" sz="1200" b="0">
              <a:solidFill>
                <a:srgbClr val="CC0000"/>
              </a:solidFill>
              <a:latin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680363978"/>
      </p:ext>
    </p:extLst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dirty="0"/>
              <a:t>Neural Network</a:t>
            </a:r>
          </a:p>
        </p:txBody>
      </p:sp>
      <p:sp>
        <p:nvSpPr>
          <p:cNvPr id="3" name="Slide Number Placeholder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CF56997-4F5F-5A42-B306-795126905ACA}" type="slidenum">
              <a:rPr lang="en-US" smtClean="0"/>
              <a:pPr/>
              <a:t>28</a:t>
            </a:fld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13"/>
          </p:nvPr>
        </p:nvSpPr>
        <p:spPr/>
        <p:txBody>
          <a:bodyPr/>
          <a:lstStyle/>
          <a:p>
            <a:r>
              <a:rPr lang="en-US" dirty="0"/>
              <a:t>Decision Functions</a:t>
            </a:r>
          </a:p>
        </p:txBody>
      </p:sp>
      <p:sp>
        <p:nvSpPr>
          <p:cNvPr id="4" name="Connector 3"/>
          <p:cNvSpPr/>
          <p:nvPr/>
        </p:nvSpPr>
        <p:spPr>
          <a:xfrm>
            <a:off x="1371600" y="5715000"/>
            <a:ext cx="822960" cy="822960"/>
          </a:xfrm>
          <a:prstGeom prst="flowChartConnector">
            <a:avLst/>
          </a:prstGeom>
          <a:solidFill>
            <a:srgbClr val="72CEE0"/>
          </a:solidFill>
          <a:ln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US" sz="2600" dirty="0">
                <a:ln>
                  <a:solidFill>
                    <a:schemeClr val="tx1"/>
                  </a:solidFill>
                </a:ln>
                <a:solidFill>
                  <a:schemeClr val="tx1"/>
                </a:solidFill>
                <a:latin typeface="Arial"/>
                <a:cs typeface="Arial"/>
              </a:rPr>
              <a:t>x</a:t>
            </a:r>
            <a:r>
              <a:rPr lang="en-US" sz="2600" baseline="-25000" dirty="0">
                <a:ln>
                  <a:solidFill>
                    <a:schemeClr val="tx1"/>
                  </a:solidFill>
                </a:ln>
                <a:solidFill>
                  <a:schemeClr val="tx1"/>
                </a:solidFill>
                <a:latin typeface="Arial"/>
                <a:cs typeface="Arial"/>
              </a:rPr>
              <a:t>1</a:t>
            </a:r>
          </a:p>
        </p:txBody>
      </p:sp>
      <p:sp>
        <p:nvSpPr>
          <p:cNvPr id="6" name="Connector 5"/>
          <p:cNvSpPr/>
          <p:nvPr/>
        </p:nvSpPr>
        <p:spPr>
          <a:xfrm>
            <a:off x="2270760" y="3761740"/>
            <a:ext cx="822960" cy="822960"/>
          </a:xfrm>
          <a:prstGeom prst="flowChartConnector">
            <a:avLst/>
          </a:prstGeom>
          <a:solidFill>
            <a:srgbClr val="EE6802"/>
          </a:solidFill>
          <a:ln>
            <a:solidFill>
              <a:schemeClr val="accent1">
                <a:shade val="95000"/>
                <a:satMod val="105000"/>
              </a:schemeClr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US" sz="2600" dirty="0">
                <a:ln>
                  <a:solidFill>
                    <a:schemeClr val="tx1"/>
                  </a:solidFill>
                </a:ln>
                <a:solidFill>
                  <a:schemeClr val="tx1"/>
                </a:solidFill>
                <a:latin typeface="Arial"/>
                <a:cs typeface="Arial"/>
              </a:rPr>
              <a:t>a</a:t>
            </a:r>
            <a:r>
              <a:rPr lang="en-US" sz="2600" baseline="-25000" dirty="0">
                <a:ln>
                  <a:solidFill>
                    <a:schemeClr val="tx1"/>
                  </a:solidFill>
                </a:ln>
                <a:solidFill>
                  <a:schemeClr val="tx1"/>
                </a:solidFill>
                <a:latin typeface="Arial"/>
                <a:cs typeface="Arial"/>
              </a:rPr>
              <a:t>1</a:t>
            </a:r>
          </a:p>
        </p:txBody>
      </p:sp>
      <p:sp>
        <p:nvSpPr>
          <p:cNvPr id="7" name="Connector 6"/>
          <p:cNvSpPr/>
          <p:nvPr/>
        </p:nvSpPr>
        <p:spPr>
          <a:xfrm>
            <a:off x="2895600" y="5715000"/>
            <a:ext cx="822960" cy="822960"/>
          </a:xfrm>
          <a:prstGeom prst="flowChartConnector">
            <a:avLst/>
          </a:prstGeom>
          <a:solidFill>
            <a:srgbClr val="72CEE0"/>
          </a:solidFill>
          <a:ln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US" sz="2600" dirty="0">
                <a:ln>
                  <a:solidFill>
                    <a:schemeClr val="tx1"/>
                  </a:solidFill>
                </a:ln>
                <a:solidFill>
                  <a:schemeClr val="tx1"/>
                </a:solidFill>
                <a:latin typeface="Arial"/>
                <a:cs typeface="Arial"/>
              </a:rPr>
              <a:t>x</a:t>
            </a:r>
            <a:r>
              <a:rPr lang="en-US" sz="2600" baseline="-25000" dirty="0">
                <a:ln>
                  <a:solidFill>
                    <a:schemeClr val="tx1"/>
                  </a:solidFill>
                </a:ln>
                <a:solidFill>
                  <a:schemeClr val="tx1"/>
                </a:solidFill>
                <a:latin typeface="Arial"/>
                <a:cs typeface="Arial"/>
              </a:rPr>
              <a:t>2</a:t>
            </a:r>
          </a:p>
        </p:txBody>
      </p:sp>
      <p:sp>
        <p:nvSpPr>
          <p:cNvPr id="8" name="Connector 7"/>
          <p:cNvSpPr/>
          <p:nvPr/>
        </p:nvSpPr>
        <p:spPr>
          <a:xfrm>
            <a:off x="4572000" y="5715000"/>
            <a:ext cx="822960" cy="822960"/>
          </a:xfrm>
          <a:prstGeom prst="flowChartConnector">
            <a:avLst/>
          </a:prstGeom>
          <a:solidFill>
            <a:srgbClr val="72CEE0"/>
          </a:solidFill>
          <a:ln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US" sz="2600" dirty="0">
                <a:ln>
                  <a:solidFill>
                    <a:schemeClr val="tx1"/>
                  </a:solidFill>
                </a:ln>
                <a:solidFill>
                  <a:schemeClr val="tx1"/>
                </a:solidFill>
                <a:latin typeface="Arial"/>
                <a:cs typeface="Arial"/>
              </a:rPr>
              <a:t>x</a:t>
            </a:r>
            <a:r>
              <a:rPr lang="en-US" sz="2600" baseline="-25000" dirty="0">
                <a:ln>
                  <a:solidFill>
                    <a:schemeClr val="tx1"/>
                  </a:solidFill>
                </a:ln>
                <a:solidFill>
                  <a:schemeClr val="tx1"/>
                </a:solidFill>
                <a:latin typeface="Arial"/>
                <a:cs typeface="Arial"/>
              </a:rPr>
              <a:t>3</a:t>
            </a:r>
          </a:p>
        </p:txBody>
      </p:sp>
      <p:sp>
        <p:nvSpPr>
          <p:cNvPr id="9" name="Connector 8"/>
          <p:cNvSpPr/>
          <p:nvPr/>
        </p:nvSpPr>
        <p:spPr>
          <a:xfrm>
            <a:off x="7086600" y="5715000"/>
            <a:ext cx="822960" cy="822960"/>
          </a:xfrm>
          <a:prstGeom prst="flowChartConnector">
            <a:avLst/>
          </a:prstGeom>
          <a:solidFill>
            <a:srgbClr val="72CEE0"/>
          </a:solidFill>
          <a:ln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US" sz="2600" dirty="0" err="1">
                <a:ln>
                  <a:solidFill>
                    <a:schemeClr val="tx1"/>
                  </a:solidFill>
                </a:ln>
                <a:solidFill>
                  <a:schemeClr val="tx1"/>
                </a:solidFill>
                <a:latin typeface="Arial"/>
                <a:cs typeface="Arial"/>
              </a:rPr>
              <a:t>x</a:t>
            </a:r>
            <a:r>
              <a:rPr lang="en-US" sz="2600" baseline="-25000" dirty="0" err="1">
                <a:ln>
                  <a:solidFill>
                    <a:schemeClr val="tx1"/>
                  </a:solidFill>
                </a:ln>
                <a:solidFill>
                  <a:schemeClr val="tx1"/>
                </a:solidFill>
                <a:latin typeface="Arial"/>
                <a:cs typeface="Arial"/>
              </a:rPr>
              <a:t>M</a:t>
            </a:r>
            <a:endParaRPr lang="en-US" sz="2600" baseline="-25000" dirty="0">
              <a:ln>
                <a:solidFill>
                  <a:schemeClr val="tx1"/>
                </a:solidFill>
              </a:ln>
              <a:solidFill>
                <a:schemeClr val="tx1"/>
              </a:solidFill>
              <a:latin typeface="Arial"/>
              <a:cs typeface="Arial"/>
            </a:endParaRPr>
          </a:p>
        </p:txBody>
      </p:sp>
      <p:sp>
        <p:nvSpPr>
          <p:cNvPr id="10" name="Connector 9"/>
          <p:cNvSpPr/>
          <p:nvPr/>
        </p:nvSpPr>
        <p:spPr>
          <a:xfrm>
            <a:off x="4267200" y="2174240"/>
            <a:ext cx="822960" cy="822960"/>
          </a:xfrm>
          <a:prstGeom prst="flowChartConnector">
            <a:avLst/>
          </a:prstGeom>
          <a:solidFill>
            <a:srgbClr val="E0D925"/>
          </a:solidFill>
          <a:ln>
            <a:solidFill>
              <a:schemeClr val="accent1">
                <a:shade val="95000"/>
                <a:satMod val="105000"/>
              </a:schemeClr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US" sz="2600" dirty="0">
                <a:ln>
                  <a:solidFill>
                    <a:schemeClr val="tx1"/>
                  </a:solidFill>
                </a:ln>
                <a:solidFill>
                  <a:schemeClr val="tx1"/>
                </a:solidFill>
                <a:latin typeface="Arial"/>
                <a:cs typeface="Arial"/>
              </a:rPr>
              <a:t>y</a:t>
            </a:r>
            <a:endParaRPr lang="en-US" sz="2600" baseline="-25000" dirty="0">
              <a:ln>
                <a:solidFill>
                  <a:schemeClr val="tx1"/>
                </a:solidFill>
              </a:ln>
              <a:solidFill>
                <a:schemeClr val="tx1"/>
              </a:solidFill>
              <a:latin typeface="Arial"/>
              <a:cs typeface="Arial"/>
            </a:endParaRPr>
          </a:p>
        </p:txBody>
      </p:sp>
      <p:sp>
        <p:nvSpPr>
          <p:cNvPr id="11" name="Connector 10"/>
          <p:cNvSpPr/>
          <p:nvPr/>
        </p:nvSpPr>
        <p:spPr>
          <a:xfrm>
            <a:off x="3642360" y="3761740"/>
            <a:ext cx="822960" cy="822960"/>
          </a:xfrm>
          <a:prstGeom prst="flowChartConnector">
            <a:avLst/>
          </a:prstGeom>
          <a:solidFill>
            <a:srgbClr val="EE6802"/>
          </a:solidFill>
          <a:ln>
            <a:solidFill>
              <a:schemeClr val="accent1">
                <a:shade val="95000"/>
                <a:satMod val="105000"/>
              </a:schemeClr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US" sz="2600" dirty="0">
                <a:ln>
                  <a:solidFill>
                    <a:schemeClr val="tx1"/>
                  </a:solidFill>
                </a:ln>
                <a:solidFill>
                  <a:schemeClr val="tx1"/>
                </a:solidFill>
                <a:latin typeface="Arial"/>
                <a:cs typeface="Arial"/>
              </a:rPr>
              <a:t>a</a:t>
            </a:r>
            <a:r>
              <a:rPr lang="en-US" sz="2600" baseline="-25000" dirty="0">
                <a:ln>
                  <a:solidFill>
                    <a:schemeClr val="tx1"/>
                  </a:solidFill>
                </a:ln>
                <a:solidFill>
                  <a:schemeClr val="tx1"/>
                </a:solidFill>
                <a:latin typeface="Arial"/>
                <a:cs typeface="Arial"/>
              </a:rPr>
              <a:t>2</a:t>
            </a:r>
          </a:p>
        </p:txBody>
      </p:sp>
      <p:sp>
        <p:nvSpPr>
          <p:cNvPr id="12" name="Connector 11"/>
          <p:cNvSpPr/>
          <p:nvPr/>
        </p:nvSpPr>
        <p:spPr>
          <a:xfrm>
            <a:off x="6019800" y="3761740"/>
            <a:ext cx="822960" cy="822960"/>
          </a:xfrm>
          <a:prstGeom prst="flowChartConnector">
            <a:avLst/>
          </a:prstGeom>
          <a:solidFill>
            <a:srgbClr val="EE6802"/>
          </a:solidFill>
          <a:ln>
            <a:solidFill>
              <a:schemeClr val="accent1">
                <a:shade val="95000"/>
                <a:satMod val="105000"/>
              </a:schemeClr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US" sz="2600" dirty="0" err="1">
                <a:ln>
                  <a:solidFill>
                    <a:schemeClr val="tx1"/>
                  </a:solidFill>
                </a:ln>
                <a:solidFill>
                  <a:schemeClr val="tx1"/>
                </a:solidFill>
                <a:latin typeface="Arial"/>
                <a:cs typeface="Arial"/>
              </a:rPr>
              <a:t>a</a:t>
            </a:r>
            <a:r>
              <a:rPr lang="en-US" sz="2600" baseline="-25000" dirty="0" err="1">
                <a:ln>
                  <a:solidFill>
                    <a:schemeClr val="tx1"/>
                  </a:solidFill>
                </a:ln>
                <a:solidFill>
                  <a:schemeClr val="tx1"/>
                </a:solidFill>
                <a:latin typeface="Arial"/>
                <a:cs typeface="Arial"/>
              </a:rPr>
              <a:t>D</a:t>
            </a:r>
            <a:endParaRPr lang="en-US" sz="2600" baseline="-25000" dirty="0">
              <a:ln>
                <a:solidFill>
                  <a:schemeClr val="tx1"/>
                </a:solidFill>
              </a:ln>
              <a:solidFill>
                <a:schemeClr val="tx1"/>
              </a:solidFill>
              <a:latin typeface="Arial"/>
              <a:cs typeface="Arial"/>
            </a:endParaRPr>
          </a:p>
        </p:txBody>
      </p:sp>
      <p:sp>
        <p:nvSpPr>
          <p:cNvPr id="14" name="TextBox 13"/>
          <p:cNvSpPr txBox="1">
            <a:spLocks noChangeArrowheads="1"/>
          </p:cNvSpPr>
          <p:nvPr/>
        </p:nvSpPr>
        <p:spPr bwMode="auto">
          <a:xfrm>
            <a:off x="5013960" y="3837940"/>
            <a:ext cx="533400" cy="4921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>
            <a:prstTxWarp prst="textNoShape">
              <a:avLst/>
            </a:prstTxWarp>
            <a:spAutoFit/>
          </a:bodyPr>
          <a:lstStyle/>
          <a:p>
            <a:pPr algn="ctr"/>
            <a:r>
              <a:rPr lang="en-US" sz="2600" b="1"/>
              <a:t>…</a:t>
            </a:r>
          </a:p>
        </p:txBody>
      </p:sp>
      <p:sp>
        <p:nvSpPr>
          <p:cNvPr id="15" name="TextBox 14"/>
          <p:cNvSpPr txBox="1">
            <a:spLocks noChangeArrowheads="1"/>
          </p:cNvSpPr>
          <p:nvPr/>
        </p:nvSpPr>
        <p:spPr bwMode="auto">
          <a:xfrm>
            <a:off x="6019800" y="5791200"/>
            <a:ext cx="533400" cy="4921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>
            <a:prstTxWarp prst="textNoShape">
              <a:avLst/>
            </a:prstTxWarp>
            <a:spAutoFit/>
          </a:bodyPr>
          <a:lstStyle/>
          <a:p>
            <a:pPr algn="ctr"/>
            <a:r>
              <a:rPr lang="en-US" sz="2600" b="1"/>
              <a:t>…</a:t>
            </a:r>
          </a:p>
        </p:txBody>
      </p:sp>
      <p:cxnSp>
        <p:nvCxnSpPr>
          <p:cNvPr id="16" name="Straight Connector 15"/>
          <p:cNvCxnSpPr>
            <a:stCxn id="6" idx="4"/>
            <a:endCxn id="4" idx="0"/>
          </p:cNvCxnSpPr>
          <p:nvPr/>
        </p:nvCxnSpPr>
        <p:spPr>
          <a:xfrm rot="5400000">
            <a:off x="1667510" y="4700270"/>
            <a:ext cx="1130300" cy="899160"/>
          </a:xfrm>
          <a:prstGeom prst="line">
            <a:avLst/>
          </a:prstGeom>
          <a:ln>
            <a:solidFill>
              <a:schemeClr val="tx1"/>
            </a:solidFill>
            <a:headEnd type="arrow" w="lg" len="lg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17" name="Straight Connector 16"/>
          <p:cNvCxnSpPr>
            <a:stCxn id="6" idx="4"/>
            <a:endCxn id="7" idx="0"/>
          </p:cNvCxnSpPr>
          <p:nvPr/>
        </p:nvCxnSpPr>
        <p:spPr>
          <a:xfrm rot="16200000" flipH="1">
            <a:off x="2429510" y="4837430"/>
            <a:ext cx="1130300" cy="624840"/>
          </a:xfrm>
          <a:prstGeom prst="line">
            <a:avLst/>
          </a:prstGeom>
          <a:ln>
            <a:solidFill>
              <a:schemeClr val="tx1"/>
            </a:solidFill>
            <a:headEnd type="arrow" w="lg" len="lg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18" name="Straight Connector 17"/>
          <p:cNvCxnSpPr>
            <a:stCxn id="6" idx="4"/>
            <a:endCxn id="8" idx="0"/>
          </p:cNvCxnSpPr>
          <p:nvPr/>
        </p:nvCxnSpPr>
        <p:spPr>
          <a:xfrm rot="16200000" flipH="1">
            <a:off x="3267710" y="3999230"/>
            <a:ext cx="1130300" cy="2301240"/>
          </a:xfrm>
          <a:prstGeom prst="line">
            <a:avLst/>
          </a:prstGeom>
          <a:ln>
            <a:solidFill>
              <a:schemeClr val="tx1"/>
            </a:solidFill>
            <a:headEnd type="arrow" w="lg" len="lg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19" name="Straight Connector 18"/>
          <p:cNvCxnSpPr>
            <a:stCxn id="6" idx="4"/>
            <a:endCxn id="9" idx="0"/>
          </p:cNvCxnSpPr>
          <p:nvPr/>
        </p:nvCxnSpPr>
        <p:spPr>
          <a:xfrm rot="16200000" flipH="1">
            <a:off x="4525010" y="2741930"/>
            <a:ext cx="1130300" cy="4815840"/>
          </a:xfrm>
          <a:prstGeom prst="line">
            <a:avLst/>
          </a:prstGeom>
          <a:ln>
            <a:solidFill>
              <a:schemeClr val="tx1"/>
            </a:solidFill>
            <a:headEnd type="arrow" w="lg" len="lg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20" name="Straight Connector 19"/>
          <p:cNvCxnSpPr>
            <a:stCxn id="11" idx="4"/>
            <a:endCxn id="7" idx="0"/>
          </p:cNvCxnSpPr>
          <p:nvPr/>
        </p:nvCxnSpPr>
        <p:spPr>
          <a:xfrm rot="5400000">
            <a:off x="3115310" y="4776470"/>
            <a:ext cx="1130300" cy="746760"/>
          </a:xfrm>
          <a:prstGeom prst="line">
            <a:avLst/>
          </a:prstGeom>
          <a:ln>
            <a:solidFill>
              <a:schemeClr val="tx1"/>
            </a:solidFill>
            <a:headEnd type="arrow" w="lg" len="lg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21" name="Straight Connector 20"/>
          <p:cNvCxnSpPr>
            <a:stCxn id="11" idx="4"/>
            <a:endCxn id="8" idx="0"/>
          </p:cNvCxnSpPr>
          <p:nvPr/>
        </p:nvCxnSpPr>
        <p:spPr>
          <a:xfrm rot="16200000" flipH="1">
            <a:off x="3953510" y="4685030"/>
            <a:ext cx="1130300" cy="929640"/>
          </a:xfrm>
          <a:prstGeom prst="line">
            <a:avLst/>
          </a:prstGeom>
          <a:ln>
            <a:solidFill>
              <a:schemeClr val="tx1"/>
            </a:solidFill>
            <a:headEnd type="arrow" w="lg" len="lg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22" name="Straight Connector 21"/>
          <p:cNvCxnSpPr>
            <a:stCxn id="11" idx="4"/>
            <a:endCxn id="9" idx="0"/>
          </p:cNvCxnSpPr>
          <p:nvPr/>
        </p:nvCxnSpPr>
        <p:spPr>
          <a:xfrm rot="16200000" flipH="1">
            <a:off x="5210810" y="3427730"/>
            <a:ext cx="1130300" cy="3444240"/>
          </a:xfrm>
          <a:prstGeom prst="line">
            <a:avLst/>
          </a:prstGeom>
          <a:ln>
            <a:solidFill>
              <a:schemeClr val="tx1"/>
            </a:solidFill>
            <a:headEnd type="arrow" w="lg" len="lg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23" name="Straight Connector 22"/>
          <p:cNvCxnSpPr>
            <a:stCxn id="12" idx="4"/>
            <a:endCxn id="4" idx="0"/>
          </p:cNvCxnSpPr>
          <p:nvPr/>
        </p:nvCxnSpPr>
        <p:spPr>
          <a:xfrm rot="5400000">
            <a:off x="3542030" y="2825750"/>
            <a:ext cx="1130300" cy="4648200"/>
          </a:xfrm>
          <a:prstGeom prst="line">
            <a:avLst/>
          </a:prstGeom>
          <a:ln>
            <a:solidFill>
              <a:schemeClr val="tx1"/>
            </a:solidFill>
            <a:headEnd type="arrow" w="lg" len="lg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24" name="Straight Connector 23"/>
          <p:cNvCxnSpPr>
            <a:stCxn id="11" idx="4"/>
            <a:endCxn id="4" idx="0"/>
          </p:cNvCxnSpPr>
          <p:nvPr/>
        </p:nvCxnSpPr>
        <p:spPr>
          <a:xfrm rot="5400000">
            <a:off x="2353310" y="4014470"/>
            <a:ext cx="1130300" cy="2270760"/>
          </a:xfrm>
          <a:prstGeom prst="line">
            <a:avLst/>
          </a:prstGeom>
          <a:ln>
            <a:solidFill>
              <a:schemeClr val="tx1"/>
            </a:solidFill>
            <a:headEnd type="arrow" w="lg" len="lg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25" name="Straight Connector 24"/>
          <p:cNvCxnSpPr>
            <a:stCxn id="12" idx="4"/>
            <a:endCxn id="7" idx="0"/>
          </p:cNvCxnSpPr>
          <p:nvPr/>
        </p:nvCxnSpPr>
        <p:spPr>
          <a:xfrm rot="5400000">
            <a:off x="4304030" y="3587750"/>
            <a:ext cx="1130300" cy="3124200"/>
          </a:xfrm>
          <a:prstGeom prst="line">
            <a:avLst/>
          </a:prstGeom>
          <a:ln>
            <a:solidFill>
              <a:schemeClr val="tx1"/>
            </a:solidFill>
            <a:headEnd type="arrow" w="lg" len="lg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26" name="Straight Connector 25"/>
          <p:cNvCxnSpPr>
            <a:stCxn id="12" idx="4"/>
            <a:endCxn id="8" idx="0"/>
          </p:cNvCxnSpPr>
          <p:nvPr/>
        </p:nvCxnSpPr>
        <p:spPr>
          <a:xfrm rot="5400000">
            <a:off x="5142230" y="4425950"/>
            <a:ext cx="1130300" cy="1447800"/>
          </a:xfrm>
          <a:prstGeom prst="line">
            <a:avLst/>
          </a:prstGeom>
          <a:ln>
            <a:solidFill>
              <a:schemeClr val="tx1"/>
            </a:solidFill>
            <a:headEnd type="arrow" w="lg" len="lg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27" name="Straight Connector 26"/>
          <p:cNvCxnSpPr>
            <a:stCxn id="12" idx="4"/>
            <a:endCxn id="9" idx="0"/>
          </p:cNvCxnSpPr>
          <p:nvPr/>
        </p:nvCxnSpPr>
        <p:spPr>
          <a:xfrm rot="16200000" flipH="1">
            <a:off x="6399530" y="4616450"/>
            <a:ext cx="1130300" cy="1066800"/>
          </a:xfrm>
          <a:prstGeom prst="line">
            <a:avLst/>
          </a:prstGeom>
          <a:ln>
            <a:solidFill>
              <a:schemeClr val="tx1"/>
            </a:solidFill>
            <a:headEnd type="arrow" w="lg" len="lg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28" name="Straight Connector 27"/>
          <p:cNvCxnSpPr>
            <a:stCxn id="10" idx="4"/>
            <a:endCxn id="6" idx="0"/>
          </p:cNvCxnSpPr>
          <p:nvPr/>
        </p:nvCxnSpPr>
        <p:spPr>
          <a:xfrm rot="5400000">
            <a:off x="3298190" y="2381250"/>
            <a:ext cx="764540" cy="1996440"/>
          </a:xfrm>
          <a:prstGeom prst="line">
            <a:avLst/>
          </a:prstGeom>
          <a:ln>
            <a:solidFill>
              <a:schemeClr val="tx1"/>
            </a:solidFill>
            <a:headEnd type="arrow" w="lg" len="lg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29" name="Straight Connector 28"/>
          <p:cNvCxnSpPr>
            <a:stCxn id="10" idx="4"/>
            <a:endCxn id="11" idx="0"/>
          </p:cNvCxnSpPr>
          <p:nvPr/>
        </p:nvCxnSpPr>
        <p:spPr>
          <a:xfrm rot="5400000">
            <a:off x="3983990" y="3067050"/>
            <a:ext cx="764540" cy="624840"/>
          </a:xfrm>
          <a:prstGeom prst="line">
            <a:avLst/>
          </a:prstGeom>
          <a:ln>
            <a:solidFill>
              <a:schemeClr val="tx1"/>
            </a:solidFill>
            <a:headEnd type="arrow" w="lg" len="lg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30" name="Straight Connector 29"/>
          <p:cNvCxnSpPr>
            <a:stCxn id="10" idx="4"/>
            <a:endCxn id="12" idx="0"/>
          </p:cNvCxnSpPr>
          <p:nvPr/>
        </p:nvCxnSpPr>
        <p:spPr>
          <a:xfrm rot="16200000" flipH="1">
            <a:off x="5172710" y="2503170"/>
            <a:ext cx="764540" cy="1752600"/>
          </a:xfrm>
          <a:prstGeom prst="line">
            <a:avLst/>
          </a:prstGeom>
          <a:ln>
            <a:solidFill>
              <a:schemeClr val="tx1"/>
            </a:solidFill>
            <a:headEnd type="arrow" w="lg" len="lg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34" name="TextBox 74"/>
          <p:cNvSpPr txBox="1">
            <a:spLocks noChangeArrowheads="1"/>
          </p:cNvSpPr>
          <p:nvPr/>
        </p:nvSpPr>
        <p:spPr bwMode="auto">
          <a:xfrm>
            <a:off x="424180" y="2362200"/>
            <a:ext cx="1295400" cy="3698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prstTxWarp prst="textNoShape">
              <a:avLst/>
            </a:prstTxWarp>
            <a:spAutoFit/>
          </a:bodyPr>
          <a:lstStyle/>
          <a:p>
            <a:r>
              <a:rPr lang="en-US" dirty="0"/>
              <a:t>Output</a:t>
            </a:r>
          </a:p>
        </p:txBody>
      </p:sp>
      <p:sp>
        <p:nvSpPr>
          <p:cNvPr id="35" name="TextBox 75"/>
          <p:cNvSpPr txBox="1">
            <a:spLocks noChangeArrowheads="1"/>
          </p:cNvSpPr>
          <p:nvPr/>
        </p:nvSpPr>
        <p:spPr bwMode="auto">
          <a:xfrm>
            <a:off x="0" y="5943600"/>
            <a:ext cx="1295400" cy="3698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prstTxWarp prst="textNoShape">
              <a:avLst/>
            </a:prstTxWarp>
            <a:spAutoFit/>
          </a:bodyPr>
          <a:lstStyle/>
          <a:p>
            <a:pPr algn="ctr"/>
            <a:r>
              <a:rPr lang="en-US"/>
              <a:t>Input</a:t>
            </a:r>
          </a:p>
        </p:txBody>
      </p:sp>
      <p:sp>
        <p:nvSpPr>
          <p:cNvPr id="36" name="TextBox 76"/>
          <p:cNvSpPr txBox="1">
            <a:spLocks noChangeArrowheads="1"/>
          </p:cNvSpPr>
          <p:nvPr/>
        </p:nvSpPr>
        <p:spPr bwMode="auto">
          <a:xfrm>
            <a:off x="-15240" y="3990340"/>
            <a:ext cx="2057400" cy="3698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prstTxWarp prst="textNoShape">
              <a:avLst/>
            </a:prstTxWarp>
            <a:spAutoFit/>
          </a:bodyPr>
          <a:lstStyle/>
          <a:p>
            <a:pPr algn="ctr"/>
            <a:r>
              <a:rPr lang="en-US" dirty="0"/>
              <a:t>Hidden Layer</a:t>
            </a:r>
          </a:p>
        </p:txBody>
      </p:sp>
    </p:spTree>
    <p:extLst>
      <p:ext uri="{BB962C8B-B14F-4D97-AF65-F5344CB8AC3E}">
        <p14:creationId xmlns:p14="http://schemas.microsoft.com/office/powerpoint/2010/main" val="3893326605"/>
      </p:ext>
    </p:extLst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dirty="0"/>
              <a:t>Neural Network</a:t>
            </a:r>
          </a:p>
        </p:txBody>
      </p:sp>
      <p:sp>
        <p:nvSpPr>
          <p:cNvPr id="3" name="Slide Number Placeholder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CF56997-4F5F-5A42-B306-795126905ACA}" type="slidenum">
              <a:rPr lang="en-US" smtClean="0"/>
              <a:pPr/>
              <a:t>29</a:t>
            </a:fld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quarter" idx="13"/>
          </p:nvPr>
        </p:nvSpPr>
        <p:spPr/>
        <p:txBody>
          <a:bodyPr/>
          <a:lstStyle/>
          <a:p>
            <a:r>
              <a:rPr lang="en-US" dirty="0"/>
              <a:t>Decision Functions</a:t>
            </a:r>
          </a:p>
        </p:txBody>
      </p:sp>
      <p:grpSp>
        <p:nvGrpSpPr>
          <p:cNvPr id="34" name="Group 33"/>
          <p:cNvGrpSpPr/>
          <p:nvPr/>
        </p:nvGrpSpPr>
        <p:grpSpPr>
          <a:xfrm>
            <a:off x="99310" y="2701705"/>
            <a:ext cx="4626190" cy="2547370"/>
            <a:chOff x="-15240" y="2174240"/>
            <a:chExt cx="7924800" cy="4363720"/>
          </a:xfrm>
        </p:grpSpPr>
        <p:sp>
          <p:nvSpPr>
            <p:cNvPr id="6" name="Connector 5"/>
            <p:cNvSpPr/>
            <p:nvPr/>
          </p:nvSpPr>
          <p:spPr>
            <a:xfrm>
              <a:off x="1371600" y="5715000"/>
              <a:ext cx="822960" cy="822960"/>
            </a:xfrm>
            <a:prstGeom prst="flowChartConnector">
              <a:avLst/>
            </a:prstGeom>
            <a:solidFill>
              <a:srgbClr val="72CEE0"/>
            </a:solidFill>
            <a:ln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r>
                <a:rPr lang="en-US" sz="1200" dirty="0">
                  <a:ln>
                    <a:solidFill>
                      <a:schemeClr val="tx1"/>
                    </a:solidFill>
                  </a:ln>
                  <a:solidFill>
                    <a:schemeClr val="tx1"/>
                  </a:solidFill>
                  <a:latin typeface="Arial"/>
                  <a:cs typeface="Arial"/>
                </a:rPr>
                <a:t>x</a:t>
              </a:r>
              <a:r>
                <a:rPr lang="en-US" sz="1200" baseline="-25000" dirty="0">
                  <a:ln>
                    <a:solidFill>
                      <a:schemeClr val="tx1"/>
                    </a:solidFill>
                  </a:ln>
                  <a:solidFill>
                    <a:schemeClr val="tx1"/>
                  </a:solidFill>
                  <a:latin typeface="Arial"/>
                  <a:cs typeface="Arial"/>
                </a:rPr>
                <a:t>1</a:t>
              </a:r>
            </a:p>
          </p:txBody>
        </p:sp>
        <p:sp>
          <p:nvSpPr>
            <p:cNvPr id="7" name="Connector 6"/>
            <p:cNvSpPr/>
            <p:nvPr/>
          </p:nvSpPr>
          <p:spPr>
            <a:xfrm>
              <a:off x="2270760" y="3761740"/>
              <a:ext cx="822960" cy="822960"/>
            </a:xfrm>
            <a:prstGeom prst="flowChartConnector">
              <a:avLst/>
            </a:prstGeom>
            <a:solidFill>
              <a:srgbClr val="EE6802"/>
            </a:solidFill>
            <a:ln>
              <a:solidFill>
                <a:schemeClr val="accent1">
                  <a:shade val="95000"/>
                  <a:satMod val="105000"/>
                </a:schemeClr>
              </a:solidFill>
            </a:ln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r>
                <a:rPr lang="en-US" sz="1200" dirty="0">
                  <a:ln>
                    <a:solidFill>
                      <a:schemeClr val="tx1"/>
                    </a:solidFill>
                  </a:ln>
                  <a:solidFill>
                    <a:schemeClr val="tx1"/>
                  </a:solidFill>
                  <a:latin typeface="Arial"/>
                  <a:cs typeface="Arial"/>
                </a:rPr>
                <a:t>z</a:t>
              </a:r>
              <a:r>
                <a:rPr lang="en-US" sz="1200" baseline="-25000" dirty="0">
                  <a:ln>
                    <a:solidFill>
                      <a:schemeClr val="tx1"/>
                    </a:solidFill>
                  </a:ln>
                  <a:solidFill>
                    <a:schemeClr val="tx1"/>
                  </a:solidFill>
                  <a:latin typeface="Arial"/>
                  <a:cs typeface="Arial"/>
                </a:rPr>
                <a:t>1</a:t>
              </a:r>
            </a:p>
          </p:txBody>
        </p:sp>
        <p:sp>
          <p:nvSpPr>
            <p:cNvPr id="8" name="Connector 7"/>
            <p:cNvSpPr/>
            <p:nvPr/>
          </p:nvSpPr>
          <p:spPr>
            <a:xfrm>
              <a:off x="2895600" y="5715000"/>
              <a:ext cx="822960" cy="822960"/>
            </a:xfrm>
            <a:prstGeom prst="flowChartConnector">
              <a:avLst/>
            </a:prstGeom>
            <a:solidFill>
              <a:srgbClr val="72CEE0"/>
            </a:solidFill>
            <a:ln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r>
                <a:rPr lang="en-US" sz="1200" dirty="0">
                  <a:ln>
                    <a:solidFill>
                      <a:schemeClr val="tx1"/>
                    </a:solidFill>
                  </a:ln>
                  <a:solidFill>
                    <a:schemeClr val="tx1"/>
                  </a:solidFill>
                  <a:latin typeface="Arial"/>
                  <a:cs typeface="Arial"/>
                </a:rPr>
                <a:t>x</a:t>
              </a:r>
              <a:r>
                <a:rPr lang="en-US" sz="1200" baseline="-25000" dirty="0">
                  <a:ln>
                    <a:solidFill>
                      <a:schemeClr val="tx1"/>
                    </a:solidFill>
                  </a:ln>
                  <a:solidFill>
                    <a:schemeClr val="tx1"/>
                  </a:solidFill>
                  <a:latin typeface="Arial"/>
                  <a:cs typeface="Arial"/>
                </a:rPr>
                <a:t>2</a:t>
              </a:r>
            </a:p>
          </p:txBody>
        </p:sp>
        <p:sp>
          <p:nvSpPr>
            <p:cNvPr id="9" name="Connector 8"/>
            <p:cNvSpPr/>
            <p:nvPr/>
          </p:nvSpPr>
          <p:spPr>
            <a:xfrm>
              <a:off x="4572000" y="5715000"/>
              <a:ext cx="822960" cy="822960"/>
            </a:xfrm>
            <a:prstGeom prst="flowChartConnector">
              <a:avLst/>
            </a:prstGeom>
            <a:solidFill>
              <a:srgbClr val="72CEE0"/>
            </a:solidFill>
            <a:ln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r>
                <a:rPr lang="en-US" sz="1200" dirty="0">
                  <a:ln>
                    <a:solidFill>
                      <a:schemeClr val="tx1"/>
                    </a:solidFill>
                  </a:ln>
                  <a:solidFill>
                    <a:schemeClr val="tx1"/>
                  </a:solidFill>
                  <a:latin typeface="Arial"/>
                  <a:cs typeface="Arial"/>
                </a:rPr>
                <a:t>x</a:t>
              </a:r>
              <a:r>
                <a:rPr lang="en-US" sz="1200" baseline="-25000" dirty="0">
                  <a:ln>
                    <a:solidFill>
                      <a:schemeClr val="tx1"/>
                    </a:solidFill>
                  </a:ln>
                  <a:solidFill>
                    <a:schemeClr val="tx1"/>
                  </a:solidFill>
                  <a:latin typeface="Arial"/>
                  <a:cs typeface="Arial"/>
                </a:rPr>
                <a:t>3</a:t>
              </a:r>
            </a:p>
          </p:txBody>
        </p:sp>
        <p:sp>
          <p:nvSpPr>
            <p:cNvPr id="10" name="Connector 9"/>
            <p:cNvSpPr/>
            <p:nvPr/>
          </p:nvSpPr>
          <p:spPr>
            <a:xfrm>
              <a:off x="7086600" y="5715000"/>
              <a:ext cx="822960" cy="822960"/>
            </a:xfrm>
            <a:prstGeom prst="flowChartConnector">
              <a:avLst/>
            </a:prstGeom>
            <a:solidFill>
              <a:srgbClr val="72CEE0"/>
            </a:solidFill>
            <a:ln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r>
                <a:rPr lang="en-US" sz="1200" dirty="0" err="1">
                  <a:ln>
                    <a:solidFill>
                      <a:schemeClr val="tx1"/>
                    </a:solidFill>
                  </a:ln>
                  <a:solidFill>
                    <a:schemeClr val="tx1"/>
                  </a:solidFill>
                  <a:latin typeface="Arial"/>
                  <a:cs typeface="Arial"/>
                </a:rPr>
                <a:t>x</a:t>
              </a:r>
              <a:r>
                <a:rPr lang="en-US" sz="1200" baseline="-25000" dirty="0" err="1">
                  <a:ln>
                    <a:solidFill>
                      <a:schemeClr val="tx1"/>
                    </a:solidFill>
                  </a:ln>
                  <a:solidFill>
                    <a:schemeClr val="tx1"/>
                  </a:solidFill>
                  <a:latin typeface="Arial"/>
                  <a:cs typeface="Arial"/>
                </a:rPr>
                <a:t>M</a:t>
              </a:r>
              <a:endParaRPr lang="en-US" sz="1200" baseline="-25000" dirty="0">
                <a:ln>
                  <a:solidFill>
                    <a:schemeClr val="tx1"/>
                  </a:solidFill>
                </a:ln>
                <a:solidFill>
                  <a:schemeClr val="tx1"/>
                </a:solidFill>
                <a:latin typeface="Arial"/>
                <a:cs typeface="Arial"/>
              </a:endParaRPr>
            </a:p>
          </p:txBody>
        </p:sp>
        <p:sp>
          <p:nvSpPr>
            <p:cNvPr id="11" name="Connector 10"/>
            <p:cNvSpPr/>
            <p:nvPr/>
          </p:nvSpPr>
          <p:spPr>
            <a:xfrm>
              <a:off x="4267200" y="2174240"/>
              <a:ext cx="822960" cy="822960"/>
            </a:xfrm>
            <a:prstGeom prst="flowChartConnector">
              <a:avLst/>
            </a:prstGeom>
            <a:solidFill>
              <a:srgbClr val="E0D925"/>
            </a:solidFill>
            <a:ln>
              <a:solidFill>
                <a:schemeClr val="accent1">
                  <a:shade val="95000"/>
                  <a:satMod val="105000"/>
                </a:schemeClr>
              </a:solidFill>
            </a:ln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r>
                <a:rPr lang="en-US" sz="1200" dirty="0">
                  <a:ln>
                    <a:solidFill>
                      <a:schemeClr val="tx1"/>
                    </a:solidFill>
                  </a:ln>
                  <a:solidFill>
                    <a:schemeClr val="tx1"/>
                  </a:solidFill>
                  <a:latin typeface="Arial"/>
                  <a:cs typeface="Arial"/>
                </a:rPr>
                <a:t>y</a:t>
              </a:r>
              <a:endParaRPr lang="en-US" sz="1200" baseline="-25000" dirty="0">
                <a:ln>
                  <a:solidFill>
                    <a:schemeClr val="tx1"/>
                  </a:solidFill>
                </a:ln>
                <a:solidFill>
                  <a:schemeClr val="tx1"/>
                </a:solidFill>
                <a:latin typeface="Arial"/>
                <a:cs typeface="Arial"/>
              </a:endParaRPr>
            </a:p>
          </p:txBody>
        </p:sp>
        <p:sp>
          <p:nvSpPr>
            <p:cNvPr id="12" name="Connector 11"/>
            <p:cNvSpPr/>
            <p:nvPr/>
          </p:nvSpPr>
          <p:spPr>
            <a:xfrm>
              <a:off x="3642360" y="3761740"/>
              <a:ext cx="822960" cy="822960"/>
            </a:xfrm>
            <a:prstGeom prst="flowChartConnector">
              <a:avLst/>
            </a:prstGeom>
            <a:solidFill>
              <a:srgbClr val="EE6802"/>
            </a:solidFill>
            <a:ln>
              <a:solidFill>
                <a:schemeClr val="accent1">
                  <a:shade val="95000"/>
                  <a:satMod val="105000"/>
                </a:schemeClr>
              </a:solidFill>
            </a:ln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r>
                <a:rPr lang="en-US" sz="1200" dirty="0">
                  <a:ln>
                    <a:solidFill>
                      <a:schemeClr val="tx1"/>
                    </a:solidFill>
                  </a:ln>
                  <a:solidFill>
                    <a:schemeClr val="tx1"/>
                  </a:solidFill>
                  <a:latin typeface="Arial"/>
                  <a:cs typeface="Arial"/>
                </a:rPr>
                <a:t>z</a:t>
              </a:r>
              <a:r>
                <a:rPr lang="en-US" sz="1200" baseline="-25000" dirty="0">
                  <a:ln>
                    <a:solidFill>
                      <a:schemeClr val="tx1"/>
                    </a:solidFill>
                  </a:ln>
                  <a:solidFill>
                    <a:schemeClr val="tx1"/>
                  </a:solidFill>
                  <a:latin typeface="Arial"/>
                  <a:cs typeface="Arial"/>
                </a:rPr>
                <a:t>2</a:t>
              </a:r>
            </a:p>
          </p:txBody>
        </p:sp>
        <p:sp>
          <p:nvSpPr>
            <p:cNvPr id="13" name="Connector 12"/>
            <p:cNvSpPr/>
            <p:nvPr/>
          </p:nvSpPr>
          <p:spPr>
            <a:xfrm>
              <a:off x="6019800" y="3761740"/>
              <a:ext cx="822960" cy="822960"/>
            </a:xfrm>
            <a:prstGeom prst="flowChartConnector">
              <a:avLst/>
            </a:prstGeom>
            <a:solidFill>
              <a:srgbClr val="EE6802"/>
            </a:solidFill>
            <a:ln>
              <a:solidFill>
                <a:schemeClr val="accent1">
                  <a:shade val="95000"/>
                  <a:satMod val="105000"/>
                </a:schemeClr>
              </a:solidFill>
            </a:ln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r>
                <a:rPr lang="en-US" sz="1200" dirty="0" err="1">
                  <a:ln>
                    <a:solidFill>
                      <a:schemeClr val="tx1"/>
                    </a:solidFill>
                  </a:ln>
                  <a:solidFill>
                    <a:schemeClr val="tx1"/>
                  </a:solidFill>
                  <a:latin typeface="Arial"/>
                  <a:cs typeface="Arial"/>
                </a:rPr>
                <a:t>z</a:t>
              </a:r>
              <a:r>
                <a:rPr lang="en-US" sz="1200" baseline="-25000" dirty="0" err="1">
                  <a:ln>
                    <a:solidFill>
                      <a:schemeClr val="tx1"/>
                    </a:solidFill>
                  </a:ln>
                  <a:solidFill>
                    <a:schemeClr val="tx1"/>
                  </a:solidFill>
                  <a:latin typeface="Arial"/>
                  <a:cs typeface="Arial"/>
                </a:rPr>
                <a:t>D</a:t>
              </a:r>
              <a:endParaRPr lang="en-US" sz="1200" baseline="-25000" dirty="0">
                <a:ln>
                  <a:solidFill>
                    <a:schemeClr val="tx1"/>
                  </a:solidFill>
                </a:ln>
                <a:solidFill>
                  <a:schemeClr val="tx1"/>
                </a:solidFill>
                <a:latin typeface="Arial"/>
                <a:cs typeface="Arial"/>
              </a:endParaRPr>
            </a:p>
          </p:txBody>
        </p:sp>
        <p:sp>
          <p:nvSpPr>
            <p:cNvPr id="14" name="TextBox 13"/>
            <p:cNvSpPr txBox="1">
              <a:spLocks noChangeArrowheads="1"/>
            </p:cNvSpPr>
            <p:nvPr/>
          </p:nvSpPr>
          <p:spPr bwMode="auto">
            <a:xfrm>
              <a:off x="5013959" y="3846746"/>
              <a:ext cx="533400" cy="474507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anchor="ctr">
              <a:prstTxWarp prst="textNoShape">
                <a:avLst/>
              </a:prstTxWarp>
              <a:spAutoFit/>
            </a:bodyPr>
            <a:lstStyle/>
            <a:p>
              <a:pPr algn="ctr"/>
              <a:r>
                <a:rPr lang="en-US" sz="1200" b="1"/>
                <a:t>…</a:t>
              </a:r>
            </a:p>
          </p:txBody>
        </p:sp>
        <p:sp>
          <p:nvSpPr>
            <p:cNvPr id="15" name="TextBox 14"/>
            <p:cNvSpPr txBox="1">
              <a:spLocks noChangeArrowheads="1"/>
            </p:cNvSpPr>
            <p:nvPr/>
          </p:nvSpPr>
          <p:spPr bwMode="auto">
            <a:xfrm>
              <a:off x="6019801" y="5800007"/>
              <a:ext cx="533400" cy="474507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anchor="ctr">
              <a:prstTxWarp prst="textNoShape">
                <a:avLst/>
              </a:prstTxWarp>
              <a:spAutoFit/>
            </a:bodyPr>
            <a:lstStyle/>
            <a:p>
              <a:pPr algn="ctr"/>
              <a:r>
                <a:rPr lang="en-US" sz="1200" b="1"/>
                <a:t>…</a:t>
              </a:r>
            </a:p>
          </p:txBody>
        </p:sp>
        <p:cxnSp>
          <p:nvCxnSpPr>
            <p:cNvPr id="16" name="Straight Connector 15"/>
            <p:cNvCxnSpPr>
              <a:stCxn id="7" idx="4"/>
              <a:endCxn id="6" idx="0"/>
            </p:cNvCxnSpPr>
            <p:nvPr/>
          </p:nvCxnSpPr>
          <p:spPr>
            <a:xfrm rot="5400000">
              <a:off x="1667510" y="4700270"/>
              <a:ext cx="1130300" cy="899160"/>
            </a:xfrm>
            <a:prstGeom prst="line">
              <a:avLst/>
            </a:prstGeom>
            <a:ln>
              <a:solidFill>
                <a:schemeClr val="tx1"/>
              </a:solidFill>
              <a:headEnd type="arrow" w="lg" len="lg"/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7" name="Straight Connector 16"/>
            <p:cNvCxnSpPr>
              <a:stCxn id="7" idx="4"/>
              <a:endCxn id="8" idx="0"/>
            </p:cNvCxnSpPr>
            <p:nvPr/>
          </p:nvCxnSpPr>
          <p:spPr>
            <a:xfrm rot="16200000" flipH="1">
              <a:off x="2429510" y="4837430"/>
              <a:ext cx="1130300" cy="624840"/>
            </a:xfrm>
            <a:prstGeom prst="line">
              <a:avLst/>
            </a:prstGeom>
            <a:ln>
              <a:solidFill>
                <a:schemeClr val="tx1"/>
              </a:solidFill>
              <a:headEnd type="arrow" w="lg" len="lg"/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8" name="Straight Connector 17"/>
            <p:cNvCxnSpPr>
              <a:stCxn id="7" idx="4"/>
              <a:endCxn id="9" idx="0"/>
            </p:cNvCxnSpPr>
            <p:nvPr/>
          </p:nvCxnSpPr>
          <p:spPr>
            <a:xfrm rot="16200000" flipH="1">
              <a:off x="3267710" y="3999230"/>
              <a:ext cx="1130300" cy="2301240"/>
            </a:xfrm>
            <a:prstGeom prst="line">
              <a:avLst/>
            </a:prstGeom>
            <a:ln>
              <a:solidFill>
                <a:schemeClr val="tx1"/>
              </a:solidFill>
              <a:headEnd type="arrow" w="lg" len="lg"/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9" name="Straight Connector 18"/>
            <p:cNvCxnSpPr>
              <a:stCxn id="7" idx="4"/>
              <a:endCxn id="10" idx="0"/>
            </p:cNvCxnSpPr>
            <p:nvPr/>
          </p:nvCxnSpPr>
          <p:spPr>
            <a:xfrm rot="16200000" flipH="1">
              <a:off x="4525010" y="2741930"/>
              <a:ext cx="1130300" cy="4815840"/>
            </a:xfrm>
            <a:prstGeom prst="line">
              <a:avLst/>
            </a:prstGeom>
            <a:ln>
              <a:solidFill>
                <a:schemeClr val="tx1"/>
              </a:solidFill>
              <a:headEnd type="arrow" w="lg" len="lg"/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0" name="Straight Connector 19"/>
            <p:cNvCxnSpPr>
              <a:stCxn id="12" idx="4"/>
              <a:endCxn id="8" idx="0"/>
            </p:cNvCxnSpPr>
            <p:nvPr/>
          </p:nvCxnSpPr>
          <p:spPr>
            <a:xfrm rot="5400000">
              <a:off x="3115310" y="4776470"/>
              <a:ext cx="1130300" cy="746760"/>
            </a:xfrm>
            <a:prstGeom prst="line">
              <a:avLst/>
            </a:prstGeom>
            <a:ln>
              <a:solidFill>
                <a:schemeClr val="tx1"/>
              </a:solidFill>
              <a:headEnd type="arrow" w="lg" len="lg"/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" name="Straight Connector 20"/>
            <p:cNvCxnSpPr>
              <a:stCxn id="12" idx="4"/>
              <a:endCxn id="9" idx="0"/>
            </p:cNvCxnSpPr>
            <p:nvPr/>
          </p:nvCxnSpPr>
          <p:spPr>
            <a:xfrm rot="16200000" flipH="1">
              <a:off x="3953510" y="4685030"/>
              <a:ext cx="1130300" cy="929640"/>
            </a:xfrm>
            <a:prstGeom prst="line">
              <a:avLst/>
            </a:prstGeom>
            <a:ln>
              <a:solidFill>
                <a:schemeClr val="tx1"/>
              </a:solidFill>
              <a:headEnd type="arrow" w="lg" len="lg"/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2" name="Straight Connector 21"/>
            <p:cNvCxnSpPr>
              <a:stCxn id="12" idx="4"/>
              <a:endCxn id="10" idx="0"/>
            </p:cNvCxnSpPr>
            <p:nvPr/>
          </p:nvCxnSpPr>
          <p:spPr>
            <a:xfrm rot="16200000" flipH="1">
              <a:off x="5210810" y="3427730"/>
              <a:ext cx="1130300" cy="3444240"/>
            </a:xfrm>
            <a:prstGeom prst="line">
              <a:avLst/>
            </a:prstGeom>
            <a:ln>
              <a:solidFill>
                <a:schemeClr val="tx1"/>
              </a:solidFill>
              <a:headEnd type="arrow" w="lg" len="lg"/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3" name="Straight Connector 22"/>
            <p:cNvCxnSpPr>
              <a:stCxn id="13" idx="4"/>
              <a:endCxn id="6" idx="0"/>
            </p:cNvCxnSpPr>
            <p:nvPr/>
          </p:nvCxnSpPr>
          <p:spPr>
            <a:xfrm rot="5400000">
              <a:off x="3542030" y="2825750"/>
              <a:ext cx="1130300" cy="4648200"/>
            </a:xfrm>
            <a:prstGeom prst="line">
              <a:avLst/>
            </a:prstGeom>
            <a:ln>
              <a:solidFill>
                <a:schemeClr val="tx1"/>
              </a:solidFill>
              <a:headEnd type="arrow" w="lg" len="lg"/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4" name="Straight Connector 23"/>
            <p:cNvCxnSpPr>
              <a:stCxn id="12" idx="4"/>
              <a:endCxn id="6" idx="0"/>
            </p:cNvCxnSpPr>
            <p:nvPr/>
          </p:nvCxnSpPr>
          <p:spPr>
            <a:xfrm rot="5400000">
              <a:off x="2353310" y="4014470"/>
              <a:ext cx="1130300" cy="2270760"/>
            </a:xfrm>
            <a:prstGeom prst="line">
              <a:avLst/>
            </a:prstGeom>
            <a:ln>
              <a:solidFill>
                <a:schemeClr val="tx1"/>
              </a:solidFill>
              <a:headEnd type="arrow" w="lg" len="lg"/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5" name="Straight Connector 24"/>
            <p:cNvCxnSpPr>
              <a:stCxn id="13" idx="4"/>
              <a:endCxn id="8" idx="0"/>
            </p:cNvCxnSpPr>
            <p:nvPr/>
          </p:nvCxnSpPr>
          <p:spPr>
            <a:xfrm rot="5400000">
              <a:off x="4304030" y="3587750"/>
              <a:ext cx="1130300" cy="3124200"/>
            </a:xfrm>
            <a:prstGeom prst="line">
              <a:avLst/>
            </a:prstGeom>
            <a:ln>
              <a:solidFill>
                <a:schemeClr val="tx1"/>
              </a:solidFill>
              <a:headEnd type="arrow" w="lg" len="lg"/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6" name="Straight Connector 25"/>
            <p:cNvCxnSpPr>
              <a:stCxn id="13" idx="4"/>
              <a:endCxn id="9" idx="0"/>
            </p:cNvCxnSpPr>
            <p:nvPr/>
          </p:nvCxnSpPr>
          <p:spPr>
            <a:xfrm rot="5400000">
              <a:off x="5142230" y="4425950"/>
              <a:ext cx="1130300" cy="1447800"/>
            </a:xfrm>
            <a:prstGeom prst="line">
              <a:avLst/>
            </a:prstGeom>
            <a:ln>
              <a:solidFill>
                <a:schemeClr val="tx1"/>
              </a:solidFill>
              <a:headEnd type="arrow" w="lg" len="lg"/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7" name="Straight Connector 26"/>
            <p:cNvCxnSpPr>
              <a:stCxn id="13" idx="4"/>
              <a:endCxn id="10" idx="0"/>
            </p:cNvCxnSpPr>
            <p:nvPr/>
          </p:nvCxnSpPr>
          <p:spPr>
            <a:xfrm rot="16200000" flipH="1">
              <a:off x="6399530" y="4616450"/>
              <a:ext cx="1130300" cy="1066800"/>
            </a:xfrm>
            <a:prstGeom prst="line">
              <a:avLst/>
            </a:prstGeom>
            <a:ln>
              <a:solidFill>
                <a:schemeClr val="tx1"/>
              </a:solidFill>
              <a:headEnd type="arrow" w="lg" len="lg"/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8" name="Straight Connector 27"/>
            <p:cNvCxnSpPr>
              <a:stCxn id="11" idx="4"/>
              <a:endCxn id="7" idx="0"/>
            </p:cNvCxnSpPr>
            <p:nvPr/>
          </p:nvCxnSpPr>
          <p:spPr>
            <a:xfrm rot="5400000">
              <a:off x="3298190" y="2381250"/>
              <a:ext cx="764540" cy="1996440"/>
            </a:xfrm>
            <a:prstGeom prst="line">
              <a:avLst/>
            </a:prstGeom>
            <a:ln>
              <a:solidFill>
                <a:schemeClr val="tx1"/>
              </a:solidFill>
              <a:headEnd type="arrow" w="lg" len="lg"/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9" name="Straight Connector 28"/>
            <p:cNvCxnSpPr>
              <a:stCxn id="11" idx="4"/>
              <a:endCxn id="12" idx="0"/>
            </p:cNvCxnSpPr>
            <p:nvPr/>
          </p:nvCxnSpPr>
          <p:spPr>
            <a:xfrm rot="5400000">
              <a:off x="3983990" y="3067050"/>
              <a:ext cx="764540" cy="624840"/>
            </a:xfrm>
            <a:prstGeom prst="line">
              <a:avLst/>
            </a:prstGeom>
            <a:ln>
              <a:solidFill>
                <a:schemeClr val="tx1"/>
              </a:solidFill>
              <a:headEnd type="arrow" w="lg" len="lg"/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0" name="Straight Connector 29"/>
            <p:cNvCxnSpPr>
              <a:stCxn id="11" idx="4"/>
              <a:endCxn id="13" idx="0"/>
            </p:cNvCxnSpPr>
            <p:nvPr/>
          </p:nvCxnSpPr>
          <p:spPr>
            <a:xfrm rot="16200000" flipH="1">
              <a:off x="5172710" y="2503170"/>
              <a:ext cx="764540" cy="1752600"/>
            </a:xfrm>
            <a:prstGeom prst="line">
              <a:avLst/>
            </a:prstGeom>
            <a:ln>
              <a:solidFill>
                <a:schemeClr val="tx1"/>
              </a:solidFill>
              <a:headEnd type="arrow" w="lg" len="lg"/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31" name="TextBox 74"/>
            <p:cNvSpPr txBox="1">
              <a:spLocks noChangeArrowheads="1"/>
            </p:cNvSpPr>
            <p:nvPr/>
          </p:nvSpPr>
          <p:spPr bwMode="auto">
            <a:xfrm>
              <a:off x="424179" y="2362200"/>
              <a:ext cx="1295400" cy="474507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>
              <a:prstTxWarp prst="textNoShape">
                <a:avLst/>
              </a:prstTxWarp>
              <a:spAutoFit/>
            </a:bodyPr>
            <a:lstStyle/>
            <a:p>
              <a:r>
                <a:rPr lang="en-US" sz="1200" dirty="0"/>
                <a:t>Output</a:t>
              </a:r>
            </a:p>
          </p:txBody>
        </p:sp>
        <p:sp>
          <p:nvSpPr>
            <p:cNvPr id="32" name="TextBox 75"/>
            <p:cNvSpPr txBox="1">
              <a:spLocks noChangeArrowheads="1"/>
            </p:cNvSpPr>
            <p:nvPr/>
          </p:nvSpPr>
          <p:spPr bwMode="auto">
            <a:xfrm>
              <a:off x="1" y="5943600"/>
              <a:ext cx="1295400" cy="474507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>
              <a:prstTxWarp prst="textNoShape">
                <a:avLst/>
              </a:prstTxWarp>
              <a:spAutoFit/>
            </a:bodyPr>
            <a:lstStyle/>
            <a:p>
              <a:pPr algn="ctr"/>
              <a:r>
                <a:rPr lang="en-US" sz="1200"/>
                <a:t>Input</a:t>
              </a:r>
            </a:p>
          </p:txBody>
        </p:sp>
        <p:sp>
          <p:nvSpPr>
            <p:cNvPr id="33" name="TextBox 76"/>
            <p:cNvSpPr txBox="1">
              <a:spLocks noChangeArrowheads="1"/>
            </p:cNvSpPr>
            <p:nvPr/>
          </p:nvSpPr>
          <p:spPr bwMode="auto">
            <a:xfrm>
              <a:off x="-15240" y="3990341"/>
              <a:ext cx="2057400" cy="474507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>
              <a:prstTxWarp prst="textNoShape">
                <a:avLst/>
              </a:prstTxWarp>
              <a:spAutoFit/>
            </a:bodyPr>
            <a:lstStyle/>
            <a:p>
              <a:pPr algn="ctr"/>
              <a:r>
                <a:rPr lang="en-US" sz="1200" dirty="0"/>
                <a:t>Hidden Layer</a:t>
              </a:r>
            </a:p>
          </p:txBody>
        </p:sp>
      </p:grpSp>
      <p:pic>
        <p:nvPicPr>
          <p:cNvPr id="36" name="Picture 35" descr="latex-image-1.pdf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6305"/>
          <a:stretch/>
        </p:blipFill>
        <p:spPr>
          <a:xfrm>
            <a:off x="5180818" y="2352139"/>
            <a:ext cx="3280042" cy="436933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24015339"/>
      </p:ext>
    </p:extLst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dirty="0"/>
              <a:t>Building a Neural Net</a:t>
            </a:r>
          </a:p>
        </p:txBody>
      </p:sp>
      <p:sp>
        <p:nvSpPr>
          <p:cNvPr id="6" name="Connector 5"/>
          <p:cNvSpPr/>
          <p:nvPr/>
        </p:nvSpPr>
        <p:spPr>
          <a:xfrm>
            <a:off x="2270760" y="3761740"/>
            <a:ext cx="822960" cy="822960"/>
          </a:xfrm>
          <a:prstGeom prst="flowChartConnector">
            <a:avLst/>
          </a:prstGeom>
          <a:solidFill>
            <a:srgbClr val="EE6802"/>
          </a:solidFill>
          <a:ln>
            <a:solidFill>
              <a:schemeClr val="accent1">
                <a:shade val="95000"/>
                <a:satMod val="105000"/>
              </a:schemeClr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US" dirty="0">
                <a:ln>
                  <a:solidFill>
                    <a:schemeClr val="tx1"/>
                  </a:solidFill>
                </a:ln>
                <a:solidFill>
                  <a:schemeClr val="tx1"/>
                </a:solidFill>
                <a:latin typeface="Arial"/>
                <a:cs typeface="Arial"/>
              </a:rPr>
              <a:t>x</a:t>
            </a:r>
            <a:r>
              <a:rPr lang="en-US" baseline="-25000" dirty="0">
                <a:ln>
                  <a:solidFill>
                    <a:schemeClr val="tx1"/>
                  </a:solidFill>
                </a:ln>
                <a:solidFill>
                  <a:schemeClr val="tx1"/>
                </a:solidFill>
                <a:latin typeface="Arial"/>
                <a:cs typeface="Arial"/>
              </a:rPr>
              <a:t>1</a:t>
            </a:r>
          </a:p>
        </p:txBody>
      </p:sp>
      <p:sp>
        <p:nvSpPr>
          <p:cNvPr id="10" name="Connector 9"/>
          <p:cNvSpPr/>
          <p:nvPr/>
        </p:nvSpPr>
        <p:spPr>
          <a:xfrm>
            <a:off x="4267200" y="2174240"/>
            <a:ext cx="822960" cy="822960"/>
          </a:xfrm>
          <a:prstGeom prst="flowChartConnector">
            <a:avLst/>
          </a:prstGeom>
          <a:solidFill>
            <a:srgbClr val="E0D925"/>
          </a:solidFill>
          <a:ln>
            <a:solidFill>
              <a:schemeClr val="accent1">
                <a:shade val="95000"/>
                <a:satMod val="105000"/>
              </a:schemeClr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US" dirty="0">
                <a:ln>
                  <a:solidFill>
                    <a:schemeClr val="tx1"/>
                  </a:solidFill>
                </a:ln>
                <a:solidFill>
                  <a:schemeClr val="tx1"/>
                </a:solidFill>
                <a:latin typeface="Arial"/>
                <a:cs typeface="Arial"/>
              </a:rPr>
              <a:t>y</a:t>
            </a:r>
            <a:endParaRPr lang="en-US" baseline="-25000" dirty="0">
              <a:ln>
                <a:solidFill>
                  <a:schemeClr val="tx1"/>
                </a:solidFill>
              </a:ln>
              <a:solidFill>
                <a:schemeClr val="tx1"/>
              </a:solidFill>
              <a:latin typeface="Arial"/>
              <a:cs typeface="Arial"/>
            </a:endParaRPr>
          </a:p>
        </p:txBody>
      </p:sp>
      <p:sp>
        <p:nvSpPr>
          <p:cNvPr id="11" name="Connector 10"/>
          <p:cNvSpPr/>
          <p:nvPr/>
        </p:nvSpPr>
        <p:spPr>
          <a:xfrm>
            <a:off x="3642360" y="3761740"/>
            <a:ext cx="822960" cy="822960"/>
          </a:xfrm>
          <a:prstGeom prst="flowChartConnector">
            <a:avLst/>
          </a:prstGeom>
          <a:solidFill>
            <a:srgbClr val="EE6802"/>
          </a:solidFill>
          <a:ln>
            <a:solidFill>
              <a:schemeClr val="accent1">
                <a:shade val="95000"/>
                <a:satMod val="105000"/>
              </a:schemeClr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US" dirty="0">
                <a:ln>
                  <a:solidFill>
                    <a:schemeClr val="tx1"/>
                  </a:solidFill>
                </a:ln>
                <a:solidFill>
                  <a:schemeClr val="tx1"/>
                </a:solidFill>
                <a:latin typeface="Arial"/>
                <a:cs typeface="Arial"/>
              </a:rPr>
              <a:t>x</a:t>
            </a:r>
            <a:r>
              <a:rPr lang="en-US" baseline="-25000" dirty="0">
                <a:ln>
                  <a:solidFill>
                    <a:schemeClr val="tx1"/>
                  </a:solidFill>
                </a:ln>
                <a:solidFill>
                  <a:schemeClr val="tx1"/>
                </a:solidFill>
                <a:latin typeface="Arial"/>
                <a:cs typeface="Arial"/>
              </a:rPr>
              <a:t>2</a:t>
            </a:r>
          </a:p>
        </p:txBody>
      </p:sp>
      <p:sp>
        <p:nvSpPr>
          <p:cNvPr id="12" name="Connector 11"/>
          <p:cNvSpPr/>
          <p:nvPr/>
        </p:nvSpPr>
        <p:spPr>
          <a:xfrm>
            <a:off x="6019800" y="3761740"/>
            <a:ext cx="822960" cy="822960"/>
          </a:xfrm>
          <a:prstGeom prst="flowChartConnector">
            <a:avLst/>
          </a:prstGeom>
          <a:solidFill>
            <a:srgbClr val="EE6802"/>
          </a:solidFill>
          <a:ln>
            <a:solidFill>
              <a:schemeClr val="accent1">
                <a:shade val="95000"/>
                <a:satMod val="105000"/>
              </a:schemeClr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US" dirty="0" err="1">
                <a:ln>
                  <a:solidFill>
                    <a:schemeClr val="tx1"/>
                  </a:solidFill>
                </a:ln>
                <a:solidFill>
                  <a:schemeClr val="tx1"/>
                </a:solidFill>
                <a:latin typeface="Arial"/>
                <a:cs typeface="Arial"/>
              </a:rPr>
              <a:t>x</a:t>
            </a:r>
            <a:r>
              <a:rPr lang="en-US" baseline="-25000" dirty="0" err="1">
                <a:ln>
                  <a:solidFill>
                    <a:schemeClr val="tx1"/>
                  </a:solidFill>
                </a:ln>
                <a:solidFill>
                  <a:schemeClr val="tx1"/>
                </a:solidFill>
                <a:latin typeface="Arial"/>
                <a:cs typeface="Arial"/>
              </a:rPr>
              <a:t>M</a:t>
            </a:r>
            <a:endParaRPr lang="en-US" baseline="-25000" dirty="0">
              <a:ln>
                <a:solidFill>
                  <a:schemeClr val="tx1"/>
                </a:solidFill>
              </a:ln>
              <a:solidFill>
                <a:schemeClr val="tx1"/>
              </a:solidFill>
              <a:latin typeface="Arial"/>
              <a:cs typeface="Arial"/>
            </a:endParaRPr>
          </a:p>
        </p:txBody>
      </p:sp>
      <p:sp>
        <p:nvSpPr>
          <p:cNvPr id="14" name="TextBox 13"/>
          <p:cNvSpPr txBox="1">
            <a:spLocks noChangeArrowheads="1"/>
          </p:cNvSpPr>
          <p:nvPr/>
        </p:nvSpPr>
        <p:spPr bwMode="auto">
          <a:xfrm>
            <a:off x="5013960" y="3837940"/>
            <a:ext cx="533400" cy="4921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>
            <a:prstTxWarp prst="textNoShape">
              <a:avLst/>
            </a:prstTxWarp>
            <a:spAutoFit/>
          </a:bodyPr>
          <a:lstStyle/>
          <a:p>
            <a:pPr algn="ctr"/>
            <a:r>
              <a:rPr lang="en-US" sz="2600" b="1"/>
              <a:t>…</a:t>
            </a:r>
          </a:p>
        </p:txBody>
      </p:sp>
      <p:cxnSp>
        <p:nvCxnSpPr>
          <p:cNvPr id="28" name="Straight Connector 27"/>
          <p:cNvCxnSpPr>
            <a:stCxn id="10" idx="4"/>
            <a:endCxn id="6" idx="0"/>
          </p:cNvCxnSpPr>
          <p:nvPr/>
        </p:nvCxnSpPr>
        <p:spPr>
          <a:xfrm rot="5400000">
            <a:off x="3298190" y="2381250"/>
            <a:ext cx="764540" cy="1996440"/>
          </a:xfrm>
          <a:prstGeom prst="line">
            <a:avLst/>
          </a:prstGeom>
          <a:ln>
            <a:solidFill>
              <a:schemeClr val="tx1"/>
            </a:solidFill>
            <a:headEnd type="arrow" w="lg" len="lg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29" name="Straight Connector 28"/>
          <p:cNvCxnSpPr>
            <a:stCxn id="10" idx="4"/>
            <a:endCxn id="11" idx="0"/>
          </p:cNvCxnSpPr>
          <p:nvPr/>
        </p:nvCxnSpPr>
        <p:spPr>
          <a:xfrm rot="5400000">
            <a:off x="3983990" y="3067050"/>
            <a:ext cx="764540" cy="624840"/>
          </a:xfrm>
          <a:prstGeom prst="line">
            <a:avLst/>
          </a:prstGeom>
          <a:ln>
            <a:solidFill>
              <a:schemeClr val="tx1"/>
            </a:solidFill>
            <a:headEnd type="arrow" w="lg" len="lg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30" name="Straight Connector 29"/>
          <p:cNvCxnSpPr>
            <a:stCxn id="10" idx="4"/>
            <a:endCxn id="12" idx="0"/>
          </p:cNvCxnSpPr>
          <p:nvPr/>
        </p:nvCxnSpPr>
        <p:spPr>
          <a:xfrm rot="16200000" flipH="1">
            <a:off x="5172710" y="2503170"/>
            <a:ext cx="764540" cy="1752600"/>
          </a:xfrm>
          <a:prstGeom prst="line">
            <a:avLst/>
          </a:prstGeom>
          <a:ln>
            <a:solidFill>
              <a:schemeClr val="tx1"/>
            </a:solidFill>
            <a:headEnd type="arrow" w="lg" len="lg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34" name="TextBox 74"/>
          <p:cNvSpPr txBox="1">
            <a:spLocks noChangeArrowheads="1"/>
          </p:cNvSpPr>
          <p:nvPr/>
        </p:nvSpPr>
        <p:spPr bwMode="auto">
          <a:xfrm>
            <a:off x="424180" y="2362200"/>
            <a:ext cx="1295400" cy="3698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prstTxWarp prst="textNoShape">
              <a:avLst/>
            </a:prstTxWarp>
            <a:spAutoFit/>
          </a:bodyPr>
          <a:lstStyle/>
          <a:p>
            <a:r>
              <a:rPr lang="en-US" dirty="0"/>
              <a:t>Output</a:t>
            </a:r>
          </a:p>
        </p:txBody>
      </p:sp>
      <p:sp>
        <p:nvSpPr>
          <p:cNvPr id="36" name="TextBox 76"/>
          <p:cNvSpPr txBox="1">
            <a:spLocks noChangeArrowheads="1"/>
          </p:cNvSpPr>
          <p:nvPr/>
        </p:nvSpPr>
        <p:spPr bwMode="auto">
          <a:xfrm>
            <a:off x="-15240" y="3990340"/>
            <a:ext cx="2057400" cy="3698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prstTxWarp prst="textNoShape">
              <a:avLst/>
            </a:prstTxWarp>
            <a:spAutoFit/>
          </a:bodyPr>
          <a:lstStyle/>
          <a:p>
            <a:pPr algn="ctr"/>
            <a:r>
              <a:rPr lang="en-US" dirty="0"/>
              <a:t>Features</a:t>
            </a:r>
          </a:p>
        </p:txBody>
      </p:sp>
      <p:sp>
        <p:nvSpPr>
          <p:cNvPr id="3" name="Slide Number Placeholder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CF56997-4F5F-5A42-B306-795126905ACA}" type="slidenum">
              <a:rPr lang="en-US" smtClean="0"/>
              <a:pPr/>
              <a:t>30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10111582"/>
      </p:ext>
    </p:extLst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dirty="0"/>
              <a:t>Building a Neural Net</a:t>
            </a:r>
          </a:p>
        </p:txBody>
      </p:sp>
      <p:sp>
        <p:nvSpPr>
          <p:cNvPr id="4" name="Connector 3"/>
          <p:cNvSpPr/>
          <p:nvPr/>
        </p:nvSpPr>
        <p:spPr>
          <a:xfrm>
            <a:off x="2270760" y="5715000"/>
            <a:ext cx="822960" cy="822960"/>
          </a:xfrm>
          <a:prstGeom prst="flowChartConnector">
            <a:avLst/>
          </a:prstGeom>
          <a:solidFill>
            <a:srgbClr val="72CEE0"/>
          </a:solidFill>
          <a:ln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US" dirty="0">
                <a:ln>
                  <a:solidFill>
                    <a:schemeClr val="tx1"/>
                  </a:solidFill>
                </a:ln>
                <a:solidFill>
                  <a:schemeClr val="tx1"/>
                </a:solidFill>
                <a:latin typeface="Arial"/>
                <a:cs typeface="Arial"/>
              </a:rPr>
              <a:t>x</a:t>
            </a:r>
            <a:r>
              <a:rPr lang="en-US" baseline="-25000" dirty="0">
                <a:ln>
                  <a:solidFill>
                    <a:schemeClr val="tx1"/>
                  </a:solidFill>
                </a:ln>
                <a:solidFill>
                  <a:schemeClr val="tx1"/>
                </a:solidFill>
                <a:latin typeface="Arial"/>
                <a:cs typeface="Arial"/>
              </a:rPr>
              <a:t>1</a:t>
            </a:r>
          </a:p>
        </p:txBody>
      </p:sp>
      <p:sp>
        <p:nvSpPr>
          <p:cNvPr id="6" name="Connector 5"/>
          <p:cNvSpPr/>
          <p:nvPr/>
        </p:nvSpPr>
        <p:spPr>
          <a:xfrm>
            <a:off x="2270760" y="3761740"/>
            <a:ext cx="822960" cy="822960"/>
          </a:xfrm>
          <a:prstGeom prst="flowChartConnector">
            <a:avLst/>
          </a:prstGeom>
          <a:solidFill>
            <a:srgbClr val="EE6802"/>
          </a:solidFill>
          <a:ln>
            <a:solidFill>
              <a:schemeClr val="accent1">
                <a:shade val="95000"/>
                <a:satMod val="105000"/>
              </a:schemeClr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US" dirty="0">
                <a:ln>
                  <a:solidFill>
                    <a:schemeClr val="tx1"/>
                  </a:solidFill>
                </a:ln>
                <a:solidFill>
                  <a:schemeClr val="tx1"/>
                </a:solidFill>
                <a:latin typeface="Arial"/>
                <a:cs typeface="Arial"/>
              </a:rPr>
              <a:t>a</a:t>
            </a:r>
            <a:r>
              <a:rPr lang="en-US" baseline="-25000" dirty="0">
                <a:ln>
                  <a:solidFill>
                    <a:schemeClr val="tx1"/>
                  </a:solidFill>
                </a:ln>
                <a:solidFill>
                  <a:schemeClr val="tx1"/>
                </a:solidFill>
                <a:latin typeface="Arial"/>
                <a:cs typeface="Arial"/>
              </a:rPr>
              <a:t>1</a:t>
            </a:r>
          </a:p>
        </p:txBody>
      </p:sp>
      <p:sp>
        <p:nvSpPr>
          <p:cNvPr id="7" name="Connector 6"/>
          <p:cNvSpPr/>
          <p:nvPr/>
        </p:nvSpPr>
        <p:spPr>
          <a:xfrm>
            <a:off x="3642360" y="5715000"/>
            <a:ext cx="822960" cy="822960"/>
          </a:xfrm>
          <a:prstGeom prst="flowChartConnector">
            <a:avLst/>
          </a:prstGeom>
          <a:solidFill>
            <a:srgbClr val="72CEE0"/>
          </a:solidFill>
          <a:ln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US" dirty="0">
                <a:ln>
                  <a:solidFill>
                    <a:schemeClr val="tx1"/>
                  </a:solidFill>
                </a:ln>
                <a:solidFill>
                  <a:schemeClr val="tx1"/>
                </a:solidFill>
                <a:latin typeface="Arial"/>
                <a:cs typeface="Arial"/>
              </a:rPr>
              <a:t>x</a:t>
            </a:r>
            <a:r>
              <a:rPr lang="en-US" baseline="-25000" dirty="0">
                <a:ln>
                  <a:solidFill>
                    <a:schemeClr val="tx1"/>
                  </a:solidFill>
                </a:ln>
                <a:solidFill>
                  <a:schemeClr val="tx1"/>
                </a:solidFill>
                <a:latin typeface="Arial"/>
                <a:cs typeface="Arial"/>
              </a:rPr>
              <a:t>2</a:t>
            </a:r>
          </a:p>
        </p:txBody>
      </p:sp>
      <p:sp>
        <p:nvSpPr>
          <p:cNvPr id="9" name="Connector 8"/>
          <p:cNvSpPr/>
          <p:nvPr/>
        </p:nvSpPr>
        <p:spPr>
          <a:xfrm>
            <a:off x="6019800" y="5712691"/>
            <a:ext cx="822960" cy="822960"/>
          </a:xfrm>
          <a:prstGeom prst="flowChartConnector">
            <a:avLst/>
          </a:prstGeom>
          <a:solidFill>
            <a:srgbClr val="72CEE0"/>
          </a:solidFill>
          <a:ln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US" dirty="0" err="1">
                <a:ln>
                  <a:solidFill>
                    <a:schemeClr val="tx1"/>
                  </a:solidFill>
                </a:ln>
                <a:solidFill>
                  <a:schemeClr val="tx1"/>
                </a:solidFill>
                <a:latin typeface="Arial"/>
                <a:cs typeface="Arial"/>
              </a:rPr>
              <a:t>x</a:t>
            </a:r>
            <a:r>
              <a:rPr lang="en-US" baseline="-25000" dirty="0" err="1">
                <a:ln>
                  <a:solidFill>
                    <a:schemeClr val="tx1"/>
                  </a:solidFill>
                </a:ln>
                <a:solidFill>
                  <a:schemeClr val="tx1"/>
                </a:solidFill>
                <a:latin typeface="Arial"/>
                <a:cs typeface="Arial"/>
              </a:rPr>
              <a:t>M</a:t>
            </a:r>
            <a:endParaRPr lang="en-US" baseline="-25000" dirty="0">
              <a:ln>
                <a:solidFill>
                  <a:schemeClr val="tx1"/>
                </a:solidFill>
              </a:ln>
              <a:solidFill>
                <a:schemeClr val="tx1"/>
              </a:solidFill>
              <a:latin typeface="Arial"/>
              <a:cs typeface="Arial"/>
            </a:endParaRPr>
          </a:p>
        </p:txBody>
      </p:sp>
      <p:sp>
        <p:nvSpPr>
          <p:cNvPr id="10" name="Connector 9"/>
          <p:cNvSpPr/>
          <p:nvPr/>
        </p:nvSpPr>
        <p:spPr>
          <a:xfrm>
            <a:off x="4267200" y="2174240"/>
            <a:ext cx="822960" cy="822960"/>
          </a:xfrm>
          <a:prstGeom prst="flowChartConnector">
            <a:avLst/>
          </a:prstGeom>
          <a:solidFill>
            <a:srgbClr val="E0D925"/>
          </a:solidFill>
          <a:ln>
            <a:solidFill>
              <a:schemeClr val="accent1">
                <a:shade val="95000"/>
                <a:satMod val="105000"/>
              </a:schemeClr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US" dirty="0">
                <a:ln>
                  <a:solidFill>
                    <a:schemeClr val="tx1"/>
                  </a:solidFill>
                </a:ln>
                <a:solidFill>
                  <a:schemeClr val="tx1"/>
                </a:solidFill>
                <a:latin typeface="Arial"/>
                <a:cs typeface="Arial"/>
              </a:rPr>
              <a:t>y</a:t>
            </a:r>
            <a:endParaRPr lang="en-US" baseline="-25000" dirty="0">
              <a:ln>
                <a:solidFill>
                  <a:schemeClr val="tx1"/>
                </a:solidFill>
              </a:ln>
              <a:solidFill>
                <a:schemeClr val="tx1"/>
              </a:solidFill>
              <a:latin typeface="Arial"/>
              <a:cs typeface="Arial"/>
            </a:endParaRPr>
          </a:p>
        </p:txBody>
      </p:sp>
      <p:sp>
        <p:nvSpPr>
          <p:cNvPr id="11" name="Connector 10"/>
          <p:cNvSpPr/>
          <p:nvPr/>
        </p:nvSpPr>
        <p:spPr>
          <a:xfrm>
            <a:off x="3642360" y="3761740"/>
            <a:ext cx="822960" cy="822960"/>
          </a:xfrm>
          <a:prstGeom prst="flowChartConnector">
            <a:avLst/>
          </a:prstGeom>
          <a:solidFill>
            <a:srgbClr val="EE6802"/>
          </a:solidFill>
          <a:ln>
            <a:solidFill>
              <a:schemeClr val="accent1">
                <a:shade val="95000"/>
                <a:satMod val="105000"/>
              </a:schemeClr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US" dirty="0">
                <a:ln>
                  <a:solidFill>
                    <a:schemeClr val="tx1"/>
                  </a:solidFill>
                </a:ln>
                <a:solidFill>
                  <a:schemeClr val="tx1"/>
                </a:solidFill>
                <a:latin typeface="Arial"/>
                <a:cs typeface="Arial"/>
              </a:rPr>
              <a:t>a</a:t>
            </a:r>
            <a:r>
              <a:rPr lang="en-US" baseline="-25000" dirty="0">
                <a:ln>
                  <a:solidFill>
                    <a:schemeClr val="tx1"/>
                  </a:solidFill>
                </a:ln>
                <a:solidFill>
                  <a:schemeClr val="tx1"/>
                </a:solidFill>
                <a:latin typeface="Arial"/>
                <a:cs typeface="Arial"/>
              </a:rPr>
              <a:t>2</a:t>
            </a:r>
          </a:p>
        </p:txBody>
      </p:sp>
      <p:sp>
        <p:nvSpPr>
          <p:cNvPr id="12" name="Connector 11"/>
          <p:cNvSpPr/>
          <p:nvPr/>
        </p:nvSpPr>
        <p:spPr>
          <a:xfrm>
            <a:off x="6019800" y="3761740"/>
            <a:ext cx="822960" cy="822960"/>
          </a:xfrm>
          <a:prstGeom prst="flowChartConnector">
            <a:avLst/>
          </a:prstGeom>
          <a:solidFill>
            <a:srgbClr val="EE6802"/>
          </a:solidFill>
          <a:ln>
            <a:solidFill>
              <a:schemeClr val="accent1">
                <a:shade val="95000"/>
                <a:satMod val="105000"/>
              </a:schemeClr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US" dirty="0" err="1">
                <a:ln>
                  <a:solidFill>
                    <a:schemeClr val="tx1"/>
                  </a:solidFill>
                </a:ln>
                <a:solidFill>
                  <a:schemeClr val="tx1"/>
                </a:solidFill>
                <a:latin typeface="Arial"/>
                <a:cs typeface="Arial"/>
              </a:rPr>
              <a:t>a</a:t>
            </a:r>
            <a:r>
              <a:rPr lang="en-US" baseline="-25000" dirty="0" err="1">
                <a:ln>
                  <a:solidFill>
                    <a:schemeClr val="tx1"/>
                  </a:solidFill>
                </a:ln>
                <a:solidFill>
                  <a:schemeClr val="tx1"/>
                </a:solidFill>
                <a:latin typeface="Arial"/>
                <a:cs typeface="Arial"/>
              </a:rPr>
              <a:t>D</a:t>
            </a:r>
            <a:endParaRPr lang="en-US" baseline="-25000" dirty="0">
              <a:ln>
                <a:solidFill>
                  <a:schemeClr val="tx1"/>
                </a:solidFill>
              </a:ln>
              <a:solidFill>
                <a:schemeClr val="tx1"/>
              </a:solidFill>
              <a:latin typeface="Arial"/>
              <a:cs typeface="Arial"/>
            </a:endParaRPr>
          </a:p>
        </p:txBody>
      </p:sp>
      <p:sp>
        <p:nvSpPr>
          <p:cNvPr id="14" name="TextBox 13"/>
          <p:cNvSpPr txBox="1">
            <a:spLocks noChangeArrowheads="1"/>
          </p:cNvSpPr>
          <p:nvPr/>
        </p:nvSpPr>
        <p:spPr bwMode="auto">
          <a:xfrm>
            <a:off x="5013960" y="3837940"/>
            <a:ext cx="533400" cy="4921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>
            <a:prstTxWarp prst="textNoShape">
              <a:avLst/>
            </a:prstTxWarp>
            <a:spAutoFit/>
          </a:bodyPr>
          <a:lstStyle/>
          <a:p>
            <a:pPr algn="ctr"/>
            <a:r>
              <a:rPr lang="en-US" sz="2600" b="1"/>
              <a:t>…</a:t>
            </a:r>
          </a:p>
        </p:txBody>
      </p:sp>
      <p:sp>
        <p:nvSpPr>
          <p:cNvPr id="15" name="TextBox 14"/>
          <p:cNvSpPr txBox="1">
            <a:spLocks noChangeArrowheads="1"/>
          </p:cNvSpPr>
          <p:nvPr/>
        </p:nvSpPr>
        <p:spPr bwMode="auto">
          <a:xfrm>
            <a:off x="5090160" y="5821363"/>
            <a:ext cx="533400" cy="4921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>
            <a:prstTxWarp prst="textNoShape">
              <a:avLst/>
            </a:prstTxWarp>
            <a:spAutoFit/>
          </a:bodyPr>
          <a:lstStyle/>
          <a:p>
            <a:pPr algn="ctr"/>
            <a:r>
              <a:rPr lang="en-US" sz="2600" b="1"/>
              <a:t>…</a:t>
            </a:r>
          </a:p>
        </p:txBody>
      </p:sp>
      <p:cxnSp>
        <p:nvCxnSpPr>
          <p:cNvPr id="16" name="Straight Connector 15"/>
          <p:cNvCxnSpPr>
            <a:stCxn id="6" idx="4"/>
            <a:endCxn id="4" idx="0"/>
          </p:cNvCxnSpPr>
          <p:nvPr/>
        </p:nvCxnSpPr>
        <p:spPr>
          <a:xfrm>
            <a:off x="2682240" y="4584700"/>
            <a:ext cx="0" cy="1130300"/>
          </a:xfrm>
          <a:prstGeom prst="line">
            <a:avLst/>
          </a:prstGeom>
          <a:ln>
            <a:solidFill>
              <a:schemeClr val="tx1"/>
            </a:solidFill>
            <a:headEnd type="arrow" w="lg" len="lg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20" name="Straight Connector 19"/>
          <p:cNvCxnSpPr>
            <a:stCxn id="11" idx="4"/>
            <a:endCxn id="7" idx="0"/>
          </p:cNvCxnSpPr>
          <p:nvPr/>
        </p:nvCxnSpPr>
        <p:spPr>
          <a:xfrm>
            <a:off x="4053840" y="4584700"/>
            <a:ext cx="0" cy="1130300"/>
          </a:xfrm>
          <a:prstGeom prst="line">
            <a:avLst/>
          </a:prstGeom>
          <a:ln>
            <a:solidFill>
              <a:schemeClr val="tx1"/>
            </a:solidFill>
            <a:headEnd type="arrow" w="lg" len="lg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27" name="Straight Connector 26"/>
          <p:cNvCxnSpPr>
            <a:stCxn id="12" idx="4"/>
            <a:endCxn id="9" idx="0"/>
          </p:cNvCxnSpPr>
          <p:nvPr/>
        </p:nvCxnSpPr>
        <p:spPr>
          <a:xfrm>
            <a:off x="6431280" y="4584700"/>
            <a:ext cx="0" cy="1127991"/>
          </a:xfrm>
          <a:prstGeom prst="line">
            <a:avLst/>
          </a:prstGeom>
          <a:ln>
            <a:solidFill>
              <a:schemeClr val="tx1"/>
            </a:solidFill>
            <a:headEnd type="arrow" w="lg" len="lg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28" name="Straight Connector 27"/>
          <p:cNvCxnSpPr>
            <a:stCxn id="10" idx="4"/>
            <a:endCxn id="6" idx="0"/>
          </p:cNvCxnSpPr>
          <p:nvPr/>
        </p:nvCxnSpPr>
        <p:spPr>
          <a:xfrm rot="5400000">
            <a:off x="3298190" y="2381250"/>
            <a:ext cx="764540" cy="1996440"/>
          </a:xfrm>
          <a:prstGeom prst="line">
            <a:avLst/>
          </a:prstGeom>
          <a:ln>
            <a:solidFill>
              <a:schemeClr val="tx1"/>
            </a:solidFill>
            <a:headEnd type="arrow" w="lg" len="lg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29" name="Straight Connector 28"/>
          <p:cNvCxnSpPr>
            <a:stCxn id="10" idx="4"/>
            <a:endCxn id="11" idx="0"/>
          </p:cNvCxnSpPr>
          <p:nvPr/>
        </p:nvCxnSpPr>
        <p:spPr>
          <a:xfrm rot="5400000">
            <a:off x="3983990" y="3067050"/>
            <a:ext cx="764540" cy="624840"/>
          </a:xfrm>
          <a:prstGeom prst="line">
            <a:avLst/>
          </a:prstGeom>
          <a:ln>
            <a:solidFill>
              <a:schemeClr val="tx1"/>
            </a:solidFill>
            <a:headEnd type="arrow" w="lg" len="lg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30" name="Straight Connector 29"/>
          <p:cNvCxnSpPr>
            <a:stCxn id="10" idx="4"/>
            <a:endCxn id="12" idx="0"/>
          </p:cNvCxnSpPr>
          <p:nvPr/>
        </p:nvCxnSpPr>
        <p:spPr>
          <a:xfrm rot="16200000" flipH="1">
            <a:off x="5172710" y="2503170"/>
            <a:ext cx="764540" cy="1752600"/>
          </a:xfrm>
          <a:prstGeom prst="line">
            <a:avLst/>
          </a:prstGeom>
          <a:ln>
            <a:solidFill>
              <a:schemeClr val="tx1"/>
            </a:solidFill>
            <a:headEnd type="arrow" w="lg" len="lg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34" name="TextBox 74"/>
          <p:cNvSpPr txBox="1">
            <a:spLocks noChangeArrowheads="1"/>
          </p:cNvSpPr>
          <p:nvPr/>
        </p:nvSpPr>
        <p:spPr bwMode="auto">
          <a:xfrm>
            <a:off x="424180" y="2362200"/>
            <a:ext cx="1295400" cy="3698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prstTxWarp prst="textNoShape">
              <a:avLst/>
            </a:prstTxWarp>
            <a:spAutoFit/>
          </a:bodyPr>
          <a:lstStyle/>
          <a:p>
            <a:r>
              <a:rPr lang="en-US" dirty="0"/>
              <a:t>Output</a:t>
            </a:r>
          </a:p>
        </p:txBody>
      </p:sp>
      <p:sp>
        <p:nvSpPr>
          <p:cNvPr id="35" name="TextBox 75"/>
          <p:cNvSpPr txBox="1">
            <a:spLocks noChangeArrowheads="1"/>
          </p:cNvSpPr>
          <p:nvPr/>
        </p:nvSpPr>
        <p:spPr bwMode="auto">
          <a:xfrm>
            <a:off x="0" y="5943600"/>
            <a:ext cx="1295400" cy="3698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prstTxWarp prst="textNoShape">
              <a:avLst/>
            </a:prstTxWarp>
            <a:spAutoFit/>
          </a:bodyPr>
          <a:lstStyle/>
          <a:p>
            <a:pPr algn="ctr"/>
            <a:r>
              <a:rPr lang="en-US" dirty="0"/>
              <a:t>Input</a:t>
            </a:r>
          </a:p>
        </p:txBody>
      </p:sp>
      <p:sp>
        <p:nvSpPr>
          <p:cNvPr id="36" name="TextBox 76"/>
          <p:cNvSpPr txBox="1">
            <a:spLocks noChangeArrowheads="1"/>
          </p:cNvSpPr>
          <p:nvPr/>
        </p:nvSpPr>
        <p:spPr bwMode="auto">
          <a:xfrm>
            <a:off x="-15240" y="3990340"/>
            <a:ext cx="2057400" cy="3698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prstTxWarp prst="textNoShape">
              <a:avLst/>
            </a:prstTxWarp>
            <a:spAutoFit/>
          </a:bodyPr>
          <a:lstStyle/>
          <a:p>
            <a:pPr algn="ctr"/>
            <a:r>
              <a:rPr lang="en-US" dirty="0"/>
              <a:t>Hidden Layer</a:t>
            </a:r>
          </a:p>
        </p:txBody>
      </p:sp>
      <p:sp>
        <p:nvSpPr>
          <p:cNvPr id="32" name="TextBox 76"/>
          <p:cNvSpPr txBox="1">
            <a:spLocks noChangeArrowheads="1"/>
          </p:cNvSpPr>
          <p:nvPr/>
        </p:nvSpPr>
        <p:spPr bwMode="auto">
          <a:xfrm>
            <a:off x="7239000" y="4295140"/>
            <a:ext cx="2057400" cy="3698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prstTxWarp prst="textNoShape">
              <a:avLst/>
            </a:prstTxWarp>
            <a:spAutoFit/>
          </a:bodyPr>
          <a:lstStyle/>
          <a:p>
            <a:pPr algn="ctr"/>
            <a:r>
              <a:rPr lang="en-US" dirty="0"/>
              <a:t>D = M</a:t>
            </a:r>
          </a:p>
        </p:txBody>
      </p:sp>
      <p:sp>
        <p:nvSpPr>
          <p:cNvPr id="3" name="Slide Number Placeholder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CF56997-4F5F-5A42-B306-795126905ACA}" type="slidenum">
              <a:rPr lang="en-US" smtClean="0"/>
              <a:pPr/>
              <a:t>31</a:t>
            </a:fld>
            <a:endParaRPr lang="en-US"/>
          </a:p>
        </p:txBody>
      </p:sp>
      <p:sp>
        <p:nvSpPr>
          <p:cNvPr id="43" name="TextBox 75"/>
          <p:cNvSpPr txBox="1">
            <a:spLocks noChangeArrowheads="1"/>
          </p:cNvSpPr>
          <p:nvPr/>
        </p:nvSpPr>
        <p:spPr bwMode="auto">
          <a:xfrm>
            <a:off x="2135908" y="5033818"/>
            <a:ext cx="454891" cy="3698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prstTxWarp prst="textNoShape">
              <a:avLst/>
            </a:prstTxWarp>
            <a:spAutoFit/>
          </a:bodyPr>
          <a:lstStyle/>
          <a:p>
            <a:pPr algn="ctr"/>
            <a:r>
              <a:rPr lang="en-US" b="1" dirty="0"/>
              <a:t>1</a:t>
            </a:r>
          </a:p>
        </p:txBody>
      </p:sp>
      <p:sp>
        <p:nvSpPr>
          <p:cNvPr id="44" name="TextBox 75"/>
          <p:cNvSpPr txBox="1">
            <a:spLocks noChangeArrowheads="1"/>
          </p:cNvSpPr>
          <p:nvPr/>
        </p:nvSpPr>
        <p:spPr bwMode="auto">
          <a:xfrm>
            <a:off x="3568930" y="5033818"/>
            <a:ext cx="454891" cy="3698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prstTxWarp prst="textNoShape">
              <a:avLst/>
            </a:prstTxWarp>
            <a:spAutoFit/>
          </a:bodyPr>
          <a:lstStyle/>
          <a:p>
            <a:pPr algn="ctr"/>
            <a:r>
              <a:rPr lang="en-US" b="1" dirty="0"/>
              <a:t>1</a:t>
            </a:r>
          </a:p>
        </p:txBody>
      </p:sp>
      <p:sp>
        <p:nvSpPr>
          <p:cNvPr id="45" name="TextBox 75"/>
          <p:cNvSpPr txBox="1">
            <a:spLocks noChangeArrowheads="1"/>
          </p:cNvSpPr>
          <p:nvPr/>
        </p:nvSpPr>
        <p:spPr bwMode="auto">
          <a:xfrm>
            <a:off x="5976389" y="5033818"/>
            <a:ext cx="454891" cy="3698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prstTxWarp prst="textNoShape">
              <a:avLst/>
            </a:prstTxWarp>
            <a:spAutoFit/>
          </a:bodyPr>
          <a:lstStyle/>
          <a:p>
            <a:pPr algn="ctr"/>
            <a:r>
              <a:rPr lang="en-US" b="1" dirty="0"/>
              <a:t>1</a:t>
            </a:r>
          </a:p>
        </p:txBody>
      </p:sp>
    </p:spTree>
    <p:extLst>
      <p:ext uri="{BB962C8B-B14F-4D97-AF65-F5344CB8AC3E}">
        <p14:creationId xmlns:p14="http://schemas.microsoft.com/office/powerpoint/2010/main" val="51181461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9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0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9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3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9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6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9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9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9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2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9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5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9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8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9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31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>
                      <p:stCondLst>
                        <p:cond delay="indefinite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36" dur="5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7" presetID="9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39" dur="5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0" presetID="9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42" dur="5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7" grpId="0" animBg="1"/>
      <p:bldP spid="9" grpId="0" animBg="1"/>
      <p:bldP spid="15" grpId="0"/>
      <p:bldP spid="35" grpId="0"/>
      <p:bldP spid="32" grpId="0"/>
      <p:bldP spid="43" grpId="0"/>
      <p:bldP spid="44" grpId="0"/>
      <p:bldP spid="45" grpId="0"/>
    </p:bld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dirty="0"/>
              <a:t>Building a Neural Net</a:t>
            </a:r>
          </a:p>
        </p:txBody>
      </p:sp>
      <p:sp>
        <p:nvSpPr>
          <p:cNvPr id="4" name="Connector 3"/>
          <p:cNvSpPr/>
          <p:nvPr/>
        </p:nvSpPr>
        <p:spPr>
          <a:xfrm>
            <a:off x="2270760" y="5715000"/>
            <a:ext cx="822960" cy="822960"/>
          </a:xfrm>
          <a:prstGeom prst="flowChartConnector">
            <a:avLst/>
          </a:prstGeom>
          <a:solidFill>
            <a:srgbClr val="72CEE0"/>
          </a:solidFill>
          <a:ln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US" dirty="0">
                <a:ln>
                  <a:solidFill>
                    <a:schemeClr val="tx1"/>
                  </a:solidFill>
                </a:ln>
                <a:solidFill>
                  <a:schemeClr val="tx1"/>
                </a:solidFill>
                <a:latin typeface="Arial"/>
                <a:cs typeface="Arial"/>
              </a:rPr>
              <a:t>x</a:t>
            </a:r>
            <a:r>
              <a:rPr lang="en-US" baseline="-25000" dirty="0">
                <a:ln>
                  <a:solidFill>
                    <a:schemeClr val="tx1"/>
                  </a:solidFill>
                </a:ln>
                <a:solidFill>
                  <a:schemeClr val="tx1"/>
                </a:solidFill>
                <a:latin typeface="Arial"/>
                <a:cs typeface="Arial"/>
              </a:rPr>
              <a:t>1</a:t>
            </a:r>
          </a:p>
        </p:txBody>
      </p:sp>
      <p:sp>
        <p:nvSpPr>
          <p:cNvPr id="6" name="Connector 5"/>
          <p:cNvSpPr/>
          <p:nvPr/>
        </p:nvSpPr>
        <p:spPr>
          <a:xfrm>
            <a:off x="2270760" y="3761740"/>
            <a:ext cx="822960" cy="822960"/>
          </a:xfrm>
          <a:prstGeom prst="flowChartConnector">
            <a:avLst/>
          </a:prstGeom>
          <a:solidFill>
            <a:srgbClr val="EE6802"/>
          </a:solidFill>
          <a:ln>
            <a:solidFill>
              <a:schemeClr val="accent1">
                <a:shade val="95000"/>
                <a:satMod val="105000"/>
              </a:schemeClr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US" dirty="0">
                <a:ln>
                  <a:solidFill>
                    <a:schemeClr val="tx1"/>
                  </a:solidFill>
                </a:ln>
                <a:solidFill>
                  <a:schemeClr val="tx1"/>
                </a:solidFill>
                <a:latin typeface="Arial"/>
                <a:cs typeface="Arial"/>
              </a:rPr>
              <a:t>a</a:t>
            </a:r>
            <a:r>
              <a:rPr lang="en-US" baseline="-25000" dirty="0">
                <a:ln>
                  <a:solidFill>
                    <a:schemeClr val="tx1"/>
                  </a:solidFill>
                </a:ln>
                <a:solidFill>
                  <a:schemeClr val="tx1"/>
                </a:solidFill>
                <a:latin typeface="Arial"/>
                <a:cs typeface="Arial"/>
              </a:rPr>
              <a:t>1</a:t>
            </a:r>
          </a:p>
        </p:txBody>
      </p:sp>
      <p:sp>
        <p:nvSpPr>
          <p:cNvPr id="7" name="Connector 6"/>
          <p:cNvSpPr/>
          <p:nvPr/>
        </p:nvSpPr>
        <p:spPr>
          <a:xfrm>
            <a:off x="3642360" y="5715000"/>
            <a:ext cx="822960" cy="822960"/>
          </a:xfrm>
          <a:prstGeom prst="flowChartConnector">
            <a:avLst/>
          </a:prstGeom>
          <a:solidFill>
            <a:srgbClr val="72CEE0"/>
          </a:solidFill>
          <a:ln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US" dirty="0">
                <a:ln>
                  <a:solidFill>
                    <a:schemeClr val="tx1"/>
                  </a:solidFill>
                </a:ln>
                <a:solidFill>
                  <a:schemeClr val="tx1"/>
                </a:solidFill>
                <a:latin typeface="Arial"/>
                <a:cs typeface="Arial"/>
              </a:rPr>
              <a:t>x</a:t>
            </a:r>
            <a:r>
              <a:rPr lang="en-US" baseline="-25000" dirty="0">
                <a:ln>
                  <a:solidFill>
                    <a:schemeClr val="tx1"/>
                  </a:solidFill>
                </a:ln>
                <a:solidFill>
                  <a:schemeClr val="tx1"/>
                </a:solidFill>
                <a:latin typeface="Arial"/>
                <a:cs typeface="Arial"/>
              </a:rPr>
              <a:t>2</a:t>
            </a:r>
          </a:p>
        </p:txBody>
      </p:sp>
      <p:sp>
        <p:nvSpPr>
          <p:cNvPr id="9" name="Connector 8"/>
          <p:cNvSpPr/>
          <p:nvPr/>
        </p:nvSpPr>
        <p:spPr>
          <a:xfrm>
            <a:off x="6019800" y="5712691"/>
            <a:ext cx="822960" cy="822960"/>
          </a:xfrm>
          <a:prstGeom prst="flowChartConnector">
            <a:avLst/>
          </a:prstGeom>
          <a:solidFill>
            <a:srgbClr val="72CEE0"/>
          </a:solidFill>
          <a:ln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US" dirty="0" err="1">
                <a:ln>
                  <a:solidFill>
                    <a:schemeClr val="tx1"/>
                  </a:solidFill>
                </a:ln>
                <a:solidFill>
                  <a:schemeClr val="tx1"/>
                </a:solidFill>
                <a:latin typeface="Arial"/>
                <a:cs typeface="Arial"/>
              </a:rPr>
              <a:t>x</a:t>
            </a:r>
            <a:r>
              <a:rPr lang="en-US" baseline="-25000" dirty="0" err="1">
                <a:ln>
                  <a:solidFill>
                    <a:schemeClr val="tx1"/>
                  </a:solidFill>
                </a:ln>
                <a:solidFill>
                  <a:schemeClr val="tx1"/>
                </a:solidFill>
                <a:latin typeface="Arial"/>
                <a:cs typeface="Arial"/>
              </a:rPr>
              <a:t>M</a:t>
            </a:r>
            <a:endParaRPr lang="en-US" baseline="-25000" dirty="0">
              <a:ln>
                <a:solidFill>
                  <a:schemeClr val="tx1"/>
                </a:solidFill>
              </a:ln>
              <a:solidFill>
                <a:schemeClr val="tx1"/>
              </a:solidFill>
              <a:latin typeface="Arial"/>
              <a:cs typeface="Arial"/>
            </a:endParaRPr>
          </a:p>
        </p:txBody>
      </p:sp>
      <p:sp>
        <p:nvSpPr>
          <p:cNvPr id="10" name="Connector 9"/>
          <p:cNvSpPr/>
          <p:nvPr/>
        </p:nvSpPr>
        <p:spPr>
          <a:xfrm>
            <a:off x="4267200" y="2174240"/>
            <a:ext cx="822960" cy="822960"/>
          </a:xfrm>
          <a:prstGeom prst="flowChartConnector">
            <a:avLst/>
          </a:prstGeom>
          <a:solidFill>
            <a:srgbClr val="E0D925"/>
          </a:solidFill>
          <a:ln>
            <a:solidFill>
              <a:schemeClr val="accent1">
                <a:shade val="95000"/>
                <a:satMod val="105000"/>
              </a:schemeClr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US" dirty="0">
                <a:ln>
                  <a:solidFill>
                    <a:schemeClr val="tx1"/>
                  </a:solidFill>
                </a:ln>
                <a:solidFill>
                  <a:schemeClr val="tx1"/>
                </a:solidFill>
                <a:latin typeface="Arial"/>
                <a:cs typeface="Arial"/>
              </a:rPr>
              <a:t>y</a:t>
            </a:r>
            <a:endParaRPr lang="en-US" baseline="-25000" dirty="0">
              <a:ln>
                <a:solidFill>
                  <a:schemeClr val="tx1"/>
                </a:solidFill>
              </a:ln>
              <a:solidFill>
                <a:schemeClr val="tx1"/>
              </a:solidFill>
              <a:latin typeface="Arial"/>
              <a:cs typeface="Arial"/>
            </a:endParaRPr>
          </a:p>
        </p:txBody>
      </p:sp>
      <p:sp>
        <p:nvSpPr>
          <p:cNvPr id="11" name="Connector 10"/>
          <p:cNvSpPr/>
          <p:nvPr/>
        </p:nvSpPr>
        <p:spPr>
          <a:xfrm>
            <a:off x="3642360" y="3761740"/>
            <a:ext cx="822960" cy="822960"/>
          </a:xfrm>
          <a:prstGeom prst="flowChartConnector">
            <a:avLst/>
          </a:prstGeom>
          <a:solidFill>
            <a:srgbClr val="EE6802"/>
          </a:solidFill>
          <a:ln>
            <a:solidFill>
              <a:schemeClr val="accent1">
                <a:shade val="95000"/>
                <a:satMod val="105000"/>
              </a:schemeClr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US" dirty="0">
                <a:ln>
                  <a:solidFill>
                    <a:schemeClr val="tx1"/>
                  </a:solidFill>
                </a:ln>
                <a:solidFill>
                  <a:schemeClr val="tx1"/>
                </a:solidFill>
                <a:latin typeface="Arial"/>
                <a:cs typeface="Arial"/>
              </a:rPr>
              <a:t>a</a:t>
            </a:r>
            <a:r>
              <a:rPr lang="en-US" baseline="-25000" dirty="0">
                <a:ln>
                  <a:solidFill>
                    <a:schemeClr val="tx1"/>
                  </a:solidFill>
                </a:ln>
                <a:solidFill>
                  <a:schemeClr val="tx1"/>
                </a:solidFill>
                <a:latin typeface="Arial"/>
                <a:cs typeface="Arial"/>
              </a:rPr>
              <a:t>2</a:t>
            </a:r>
          </a:p>
        </p:txBody>
      </p:sp>
      <p:sp>
        <p:nvSpPr>
          <p:cNvPr id="12" name="Connector 11"/>
          <p:cNvSpPr/>
          <p:nvPr/>
        </p:nvSpPr>
        <p:spPr>
          <a:xfrm>
            <a:off x="6019800" y="3761740"/>
            <a:ext cx="822960" cy="822960"/>
          </a:xfrm>
          <a:prstGeom prst="flowChartConnector">
            <a:avLst/>
          </a:prstGeom>
          <a:solidFill>
            <a:srgbClr val="EE6802"/>
          </a:solidFill>
          <a:ln>
            <a:solidFill>
              <a:schemeClr val="accent1">
                <a:shade val="95000"/>
                <a:satMod val="105000"/>
              </a:schemeClr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US" dirty="0" err="1">
                <a:ln>
                  <a:solidFill>
                    <a:schemeClr val="tx1"/>
                  </a:solidFill>
                </a:ln>
                <a:solidFill>
                  <a:schemeClr val="tx1"/>
                </a:solidFill>
                <a:latin typeface="Arial"/>
                <a:cs typeface="Arial"/>
              </a:rPr>
              <a:t>a</a:t>
            </a:r>
            <a:r>
              <a:rPr lang="en-US" baseline="-25000" dirty="0" err="1">
                <a:ln>
                  <a:solidFill>
                    <a:schemeClr val="tx1"/>
                  </a:solidFill>
                </a:ln>
                <a:solidFill>
                  <a:schemeClr val="tx1"/>
                </a:solidFill>
                <a:latin typeface="Arial"/>
                <a:cs typeface="Arial"/>
              </a:rPr>
              <a:t>D</a:t>
            </a:r>
            <a:endParaRPr lang="en-US" baseline="-25000" dirty="0">
              <a:ln>
                <a:solidFill>
                  <a:schemeClr val="tx1"/>
                </a:solidFill>
              </a:ln>
              <a:solidFill>
                <a:schemeClr val="tx1"/>
              </a:solidFill>
              <a:latin typeface="Arial"/>
              <a:cs typeface="Arial"/>
            </a:endParaRPr>
          </a:p>
        </p:txBody>
      </p:sp>
      <p:sp>
        <p:nvSpPr>
          <p:cNvPr id="14" name="TextBox 13"/>
          <p:cNvSpPr txBox="1">
            <a:spLocks noChangeArrowheads="1"/>
          </p:cNvSpPr>
          <p:nvPr/>
        </p:nvSpPr>
        <p:spPr bwMode="auto">
          <a:xfrm>
            <a:off x="5013960" y="3837940"/>
            <a:ext cx="533400" cy="4921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>
            <a:prstTxWarp prst="textNoShape">
              <a:avLst/>
            </a:prstTxWarp>
            <a:spAutoFit/>
          </a:bodyPr>
          <a:lstStyle/>
          <a:p>
            <a:pPr algn="ctr"/>
            <a:r>
              <a:rPr lang="en-US" sz="2600" b="1"/>
              <a:t>…</a:t>
            </a:r>
          </a:p>
        </p:txBody>
      </p:sp>
      <p:sp>
        <p:nvSpPr>
          <p:cNvPr id="15" name="TextBox 14"/>
          <p:cNvSpPr txBox="1">
            <a:spLocks noChangeArrowheads="1"/>
          </p:cNvSpPr>
          <p:nvPr/>
        </p:nvSpPr>
        <p:spPr bwMode="auto">
          <a:xfrm>
            <a:off x="5090160" y="5821363"/>
            <a:ext cx="533400" cy="4921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>
            <a:prstTxWarp prst="textNoShape">
              <a:avLst/>
            </a:prstTxWarp>
            <a:spAutoFit/>
          </a:bodyPr>
          <a:lstStyle/>
          <a:p>
            <a:pPr algn="ctr"/>
            <a:r>
              <a:rPr lang="en-US" sz="2600" b="1"/>
              <a:t>…</a:t>
            </a:r>
          </a:p>
        </p:txBody>
      </p:sp>
      <p:cxnSp>
        <p:nvCxnSpPr>
          <p:cNvPr id="16" name="Straight Connector 15"/>
          <p:cNvCxnSpPr>
            <a:stCxn id="6" idx="4"/>
            <a:endCxn id="4" idx="0"/>
          </p:cNvCxnSpPr>
          <p:nvPr/>
        </p:nvCxnSpPr>
        <p:spPr>
          <a:xfrm>
            <a:off x="2682240" y="4584700"/>
            <a:ext cx="0" cy="1130300"/>
          </a:xfrm>
          <a:prstGeom prst="line">
            <a:avLst/>
          </a:prstGeom>
          <a:ln>
            <a:solidFill>
              <a:schemeClr val="tx1"/>
            </a:solidFill>
            <a:headEnd type="arrow" w="lg" len="lg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17" name="Straight Connector 16"/>
          <p:cNvCxnSpPr>
            <a:stCxn id="6" idx="4"/>
            <a:endCxn id="7" idx="0"/>
          </p:cNvCxnSpPr>
          <p:nvPr/>
        </p:nvCxnSpPr>
        <p:spPr>
          <a:xfrm>
            <a:off x="2682240" y="4584700"/>
            <a:ext cx="1371600" cy="1130300"/>
          </a:xfrm>
          <a:prstGeom prst="line">
            <a:avLst/>
          </a:prstGeom>
          <a:ln>
            <a:solidFill>
              <a:schemeClr val="tx1"/>
            </a:solidFill>
            <a:headEnd type="arrow" w="lg" len="lg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19" name="Straight Connector 18"/>
          <p:cNvCxnSpPr>
            <a:stCxn id="6" idx="4"/>
            <a:endCxn id="9" idx="0"/>
          </p:cNvCxnSpPr>
          <p:nvPr/>
        </p:nvCxnSpPr>
        <p:spPr>
          <a:xfrm>
            <a:off x="2682240" y="4584700"/>
            <a:ext cx="3749040" cy="1127991"/>
          </a:xfrm>
          <a:prstGeom prst="line">
            <a:avLst/>
          </a:prstGeom>
          <a:ln>
            <a:solidFill>
              <a:schemeClr val="tx1"/>
            </a:solidFill>
            <a:headEnd type="arrow" w="lg" len="lg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20" name="Straight Connector 19"/>
          <p:cNvCxnSpPr>
            <a:stCxn id="11" idx="4"/>
            <a:endCxn id="7" idx="0"/>
          </p:cNvCxnSpPr>
          <p:nvPr/>
        </p:nvCxnSpPr>
        <p:spPr>
          <a:xfrm>
            <a:off x="4053840" y="4584700"/>
            <a:ext cx="0" cy="1130300"/>
          </a:xfrm>
          <a:prstGeom prst="line">
            <a:avLst/>
          </a:prstGeom>
          <a:ln>
            <a:solidFill>
              <a:schemeClr val="tx1"/>
            </a:solidFill>
            <a:headEnd type="arrow" w="lg" len="lg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22" name="Straight Connector 21"/>
          <p:cNvCxnSpPr>
            <a:stCxn id="11" idx="4"/>
            <a:endCxn id="9" idx="0"/>
          </p:cNvCxnSpPr>
          <p:nvPr/>
        </p:nvCxnSpPr>
        <p:spPr>
          <a:xfrm>
            <a:off x="4053840" y="4584700"/>
            <a:ext cx="2377440" cy="1127991"/>
          </a:xfrm>
          <a:prstGeom prst="line">
            <a:avLst/>
          </a:prstGeom>
          <a:ln>
            <a:solidFill>
              <a:schemeClr val="tx1"/>
            </a:solidFill>
            <a:headEnd type="arrow" w="lg" len="lg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23" name="Straight Connector 22"/>
          <p:cNvCxnSpPr>
            <a:stCxn id="12" idx="4"/>
            <a:endCxn id="4" idx="0"/>
          </p:cNvCxnSpPr>
          <p:nvPr/>
        </p:nvCxnSpPr>
        <p:spPr>
          <a:xfrm flipH="1">
            <a:off x="2682240" y="4584700"/>
            <a:ext cx="3749040" cy="1130300"/>
          </a:xfrm>
          <a:prstGeom prst="line">
            <a:avLst/>
          </a:prstGeom>
          <a:ln>
            <a:solidFill>
              <a:schemeClr val="tx1"/>
            </a:solidFill>
            <a:headEnd type="arrow" w="lg" len="lg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24" name="Straight Connector 23"/>
          <p:cNvCxnSpPr>
            <a:stCxn id="11" idx="4"/>
            <a:endCxn id="4" idx="0"/>
          </p:cNvCxnSpPr>
          <p:nvPr/>
        </p:nvCxnSpPr>
        <p:spPr>
          <a:xfrm flipH="1">
            <a:off x="2682240" y="4584700"/>
            <a:ext cx="1371600" cy="1130300"/>
          </a:xfrm>
          <a:prstGeom prst="line">
            <a:avLst/>
          </a:prstGeom>
          <a:ln>
            <a:solidFill>
              <a:schemeClr val="tx1"/>
            </a:solidFill>
            <a:headEnd type="arrow" w="lg" len="lg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25" name="Straight Connector 24"/>
          <p:cNvCxnSpPr>
            <a:stCxn id="12" idx="4"/>
            <a:endCxn id="7" idx="0"/>
          </p:cNvCxnSpPr>
          <p:nvPr/>
        </p:nvCxnSpPr>
        <p:spPr>
          <a:xfrm flipH="1">
            <a:off x="4053840" y="4584700"/>
            <a:ext cx="2377440" cy="1130300"/>
          </a:xfrm>
          <a:prstGeom prst="line">
            <a:avLst/>
          </a:prstGeom>
          <a:ln>
            <a:solidFill>
              <a:schemeClr val="tx1"/>
            </a:solidFill>
            <a:headEnd type="arrow" w="lg" len="lg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27" name="Straight Connector 26"/>
          <p:cNvCxnSpPr>
            <a:stCxn id="12" idx="4"/>
            <a:endCxn id="9" idx="0"/>
          </p:cNvCxnSpPr>
          <p:nvPr/>
        </p:nvCxnSpPr>
        <p:spPr>
          <a:xfrm>
            <a:off x="6431280" y="4584700"/>
            <a:ext cx="0" cy="1127991"/>
          </a:xfrm>
          <a:prstGeom prst="line">
            <a:avLst/>
          </a:prstGeom>
          <a:ln>
            <a:solidFill>
              <a:schemeClr val="tx1"/>
            </a:solidFill>
            <a:headEnd type="arrow" w="lg" len="lg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28" name="Straight Connector 27"/>
          <p:cNvCxnSpPr>
            <a:stCxn id="10" idx="4"/>
            <a:endCxn id="6" idx="0"/>
          </p:cNvCxnSpPr>
          <p:nvPr/>
        </p:nvCxnSpPr>
        <p:spPr>
          <a:xfrm rot="5400000">
            <a:off x="3298190" y="2381250"/>
            <a:ext cx="764540" cy="1996440"/>
          </a:xfrm>
          <a:prstGeom prst="line">
            <a:avLst/>
          </a:prstGeom>
          <a:ln>
            <a:solidFill>
              <a:schemeClr val="tx1"/>
            </a:solidFill>
            <a:headEnd type="arrow" w="lg" len="lg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29" name="Straight Connector 28"/>
          <p:cNvCxnSpPr>
            <a:stCxn id="10" idx="4"/>
            <a:endCxn id="11" idx="0"/>
          </p:cNvCxnSpPr>
          <p:nvPr/>
        </p:nvCxnSpPr>
        <p:spPr>
          <a:xfrm rot="5400000">
            <a:off x="3983990" y="3067050"/>
            <a:ext cx="764540" cy="624840"/>
          </a:xfrm>
          <a:prstGeom prst="line">
            <a:avLst/>
          </a:prstGeom>
          <a:ln>
            <a:solidFill>
              <a:schemeClr val="tx1"/>
            </a:solidFill>
            <a:headEnd type="arrow" w="lg" len="lg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30" name="Straight Connector 29"/>
          <p:cNvCxnSpPr>
            <a:stCxn id="10" idx="4"/>
            <a:endCxn id="12" idx="0"/>
          </p:cNvCxnSpPr>
          <p:nvPr/>
        </p:nvCxnSpPr>
        <p:spPr>
          <a:xfrm rot="16200000" flipH="1">
            <a:off x="5172710" y="2503170"/>
            <a:ext cx="764540" cy="1752600"/>
          </a:xfrm>
          <a:prstGeom prst="line">
            <a:avLst/>
          </a:prstGeom>
          <a:ln>
            <a:solidFill>
              <a:schemeClr val="tx1"/>
            </a:solidFill>
            <a:headEnd type="arrow" w="lg" len="lg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34" name="TextBox 74"/>
          <p:cNvSpPr txBox="1">
            <a:spLocks noChangeArrowheads="1"/>
          </p:cNvSpPr>
          <p:nvPr/>
        </p:nvSpPr>
        <p:spPr bwMode="auto">
          <a:xfrm>
            <a:off x="424180" y="2362200"/>
            <a:ext cx="1295400" cy="3698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prstTxWarp prst="textNoShape">
              <a:avLst/>
            </a:prstTxWarp>
            <a:spAutoFit/>
          </a:bodyPr>
          <a:lstStyle/>
          <a:p>
            <a:r>
              <a:rPr lang="en-US" dirty="0"/>
              <a:t>Output</a:t>
            </a:r>
          </a:p>
        </p:txBody>
      </p:sp>
      <p:sp>
        <p:nvSpPr>
          <p:cNvPr id="35" name="TextBox 75"/>
          <p:cNvSpPr txBox="1">
            <a:spLocks noChangeArrowheads="1"/>
          </p:cNvSpPr>
          <p:nvPr/>
        </p:nvSpPr>
        <p:spPr bwMode="auto">
          <a:xfrm>
            <a:off x="0" y="5943600"/>
            <a:ext cx="1295400" cy="3698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prstTxWarp prst="textNoShape">
              <a:avLst/>
            </a:prstTxWarp>
            <a:spAutoFit/>
          </a:bodyPr>
          <a:lstStyle/>
          <a:p>
            <a:pPr algn="ctr"/>
            <a:r>
              <a:rPr lang="en-US"/>
              <a:t>Input</a:t>
            </a:r>
          </a:p>
        </p:txBody>
      </p:sp>
      <p:sp>
        <p:nvSpPr>
          <p:cNvPr id="36" name="TextBox 76"/>
          <p:cNvSpPr txBox="1">
            <a:spLocks noChangeArrowheads="1"/>
          </p:cNvSpPr>
          <p:nvPr/>
        </p:nvSpPr>
        <p:spPr bwMode="auto">
          <a:xfrm>
            <a:off x="-15240" y="3990340"/>
            <a:ext cx="2057400" cy="3698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prstTxWarp prst="textNoShape">
              <a:avLst/>
            </a:prstTxWarp>
            <a:spAutoFit/>
          </a:bodyPr>
          <a:lstStyle/>
          <a:p>
            <a:pPr algn="ctr"/>
            <a:r>
              <a:rPr lang="en-US" dirty="0"/>
              <a:t>Hidden Layer</a:t>
            </a:r>
          </a:p>
        </p:txBody>
      </p:sp>
      <p:sp>
        <p:nvSpPr>
          <p:cNvPr id="32" name="TextBox 76"/>
          <p:cNvSpPr txBox="1">
            <a:spLocks noChangeArrowheads="1"/>
          </p:cNvSpPr>
          <p:nvPr/>
        </p:nvSpPr>
        <p:spPr bwMode="auto">
          <a:xfrm>
            <a:off x="7239000" y="4295140"/>
            <a:ext cx="2057400" cy="3698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prstTxWarp prst="textNoShape">
              <a:avLst/>
            </a:prstTxWarp>
            <a:spAutoFit/>
          </a:bodyPr>
          <a:lstStyle/>
          <a:p>
            <a:pPr algn="ctr"/>
            <a:r>
              <a:rPr lang="en-US" dirty="0"/>
              <a:t>D = M</a:t>
            </a:r>
          </a:p>
        </p:txBody>
      </p:sp>
      <p:sp>
        <p:nvSpPr>
          <p:cNvPr id="3" name="Slide Number Placeholder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CF56997-4F5F-5A42-B306-795126905ACA}" type="slidenum">
              <a:rPr lang="en-US" smtClean="0"/>
              <a:pPr/>
              <a:t>32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55960729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9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0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9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3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9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6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9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9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9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2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dirty="0"/>
              <a:t>Building a Neural Net</a:t>
            </a:r>
          </a:p>
        </p:txBody>
      </p:sp>
      <p:sp>
        <p:nvSpPr>
          <p:cNvPr id="4" name="Connector 3"/>
          <p:cNvSpPr/>
          <p:nvPr/>
        </p:nvSpPr>
        <p:spPr>
          <a:xfrm>
            <a:off x="2270760" y="5715000"/>
            <a:ext cx="822960" cy="822960"/>
          </a:xfrm>
          <a:prstGeom prst="flowChartConnector">
            <a:avLst/>
          </a:prstGeom>
          <a:solidFill>
            <a:srgbClr val="72CEE0"/>
          </a:solidFill>
          <a:ln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US" dirty="0">
                <a:ln>
                  <a:solidFill>
                    <a:schemeClr val="tx1"/>
                  </a:solidFill>
                </a:ln>
                <a:solidFill>
                  <a:schemeClr val="tx1"/>
                </a:solidFill>
                <a:latin typeface="Arial"/>
                <a:cs typeface="Arial"/>
              </a:rPr>
              <a:t>x</a:t>
            </a:r>
            <a:r>
              <a:rPr lang="en-US" baseline="-25000" dirty="0">
                <a:ln>
                  <a:solidFill>
                    <a:schemeClr val="tx1"/>
                  </a:solidFill>
                </a:ln>
                <a:solidFill>
                  <a:schemeClr val="tx1"/>
                </a:solidFill>
                <a:latin typeface="Arial"/>
                <a:cs typeface="Arial"/>
              </a:rPr>
              <a:t>1</a:t>
            </a:r>
          </a:p>
        </p:txBody>
      </p:sp>
      <p:sp>
        <p:nvSpPr>
          <p:cNvPr id="6" name="Connector 5"/>
          <p:cNvSpPr/>
          <p:nvPr/>
        </p:nvSpPr>
        <p:spPr>
          <a:xfrm>
            <a:off x="2270760" y="3761740"/>
            <a:ext cx="822960" cy="822960"/>
          </a:xfrm>
          <a:prstGeom prst="flowChartConnector">
            <a:avLst/>
          </a:prstGeom>
          <a:solidFill>
            <a:srgbClr val="EE6802"/>
          </a:solidFill>
          <a:ln>
            <a:solidFill>
              <a:schemeClr val="accent1">
                <a:shade val="95000"/>
                <a:satMod val="105000"/>
              </a:schemeClr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US" dirty="0">
                <a:ln>
                  <a:solidFill>
                    <a:schemeClr val="tx1"/>
                  </a:solidFill>
                </a:ln>
                <a:solidFill>
                  <a:schemeClr val="tx1"/>
                </a:solidFill>
                <a:latin typeface="Arial"/>
                <a:cs typeface="Arial"/>
              </a:rPr>
              <a:t>a</a:t>
            </a:r>
            <a:r>
              <a:rPr lang="en-US" baseline="-25000" dirty="0">
                <a:ln>
                  <a:solidFill>
                    <a:schemeClr val="tx1"/>
                  </a:solidFill>
                </a:ln>
                <a:solidFill>
                  <a:schemeClr val="tx1"/>
                </a:solidFill>
                <a:latin typeface="Arial"/>
                <a:cs typeface="Arial"/>
              </a:rPr>
              <a:t>1</a:t>
            </a:r>
          </a:p>
        </p:txBody>
      </p:sp>
      <p:sp>
        <p:nvSpPr>
          <p:cNvPr id="7" name="Connector 6"/>
          <p:cNvSpPr/>
          <p:nvPr/>
        </p:nvSpPr>
        <p:spPr>
          <a:xfrm>
            <a:off x="3642360" y="5715000"/>
            <a:ext cx="822960" cy="822960"/>
          </a:xfrm>
          <a:prstGeom prst="flowChartConnector">
            <a:avLst/>
          </a:prstGeom>
          <a:solidFill>
            <a:srgbClr val="72CEE0"/>
          </a:solidFill>
          <a:ln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US" dirty="0">
                <a:ln>
                  <a:solidFill>
                    <a:schemeClr val="tx1"/>
                  </a:solidFill>
                </a:ln>
                <a:solidFill>
                  <a:schemeClr val="tx1"/>
                </a:solidFill>
                <a:latin typeface="Arial"/>
                <a:cs typeface="Arial"/>
              </a:rPr>
              <a:t>x</a:t>
            </a:r>
            <a:r>
              <a:rPr lang="en-US" baseline="-25000" dirty="0">
                <a:ln>
                  <a:solidFill>
                    <a:schemeClr val="tx1"/>
                  </a:solidFill>
                </a:ln>
                <a:solidFill>
                  <a:schemeClr val="tx1"/>
                </a:solidFill>
                <a:latin typeface="Arial"/>
                <a:cs typeface="Arial"/>
              </a:rPr>
              <a:t>2</a:t>
            </a:r>
          </a:p>
        </p:txBody>
      </p:sp>
      <p:sp>
        <p:nvSpPr>
          <p:cNvPr id="9" name="Connector 8"/>
          <p:cNvSpPr/>
          <p:nvPr/>
        </p:nvSpPr>
        <p:spPr>
          <a:xfrm>
            <a:off x="6019800" y="5712691"/>
            <a:ext cx="822960" cy="822960"/>
          </a:xfrm>
          <a:prstGeom prst="flowChartConnector">
            <a:avLst/>
          </a:prstGeom>
          <a:solidFill>
            <a:srgbClr val="72CEE0"/>
          </a:solidFill>
          <a:ln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US" dirty="0" err="1">
                <a:ln>
                  <a:solidFill>
                    <a:schemeClr val="tx1"/>
                  </a:solidFill>
                </a:ln>
                <a:solidFill>
                  <a:schemeClr val="tx1"/>
                </a:solidFill>
                <a:latin typeface="Arial"/>
                <a:cs typeface="Arial"/>
              </a:rPr>
              <a:t>x</a:t>
            </a:r>
            <a:r>
              <a:rPr lang="en-US" baseline="-25000" dirty="0" err="1">
                <a:ln>
                  <a:solidFill>
                    <a:schemeClr val="tx1"/>
                  </a:solidFill>
                </a:ln>
                <a:solidFill>
                  <a:schemeClr val="tx1"/>
                </a:solidFill>
                <a:latin typeface="Arial"/>
                <a:cs typeface="Arial"/>
              </a:rPr>
              <a:t>M</a:t>
            </a:r>
            <a:endParaRPr lang="en-US" baseline="-25000" dirty="0">
              <a:ln>
                <a:solidFill>
                  <a:schemeClr val="tx1"/>
                </a:solidFill>
              </a:ln>
              <a:solidFill>
                <a:schemeClr val="tx1"/>
              </a:solidFill>
              <a:latin typeface="Arial"/>
              <a:cs typeface="Arial"/>
            </a:endParaRPr>
          </a:p>
        </p:txBody>
      </p:sp>
      <p:sp>
        <p:nvSpPr>
          <p:cNvPr id="10" name="Connector 9"/>
          <p:cNvSpPr/>
          <p:nvPr/>
        </p:nvSpPr>
        <p:spPr>
          <a:xfrm>
            <a:off x="4267200" y="2174240"/>
            <a:ext cx="822960" cy="822960"/>
          </a:xfrm>
          <a:prstGeom prst="flowChartConnector">
            <a:avLst/>
          </a:prstGeom>
          <a:solidFill>
            <a:srgbClr val="E0D925"/>
          </a:solidFill>
          <a:ln>
            <a:solidFill>
              <a:schemeClr val="accent1">
                <a:shade val="95000"/>
                <a:satMod val="105000"/>
              </a:schemeClr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US" dirty="0">
                <a:ln>
                  <a:solidFill>
                    <a:schemeClr val="tx1"/>
                  </a:solidFill>
                </a:ln>
                <a:solidFill>
                  <a:schemeClr val="tx1"/>
                </a:solidFill>
                <a:latin typeface="Arial"/>
                <a:cs typeface="Arial"/>
              </a:rPr>
              <a:t>y</a:t>
            </a:r>
            <a:endParaRPr lang="en-US" baseline="-25000" dirty="0">
              <a:ln>
                <a:solidFill>
                  <a:schemeClr val="tx1"/>
                </a:solidFill>
              </a:ln>
              <a:solidFill>
                <a:schemeClr val="tx1"/>
              </a:solidFill>
              <a:latin typeface="Arial"/>
              <a:cs typeface="Arial"/>
            </a:endParaRPr>
          </a:p>
        </p:txBody>
      </p:sp>
      <p:sp>
        <p:nvSpPr>
          <p:cNvPr id="11" name="Connector 10"/>
          <p:cNvSpPr/>
          <p:nvPr/>
        </p:nvSpPr>
        <p:spPr>
          <a:xfrm>
            <a:off x="3642360" y="3761740"/>
            <a:ext cx="822960" cy="822960"/>
          </a:xfrm>
          <a:prstGeom prst="flowChartConnector">
            <a:avLst/>
          </a:prstGeom>
          <a:solidFill>
            <a:srgbClr val="EE6802"/>
          </a:solidFill>
          <a:ln>
            <a:solidFill>
              <a:schemeClr val="accent1">
                <a:shade val="95000"/>
                <a:satMod val="105000"/>
              </a:schemeClr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US" dirty="0">
                <a:ln>
                  <a:solidFill>
                    <a:schemeClr val="tx1"/>
                  </a:solidFill>
                </a:ln>
                <a:solidFill>
                  <a:schemeClr val="tx1"/>
                </a:solidFill>
                <a:latin typeface="Arial"/>
                <a:cs typeface="Arial"/>
              </a:rPr>
              <a:t>a</a:t>
            </a:r>
            <a:r>
              <a:rPr lang="en-US" baseline="-25000" dirty="0">
                <a:ln>
                  <a:solidFill>
                    <a:schemeClr val="tx1"/>
                  </a:solidFill>
                </a:ln>
                <a:solidFill>
                  <a:schemeClr val="tx1"/>
                </a:solidFill>
                <a:latin typeface="Arial"/>
                <a:cs typeface="Arial"/>
              </a:rPr>
              <a:t>2</a:t>
            </a:r>
          </a:p>
        </p:txBody>
      </p:sp>
      <p:sp>
        <p:nvSpPr>
          <p:cNvPr id="12" name="Connector 11"/>
          <p:cNvSpPr/>
          <p:nvPr/>
        </p:nvSpPr>
        <p:spPr>
          <a:xfrm>
            <a:off x="6019800" y="3761740"/>
            <a:ext cx="822960" cy="822960"/>
          </a:xfrm>
          <a:prstGeom prst="flowChartConnector">
            <a:avLst/>
          </a:prstGeom>
          <a:solidFill>
            <a:srgbClr val="EE6802"/>
          </a:solidFill>
          <a:ln>
            <a:solidFill>
              <a:schemeClr val="accent1">
                <a:shade val="95000"/>
                <a:satMod val="105000"/>
              </a:schemeClr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US" dirty="0" err="1">
                <a:ln>
                  <a:solidFill>
                    <a:schemeClr val="tx1"/>
                  </a:solidFill>
                </a:ln>
                <a:solidFill>
                  <a:schemeClr val="tx1"/>
                </a:solidFill>
                <a:latin typeface="Arial"/>
                <a:cs typeface="Arial"/>
              </a:rPr>
              <a:t>a</a:t>
            </a:r>
            <a:r>
              <a:rPr lang="en-US" baseline="-25000" dirty="0" err="1">
                <a:ln>
                  <a:solidFill>
                    <a:schemeClr val="tx1"/>
                  </a:solidFill>
                </a:ln>
                <a:solidFill>
                  <a:schemeClr val="tx1"/>
                </a:solidFill>
                <a:latin typeface="Arial"/>
                <a:cs typeface="Arial"/>
              </a:rPr>
              <a:t>D</a:t>
            </a:r>
            <a:endParaRPr lang="en-US" baseline="-25000" dirty="0">
              <a:ln>
                <a:solidFill>
                  <a:schemeClr val="tx1"/>
                </a:solidFill>
              </a:ln>
              <a:solidFill>
                <a:schemeClr val="tx1"/>
              </a:solidFill>
              <a:latin typeface="Arial"/>
              <a:cs typeface="Arial"/>
            </a:endParaRPr>
          </a:p>
        </p:txBody>
      </p:sp>
      <p:sp>
        <p:nvSpPr>
          <p:cNvPr id="14" name="TextBox 13"/>
          <p:cNvSpPr txBox="1">
            <a:spLocks noChangeArrowheads="1"/>
          </p:cNvSpPr>
          <p:nvPr/>
        </p:nvSpPr>
        <p:spPr bwMode="auto">
          <a:xfrm>
            <a:off x="5013960" y="3837940"/>
            <a:ext cx="533400" cy="4921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>
            <a:prstTxWarp prst="textNoShape">
              <a:avLst/>
            </a:prstTxWarp>
            <a:spAutoFit/>
          </a:bodyPr>
          <a:lstStyle/>
          <a:p>
            <a:pPr algn="ctr"/>
            <a:r>
              <a:rPr lang="en-US" sz="2600" b="1"/>
              <a:t>…</a:t>
            </a:r>
          </a:p>
        </p:txBody>
      </p:sp>
      <p:sp>
        <p:nvSpPr>
          <p:cNvPr id="15" name="TextBox 14"/>
          <p:cNvSpPr txBox="1">
            <a:spLocks noChangeArrowheads="1"/>
          </p:cNvSpPr>
          <p:nvPr/>
        </p:nvSpPr>
        <p:spPr bwMode="auto">
          <a:xfrm>
            <a:off x="5090160" y="5821363"/>
            <a:ext cx="533400" cy="4921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>
            <a:prstTxWarp prst="textNoShape">
              <a:avLst/>
            </a:prstTxWarp>
            <a:spAutoFit/>
          </a:bodyPr>
          <a:lstStyle/>
          <a:p>
            <a:pPr algn="ctr"/>
            <a:r>
              <a:rPr lang="en-US" sz="2600" b="1"/>
              <a:t>…</a:t>
            </a:r>
          </a:p>
        </p:txBody>
      </p:sp>
      <p:cxnSp>
        <p:nvCxnSpPr>
          <p:cNvPr id="16" name="Straight Connector 15"/>
          <p:cNvCxnSpPr>
            <a:stCxn id="6" idx="4"/>
            <a:endCxn id="4" idx="0"/>
          </p:cNvCxnSpPr>
          <p:nvPr/>
        </p:nvCxnSpPr>
        <p:spPr>
          <a:xfrm>
            <a:off x="2682240" y="4584700"/>
            <a:ext cx="0" cy="1130300"/>
          </a:xfrm>
          <a:prstGeom prst="line">
            <a:avLst/>
          </a:prstGeom>
          <a:ln>
            <a:solidFill>
              <a:schemeClr val="tx1"/>
            </a:solidFill>
            <a:headEnd type="arrow" w="lg" len="lg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17" name="Straight Connector 16"/>
          <p:cNvCxnSpPr>
            <a:stCxn id="6" idx="4"/>
            <a:endCxn id="7" idx="0"/>
          </p:cNvCxnSpPr>
          <p:nvPr/>
        </p:nvCxnSpPr>
        <p:spPr>
          <a:xfrm>
            <a:off x="2682240" y="4584700"/>
            <a:ext cx="1371600" cy="1130300"/>
          </a:xfrm>
          <a:prstGeom prst="line">
            <a:avLst/>
          </a:prstGeom>
          <a:ln>
            <a:solidFill>
              <a:schemeClr val="tx1"/>
            </a:solidFill>
            <a:headEnd type="arrow" w="lg" len="lg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19" name="Straight Connector 18"/>
          <p:cNvCxnSpPr>
            <a:stCxn id="6" idx="4"/>
            <a:endCxn id="9" idx="0"/>
          </p:cNvCxnSpPr>
          <p:nvPr/>
        </p:nvCxnSpPr>
        <p:spPr>
          <a:xfrm>
            <a:off x="2682240" y="4584700"/>
            <a:ext cx="3749040" cy="1127991"/>
          </a:xfrm>
          <a:prstGeom prst="line">
            <a:avLst/>
          </a:prstGeom>
          <a:ln>
            <a:solidFill>
              <a:srgbClr val="008000"/>
            </a:solidFill>
            <a:headEnd type="arrow" w="lg" len="lg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20" name="Straight Connector 19"/>
          <p:cNvCxnSpPr>
            <a:stCxn id="11" idx="4"/>
            <a:endCxn id="7" idx="0"/>
          </p:cNvCxnSpPr>
          <p:nvPr/>
        </p:nvCxnSpPr>
        <p:spPr>
          <a:xfrm>
            <a:off x="4053840" y="4584700"/>
            <a:ext cx="0" cy="1130300"/>
          </a:xfrm>
          <a:prstGeom prst="line">
            <a:avLst/>
          </a:prstGeom>
          <a:ln>
            <a:solidFill>
              <a:schemeClr val="tx1"/>
            </a:solidFill>
            <a:headEnd type="arrow" w="lg" len="lg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22" name="Straight Connector 21"/>
          <p:cNvCxnSpPr>
            <a:stCxn id="11" idx="4"/>
            <a:endCxn id="9" idx="0"/>
          </p:cNvCxnSpPr>
          <p:nvPr/>
        </p:nvCxnSpPr>
        <p:spPr>
          <a:xfrm>
            <a:off x="4053840" y="4584700"/>
            <a:ext cx="2377440" cy="1127991"/>
          </a:xfrm>
          <a:prstGeom prst="line">
            <a:avLst/>
          </a:prstGeom>
          <a:ln>
            <a:solidFill>
              <a:schemeClr val="tx1"/>
            </a:solidFill>
            <a:headEnd type="arrow" w="lg" len="lg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23" name="Straight Connector 22"/>
          <p:cNvCxnSpPr>
            <a:stCxn id="12" idx="4"/>
            <a:endCxn id="4" idx="0"/>
          </p:cNvCxnSpPr>
          <p:nvPr/>
        </p:nvCxnSpPr>
        <p:spPr>
          <a:xfrm flipH="1">
            <a:off x="2682240" y="4584700"/>
            <a:ext cx="3749040" cy="1130300"/>
          </a:xfrm>
          <a:prstGeom prst="line">
            <a:avLst/>
          </a:prstGeom>
          <a:ln>
            <a:solidFill>
              <a:schemeClr val="tx1"/>
            </a:solidFill>
            <a:headEnd type="arrow" w="lg" len="lg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24" name="Straight Connector 23"/>
          <p:cNvCxnSpPr>
            <a:stCxn id="11" idx="4"/>
            <a:endCxn id="4" idx="0"/>
          </p:cNvCxnSpPr>
          <p:nvPr/>
        </p:nvCxnSpPr>
        <p:spPr>
          <a:xfrm flipH="1">
            <a:off x="2682240" y="4584700"/>
            <a:ext cx="1371600" cy="1130300"/>
          </a:xfrm>
          <a:prstGeom prst="line">
            <a:avLst/>
          </a:prstGeom>
          <a:ln>
            <a:solidFill>
              <a:srgbClr val="008000"/>
            </a:solidFill>
            <a:headEnd type="arrow" w="lg" len="lg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25" name="Straight Connector 24"/>
          <p:cNvCxnSpPr>
            <a:stCxn id="12" idx="4"/>
            <a:endCxn id="7" idx="0"/>
          </p:cNvCxnSpPr>
          <p:nvPr/>
        </p:nvCxnSpPr>
        <p:spPr>
          <a:xfrm flipH="1">
            <a:off x="4053840" y="4584700"/>
            <a:ext cx="2377440" cy="1130300"/>
          </a:xfrm>
          <a:prstGeom prst="line">
            <a:avLst/>
          </a:prstGeom>
          <a:ln>
            <a:solidFill>
              <a:srgbClr val="008000"/>
            </a:solidFill>
            <a:headEnd type="arrow" w="lg" len="lg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27" name="Straight Connector 26"/>
          <p:cNvCxnSpPr>
            <a:stCxn id="12" idx="4"/>
            <a:endCxn id="9" idx="0"/>
          </p:cNvCxnSpPr>
          <p:nvPr/>
        </p:nvCxnSpPr>
        <p:spPr>
          <a:xfrm>
            <a:off x="6431280" y="4584700"/>
            <a:ext cx="0" cy="1127991"/>
          </a:xfrm>
          <a:prstGeom prst="line">
            <a:avLst/>
          </a:prstGeom>
          <a:ln>
            <a:solidFill>
              <a:schemeClr val="tx1"/>
            </a:solidFill>
            <a:headEnd type="arrow" w="lg" len="lg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28" name="Straight Connector 27"/>
          <p:cNvCxnSpPr>
            <a:stCxn id="10" idx="4"/>
            <a:endCxn id="6" idx="0"/>
          </p:cNvCxnSpPr>
          <p:nvPr/>
        </p:nvCxnSpPr>
        <p:spPr>
          <a:xfrm rot="5400000">
            <a:off x="3298190" y="2381250"/>
            <a:ext cx="764540" cy="1996440"/>
          </a:xfrm>
          <a:prstGeom prst="line">
            <a:avLst/>
          </a:prstGeom>
          <a:ln>
            <a:solidFill>
              <a:schemeClr val="tx1"/>
            </a:solidFill>
            <a:headEnd type="arrow" w="lg" len="lg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29" name="Straight Connector 28"/>
          <p:cNvCxnSpPr>
            <a:stCxn id="10" idx="4"/>
            <a:endCxn id="11" idx="0"/>
          </p:cNvCxnSpPr>
          <p:nvPr/>
        </p:nvCxnSpPr>
        <p:spPr>
          <a:xfrm rot="5400000">
            <a:off x="3983990" y="3067050"/>
            <a:ext cx="764540" cy="624840"/>
          </a:xfrm>
          <a:prstGeom prst="line">
            <a:avLst/>
          </a:prstGeom>
          <a:ln>
            <a:solidFill>
              <a:schemeClr val="tx1"/>
            </a:solidFill>
            <a:headEnd type="arrow" w="lg" len="lg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30" name="Straight Connector 29"/>
          <p:cNvCxnSpPr>
            <a:stCxn id="10" idx="4"/>
            <a:endCxn id="12" idx="0"/>
          </p:cNvCxnSpPr>
          <p:nvPr/>
        </p:nvCxnSpPr>
        <p:spPr>
          <a:xfrm rot="16200000" flipH="1">
            <a:off x="5172710" y="2503170"/>
            <a:ext cx="764540" cy="1752600"/>
          </a:xfrm>
          <a:prstGeom prst="line">
            <a:avLst/>
          </a:prstGeom>
          <a:ln>
            <a:solidFill>
              <a:schemeClr val="tx1"/>
            </a:solidFill>
            <a:headEnd type="arrow" w="lg" len="lg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34" name="TextBox 74"/>
          <p:cNvSpPr txBox="1">
            <a:spLocks noChangeArrowheads="1"/>
          </p:cNvSpPr>
          <p:nvPr/>
        </p:nvSpPr>
        <p:spPr bwMode="auto">
          <a:xfrm>
            <a:off x="424180" y="2362200"/>
            <a:ext cx="1295400" cy="3698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prstTxWarp prst="textNoShape">
              <a:avLst/>
            </a:prstTxWarp>
            <a:spAutoFit/>
          </a:bodyPr>
          <a:lstStyle/>
          <a:p>
            <a:r>
              <a:rPr lang="en-US" dirty="0"/>
              <a:t>Output</a:t>
            </a:r>
          </a:p>
        </p:txBody>
      </p:sp>
      <p:sp>
        <p:nvSpPr>
          <p:cNvPr id="35" name="TextBox 75"/>
          <p:cNvSpPr txBox="1">
            <a:spLocks noChangeArrowheads="1"/>
          </p:cNvSpPr>
          <p:nvPr/>
        </p:nvSpPr>
        <p:spPr bwMode="auto">
          <a:xfrm>
            <a:off x="0" y="5943600"/>
            <a:ext cx="1295400" cy="3698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prstTxWarp prst="textNoShape">
              <a:avLst/>
            </a:prstTxWarp>
            <a:spAutoFit/>
          </a:bodyPr>
          <a:lstStyle/>
          <a:p>
            <a:pPr algn="ctr"/>
            <a:r>
              <a:rPr lang="en-US"/>
              <a:t>Input</a:t>
            </a:r>
          </a:p>
        </p:txBody>
      </p:sp>
      <p:sp>
        <p:nvSpPr>
          <p:cNvPr id="36" name="TextBox 76"/>
          <p:cNvSpPr txBox="1">
            <a:spLocks noChangeArrowheads="1"/>
          </p:cNvSpPr>
          <p:nvPr/>
        </p:nvSpPr>
        <p:spPr bwMode="auto">
          <a:xfrm>
            <a:off x="-15240" y="3990340"/>
            <a:ext cx="2057400" cy="3698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prstTxWarp prst="textNoShape">
              <a:avLst/>
            </a:prstTxWarp>
            <a:spAutoFit/>
          </a:bodyPr>
          <a:lstStyle/>
          <a:p>
            <a:pPr algn="ctr"/>
            <a:r>
              <a:rPr lang="en-US" dirty="0"/>
              <a:t>Hidden Layer</a:t>
            </a:r>
          </a:p>
        </p:txBody>
      </p:sp>
      <p:sp>
        <p:nvSpPr>
          <p:cNvPr id="32" name="TextBox 76"/>
          <p:cNvSpPr txBox="1">
            <a:spLocks noChangeArrowheads="1"/>
          </p:cNvSpPr>
          <p:nvPr/>
        </p:nvSpPr>
        <p:spPr bwMode="auto">
          <a:xfrm>
            <a:off x="7239000" y="4295140"/>
            <a:ext cx="2057400" cy="3698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prstTxWarp prst="textNoShape">
              <a:avLst/>
            </a:prstTxWarp>
            <a:spAutoFit/>
          </a:bodyPr>
          <a:lstStyle/>
          <a:p>
            <a:pPr algn="ctr"/>
            <a:r>
              <a:rPr lang="en-US" dirty="0"/>
              <a:t>D = M</a:t>
            </a:r>
          </a:p>
        </p:txBody>
      </p:sp>
      <p:sp>
        <p:nvSpPr>
          <p:cNvPr id="3" name="Slide Number Placeholder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CF56997-4F5F-5A42-B306-795126905ACA}" type="slidenum">
              <a:rPr lang="en-US" smtClean="0"/>
              <a:pPr/>
              <a:t>33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067578526"/>
      </p:ext>
    </p:extLst>
  </p:cSld>
  <p:clrMapOvr>
    <a:masterClrMapping/>
  </p:clrMapOvr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dirty="0"/>
              <a:t>Building a Neural Net</a:t>
            </a:r>
          </a:p>
        </p:txBody>
      </p:sp>
      <p:sp>
        <p:nvSpPr>
          <p:cNvPr id="4" name="Connector 3"/>
          <p:cNvSpPr/>
          <p:nvPr/>
        </p:nvSpPr>
        <p:spPr>
          <a:xfrm>
            <a:off x="1371600" y="5715000"/>
            <a:ext cx="822960" cy="822960"/>
          </a:xfrm>
          <a:prstGeom prst="flowChartConnector">
            <a:avLst/>
          </a:prstGeom>
          <a:solidFill>
            <a:srgbClr val="72CEE0"/>
          </a:solidFill>
          <a:ln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US" dirty="0">
                <a:ln>
                  <a:solidFill>
                    <a:schemeClr val="tx1"/>
                  </a:solidFill>
                </a:ln>
                <a:solidFill>
                  <a:schemeClr val="tx1"/>
                </a:solidFill>
                <a:latin typeface="Arial"/>
                <a:cs typeface="Arial"/>
              </a:rPr>
              <a:t>x</a:t>
            </a:r>
            <a:r>
              <a:rPr lang="en-US" baseline="-25000" dirty="0">
                <a:ln>
                  <a:solidFill>
                    <a:schemeClr val="tx1"/>
                  </a:solidFill>
                </a:ln>
                <a:solidFill>
                  <a:schemeClr val="tx1"/>
                </a:solidFill>
                <a:latin typeface="Arial"/>
                <a:cs typeface="Arial"/>
              </a:rPr>
              <a:t>1</a:t>
            </a:r>
          </a:p>
        </p:txBody>
      </p:sp>
      <p:sp>
        <p:nvSpPr>
          <p:cNvPr id="6" name="Connector 5"/>
          <p:cNvSpPr/>
          <p:nvPr/>
        </p:nvSpPr>
        <p:spPr>
          <a:xfrm>
            <a:off x="2270760" y="3761740"/>
            <a:ext cx="822960" cy="822960"/>
          </a:xfrm>
          <a:prstGeom prst="flowChartConnector">
            <a:avLst/>
          </a:prstGeom>
          <a:solidFill>
            <a:srgbClr val="EE6802"/>
          </a:solidFill>
          <a:ln>
            <a:solidFill>
              <a:schemeClr val="accent1">
                <a:shade val="95000"/>
                <a:satMod val="105000"/>
              </a:schemeClr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US" dirty="0">
                <a:ln>
                  <a:solidFill>
                    <a:schemeClr val="tx1"/>
                  </a:solidFill>
                </a:ln>
                <a:solidFill>
                  <a:schemeClr val="tx1"/>
                </a:solidFill>
                <a:latin typeface="Arial"/>
                <a:cs typeface="Arial"/>
              </a:rPr>
              <a:t>a</a:t>
            </a:r>
            <a:r>
              <a:rPr lang="en-US" baseline="-25000" dirty="0">
                <a:ln>
                  <a:solidFill>
                    <a:schemeClr val="tx1"/>
                  </a:solidFill>
                </a:ln>
                <a:solidFill>
                  <a:schemeClr val="tx1"/>
                </a:solidFill>
                <a:latin typeface="Arial"/>
                <a:cs typeface="Arial"/>
              </a:rPr>
              <a:t>1</a:t>
            </a:r>
          </a:p>
        </p:txBody>
      </p:sp>
      <p:sp>
        <p:nvSpPr>
          <p:cNvPr id="7" name="Connector 6"/>
          <p:cNvSpPr/>
          <p:nvPr/>
        </p:nvSpPr>
        <p:spPr>
          <a:xfrm>
            <a:off x="2895600" y="5715000"/>
            <a:ext cx="822960" cy="822960"/>
          </a:xfrm>
          <a:prstGeom prst="flowChartConnector">
            <a:avLst/>
          </a:prstGeom>
          <a:solidFill>
            <a:srgbClr val="72CEE0"/>
          </a:solidFill>
          <a:ln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US" dirty="0">
                <a:ln>
                  <a:solidFill>
                    <a:schemeClr val="tx1"/>
                  </a:solidFill>
                </a:ln>
                <a:solidFill>
                  <a:schemeClr val="tx1"/>
                </a:solidFill>
                <a:latin typeface="Arial"/>
                <a:cs typeface="Arial"/>
              </a:rPr>
              <a:t>x</a:t>
            </a:r>
            <a:r>
              <a:rPr lang="en-US" baseline="-25000" dirty="0">
                <a:ln>
                  <a:solidFill>
                    <a:schemeClr val="tx1"/>
                  </a:solidFill>
                </a:ln>
                <a:solidFill>
                  <a:schemeClr val="tx1"/>
                </a:solidFill>
                <a:latin typeface="Arial"/>
                <a:cs typeface="Arial"/>
              </a:rPr>
              <a:t>2</a:t>
            </a:r>
          </a:p>
        </p:txBody>
      </p:sp>
      <p:sp>
        <p:nvSpPr>
          <p:cNvPr id="8" name="Connector 7"/>
          <p:cNvSpPr/>
          <p:nvPr/>
        </p:nvSpPr>
        <p:spPr>
          <a:xfrm>
            <a:off x="4572000" y="5715000"/>
            <a:ext cx="822960" cy="822960"/>
          </a:xfrm>
          <a:prstGeom prst="flowChartConnector">
            <a:avLst/>
          </a:prstGeom>
          <a:solidFill>
            <a:srgbClr val="72CEE0"/>
          </a:solidFill>
          <a:ln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US" dirty="0">
                <a:ln>
                  <a:solidFill>
                    <a:schemeClr val="tx1"/>
                  </a:solidFill>
                </a:ln>
                <a:solidFill>
                  <a:schemeClr val="tx1"/>
                </a:solidFill>
                <a:latin typeface="Arial"/>
                <a:cs typeface="Arial"/>
              </a:rPr>
              <a:t>x</a:t>
            </a:r>
            <a:r>
              <a:rPr lang="en-US" baseline="-25000" dirty="0">
                <a:ln>
                  <a:solidFill>
                    <a:schemeClr val="tx1"/>
                  </a:solidFill>
                </a:ln>
                <a:solidFill>
                  <a:schemeClr val="tx1"/>
                </a:solidFill>
                <a:latin typeface="Arial"/>
                <a:cs typeface="Arial"/>
              </a:rPr>
              <a:t>3</a:t>
            </a:r>
          </a:p>
        </p:txBody>
      </p:sp>
      <p:sp>
        <p:nvSpPr>
          <p:cNvPr id="9" name="Connector 8"/>
          <p:cNvSpPr/>
          <p:nvPr/>
        </p:nvSpPr>
        <p:spPr>
          <a:xfrm>
            <a:off x="7086600" y="5715000"/>
            <a:ext cx="822960" cy="822960"/>
          </a:xfrm>
          <a:prstGeom prst="flowChartConnector">
            <a:avLst/>
          </a:prstGeom>
          <a:solidFill>
            <a:srgbClr val="72CEE0"/>
          </a:solidFill>
          <a:ln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US" dirty="0" err="1">
                <a:ln>
                  <a:solidFill>
                    <a:schemeClr val="tx1"/>
                  </a:solidFill>
                </a:ln>
                <a:solidFill>
                  <a:schemeClr val="tx1"/>
                </a:solidFill>
                <a:latin typeface="Arial"/>
                <a:cs typeface="Arial"/>
              </a:rPr>
              <a:t>x</a:t>
            </a:r>
            <a:r>
              <a:rPr lang="en-US" baseline="-25000" dirty="0" err="1">
                <a:ln>
                  <a:solidFill>
                    <a:schemeClr val="tx1"/>
                  </a:solidFill>
                </a:ln>
                <a:solidFill>
                  <a:schemeClr val="tx1"/>
                </a:solidFill>
                <a:latin typeface="Arial"/>
                <a:cs typeface="Arial"/>
              </a:rPr>
              <a:t>M</a:t>
            </a:r>
            <a:endParaRPr lang="en-US" baseline="-25000" dirty="0">
              <a:ln>
                <a:solidFill>
                  <a:schemeClr val="tx1"/>
                </a:solidFill>
              </a:ln>
              <a:solidFill>
                <a:schemeClr val="tx1"/>
              </a:solidFill>
              <a:latin typeface="Arial"/>
              <a:cs typeface="Arial"/>
            </a:endParaRPr>
          </a:p>
        </p:txBody>
      </p:sp>
      <p:sp>
        <p:nvSpPr>
          <p:cNvPr id="10" name="Connector 9"/>
          <p:cNvSpPr/>
          <p:nvPr/>
        </p:nvSpPr>
        <p:spPr>
          <a:xfrm>
            <a:off x="4267200" y="2174240"/>
            <a:ext cx="822960" cy="822960"/>
          </a:xfrm>
          <a:prstGeom prst="flowChartConnector">
            <a:avLst/>
          </a:prstGeom>
          <a:solidFill>
            <a:srgbClr val="E0D925"/>
          </a:solidFill>
          <a:ln>
            <a:solidFill>
              <a:schemeClr val="accent1">
                <a:shade val="95000"/>
                <a:satMod val="105000"/>
              </a:schemeClr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US" dirty="0">
                <a:ln>
                  <a:solidFill>
                    <a:schemeClr val="tx1"/>
                  </a:solidFill>
                </a:ln>
                <a:solidFill>
                  <a:schemeClr val="tx1"/>
                </a:solidFill>
                <a:latin typeface="Arial"/>
                <a:cs typeface="Arial"/>
              </a:rPr>
              <a:t>y</a:t>
            </a:r>
            <a:endParaRPr lang="en-US" baseline="-25000" dirty="0">
              <a:ln>
                <a:solidFill>
                  <a:schemeClr val="tx1"/>
                </a:solidFill>
              </a:ln>
              <a:solidFill>
                <a:schemeClr val="tx1"/>
              </a:solidFill>
              <a:latin typeface="Arial"/>
              <a:cs typeface="Arial"/>
            </a:endParaRPr>
          </a:p>
        </p:txBody>
      </p:sp>
      <p:sp>
        <p:nvSpPr>
          <p:cNvPr id="11" name="Connector 10"/>
          <p:cNvSpPr/>
          <p:nvPr/>
        </p:nvSpPr>
        <p:spPr>
          <a:xfrm>
            <a:off x="3642360" y="3761740"/>
            <a:ext cx="822960" cy="822960"/>
          </a:xfrm>
          <a:prstGeom prst="flowChartConnector">
            <a:avLst/>
          </a:prstGeom>
          <a:solidFill>
            <a:srgbClr val="EE6802"/>
          </a:solidFill>
          <a:ln>
            <a:solidFill>
              <a:schemeClr val="accent1">
                <a:shade val="95000"/>
                <a:satMod val="105000"/>
              </a:schemeClr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US" dirty="0">
                <a:ln>
                  <a:solidFill>
                    <a:schemeClr val="tx1"/>
                  </a:solidFill>
                </a:ln>
                <a:solidFill>
                  <a:schemeClr val="tx1"/>
                </a:solidFill>
                <a:latin typeface="Arial"/>
                <a:cs typeface="Arial"/>
              </a:rPr>
              <a:t>a</a:t>
            </a:r>
            <a:r>
              <a:rPr lang="en-US" baseline="-25000" dirty="0">
                <a:ln>
                  <a:solidFill>
                    <a:schemeClr val="tx1"/>
                  </a:solidFill>
                </a:ln>
                <a:solidFill>
                  <a:schemeClr val="tx1"/>
                </a:solidFill>
                <a:latin typeface="Arial"/>
                <a:cs typeface="Arial"/>
              </a:rPr>
              <a:t>2</a:t>
            </a:r>
          </a:p>
        </p:txBody>
      </p:sp>
      <p:sp>
        <p:nvSpPr>
          <p:cNvPr id="12" name="Connector 11"/>
          <p:cNvSpPr/>
          <p:nvPr/>
        </p:nvSpPr>
        <p:spPr>
          <a:xfrm>
            <a:off x="6019800" y="3761740"/>
            <a:ext cx="822960" cy="822960"/>
          </a:xfrm>
          <a:prstGeom prst="flowChartConnector">
            <a:avLst/>
          </a:prstGeom>
          <a:solidFill>
            <a:srgbClr val="EE6802"/>
          </a:solidFill>
          <a:ln>
            <a:solidFill>
              <a:schemeClr val="accent1">
                <a:shade val="95000"/>
                <a:satMod val="105000"/>
              </a:schemeClr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US" dirty="0" err="1">
                <a:ln>
                  <a:solidFill>
                    <a:schemeClr val="tx1"/>
                  </a:solidFill>
                </a:ln>
                <a:solidFill>
                  <a:schemeClr val="tx1"/>
                </a:solidFill>
                <a:latin typeface="Arial"/>
                <a:cs typeface="Arial"/>
              </a:rPr>
              <a:t>a</a:t>
            </a:r>
            <a:r>
              <a:rPr lang="en-US" baseline="-25000" dirty="0" err="1">
                <a:ln>
                  <a:solidFill>
                    <a:schemeClr val="tx1"/>
                  </a:solidFill>
                </a:ln>
                <a:solidFill>
                  <a:schemeClr val="tx1"/>
                </a:solidFill>
                <a:latin typeface="Arial"/>
                <a:cs typeface="Arial"/>
              </a:rPr>
              <a:t>D</a:t>
            </a:r>
            <a:endParaRPr lang="en-US" baseline="-25000" dirty="0">
              <a:ln>
                <a:solidFill>
                  <a:schemeClr val="tx1"/>
                </a:solidFill>
              </a:ln>
              <a:solidFill>
                <a:schemeClr val="tx1"/>
              </a:solidFill>
              <a:latin typeface="Arial"/>
              <a:cs typeface="Arial"/>
            </a:endParaRPr>
          </a:p>
        </p:txBody>
      </p:sp>
      <p:sp>
        <p:nvSpPr>
          <p:cNvPr id="14" name="TextBox 13"/>
          <p:cNvSpPr txBox="1">
            <a:spLocks noChangeArrowheads="1"/>
          </p:cNvSpPr>
          <p:nvPr/>
        </p:nvSpPr>
        <p:spPr bwMode="auto">
          <a:xfrm>
            <a:off x="5013960" y="3837940"/>
            <a:ext cx="533400" cy="4921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>
            <a:prstTxWarp prst="textNoShape">
              <a:avLst/>
            </a:prstTxWarp>
            <a:spAutoFit/>
          </a:bodyPr>
          <a:lstStyle/>
          <a:p>
            <a:pPr algn="ctr"/>
            <a:r>
              <a:rPr lang="en-US" sz="2600" b="1"/>
              <a:t>…</a:t>
            </a:r>
          </a:p>
        </p:txBody>
      </p:sp>
      <p:sp>
        <p:nvSpPr>
          <p:cNvPr id="15" name="TextBox 14"/>
          <p:cNvSpPr txBox="1">
            <a:spLocks noChangeArrowheads="1"/>
          </p:cNvSpPr>
          <p:nvPr/>
        </p:nvSpPr>
        <p:spPr bwMode="auto">
          <a:xfrm>
            <a:off x="6019800" y="5791200"/>
            <a:ext cx="533400" cy="4921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>
            <a:prstTxWarp prst="textNoShape">
              <a:avLst/>
            </a:prstTxWarp>
            <a:spAutoFit/>
          </a:bodyPr>
          <a:lstStyle/>
          <a:p>
            <a:pPr algn="ctr"/>
            <a:r>
              <a:rPr lang="en-US" sz="2600" b="1"/>
              <a:t>…</a:t>
            </a:r>
          </a:p>
        </p:txBody>
      </p:sp>
      <p:cxnSp>
        <p:nvCxnSpPr>
          <p:cNvPr id="16" name="Straight Connector 15"/>
          <p:cNvCxnSpPr>
            <a:stCxn id="6" idx="4"/>
            <a:endCxn id="4" idx="0"/>
          </p:cNvCxnSpPr>
          <p:nvPr/>
        </p:nvCxnSpPr>
        <p:spPr>
          <a:xfrm rot="5400000">
            <a:off x="1667510" y="4700270"/>
            <a:ext cx="1130300" cy="899160"/>
          </a:xfrm>
          <a:prstGeom prst="line">
            <a:avLst/>
          </a:prstGeom>
          <a:ln>
            <a:solidFill>
              <a:schemeClr val="tx1"/>
            </a:solidFill>
            <a:headEnd type="arrow" w="lg" len="lg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17" name="Straight Connector 16"/>
          <p:cNvCxnSpPr>
            <a:stCxn id="6" idx="4"/>
            <a:endCxn id="7" idx="0"/>
          </p:cNvCxnSpPr>
          <p:nvPr/>
        </p:nvCxnSpPr>
        <p:spPr>
          <a:xfrm rot="16200000" flipH="1">
            <a:off x="2429510" y="4837430"/>
            <a:ext cx="1130300" cy="624840"/>
          </a:xfrm>
          <a:prstGeom prst="line">
            <a:avLst/>
          </a:prstGeom>
          <a:ln>
            <a:solidFill>
              <a:schemeClr val="tx1"/>
            </a:solidFill>
            <a:headEnd type="arrow" w="lg" len="lg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18" name="Straight Connector 17"/>
          <p:cNvCxnSpPr>
            <a:stCxn id="6" idx="4"/>
            <a:endCxn id="8" idx="0"/>
          </p:cNvCxnSpPr>
          <p:nvPr/>
        </p:nvCxnSpPr>
        <p:spPr>
          <a:xfrm rot="16200000" flipH="1">
            <a:off x="3267710" y="3999230"/>
            <a:ext cx="1130300" cy="2301240"/>
          </a:xfrm>
          <a:prstGeom prst="line">
            <a:avLst/>
          </a:prstGeom>
          <a:ln>
            <a:solidFill>
              <a:schemeClr val="tx1"/>
            </a:solidFill>
            <a:headEnd type="arrow" w="lg" len="lg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19" name="Straight Connector 18"/>
          <p:cNvCxnSpPr>
            <a:stCxn id="6" idx="4"/>
            <a:endCxn id="9" idx="0"/>
          </p:cNvCxnSpPr>
          <p:nvPr/>
        </p:nvCxnSpPr>
        <p:spPr>
          <a:xfrm rot="16200000" flipH="1">
            <a:off x="4525010" y="2741930"/>
            <a:ext cx="1130300" cy="4815840"/>
          </a:xfrm>
          <a:prstGeom prst="line">
            <a:avLst/>
          </a:prstGeom>
          <a:ln>
            <a:solidFill>
              <a:schemeClr val="tx1"/>
            </a:solidFill>
            <a:headEnd type="arrow" w="lg" len="lg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20" name="Straight Connector 19"/>
          <p:cNvCxnSpPr>
            <a:stCxn id="11" idx="4"/>
            <a:endCxn id="7" idx="0"/>
          </p:cNvCxnSpPr>
          <p:nvPr/>
        </p:nvCxnSpPr>
        <p:spPr>
          <a:xfrm rot="5400000">
            <a:off x="3115310" y="4776470"/>
            <a:ext cx="1130300" cy="746760"/>
          </a:xfrm>
          <a:prstGeom prst="line">
            <a:avLst/>
          </a:prstGeom>
          <a:ln>
            <a:solidFill>
              <a:schemeClr val="tx1"/>
            </a:solidFill>
            <a:headEnd type="arrow" w="lg" len="lg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21" name="Straight Connector 20"/>
          <p:cNvCxnSpPr>
            <a:stCxn id="11" idx="4"/>
            <a:endCxn id="8" idx="0"/>
          </p:cNvCxnSpPr>
          <p:nvPr/>
        </p:nvCxnSpPr>
        <p:spPr>
          <a:xfrm rot="16200000" flipH="1">
            <a:off x="3953510" y="4685030"/>
            <a:ext cx="1130300" cy="929640"/>
          </a:xfrm>
          <a:prstGeom prst="line">
            <a:avLst/>
          </a:prstGeom>
          <a:ln>
            <a:solidFill>
              <a:schemeClr val="tx1"/>
            </a:solidFill>
            <a:headEnd type="arrow" w="lg" len="lg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22" name="Straight Connector 21"/>
          <p:cNvCxnSpPr>
            <a:stCxn id="11" idx="4"/>
            <a:endCxn id="9" idx="0"/>
          </p:cNvCxnSpPr>
          <p:nvPr/>
        </p:nvCxnSpPr>
        <p:spPr>
          <a:xfrm rot="16200000" flipH="1">
            <a:off x="5210810" y="3427730"/>
            <a:ext cx="1130300" cy="3444240"/>
          </a:xfrm>
          <a:prstGeom prst="line">
            <a:avLst/>
          </a:prstGeom>
          <a:ln>
            <a:solidFill>
              <a:schemeClr val="tx1"/>
            </a:solidFill>
            <a:headEnd type="arrow" w="lg" len="lg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23" name="Straight Connector 22"/>
          <p:cNvCxnSpPr>
            <a:stCxn id="12" idx="4"/>
            <a:endCxn id="4" idx="0"/>
          </p:cNvCxnSpPr>
          <p:nvPr/>
        </p:nvCxnSpPr>
        <p:spPr>
          <a:xfrm rot="5400000">
            <a:off x="3542030" y="2825750"/>
            <a:ext cx="1130300" cy="4648200"/>
          </a:xfrm>
          <a:prstGeom prst="line">
            <a:avLst/>
          </a:prstGeom>
          <a:ln>
            <a:solidFill>
              <a:schemeClr val="tx1"/>
            </a:solidFill>
            <a:headEnd type="arrow" w="lg" len="lg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24" name="Straight Connector 23"/>
          <p:cNvCxnSpPr>
            <a:stCxn id="11" idx="4"/>
            <a:endCxn id="4" idx="0"/>
          </p:cNvCxnSpPr>
          <p:nvPr/>
        </p:nvCxnSpPr>
        <p:spPr>
          <a:xfrm rot="5400000">
            <a:off x="2353310" y="4014470"/>
            <a:ext cx="1130300" cy="2270760"/>
          </a:xfrm>
          <a:prstGeom prst="line">
            <a:avLst/>
          </a:prstGeom>
          <a:ln>
            <a:solidFill>
              <a:schemeClr val="tx1"/>
            </a:solidFill>
            <a:headEnd type="arrow" w="lg" len="lg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25" name="Straight Connector 24"/>
          <p:cNvCxnSpPr>
            <a:stCxn id="12" idx="4"/>
            <a:endCxn id="7" idx="0"/>
          </p:cNvCxnSpPr>
          <p:nvPr/>
        </p:nvCxnSpPr>
        <p:spPr>
          <a:xfrm rot="5400000">
            <a:off x="4304030" y="3587750"/>
            <a:ext cx="1130300" cy="3124200"/>
          </a:xfrm>
          <a:prstGeom prst="line">
            <a:avLst/>
          </a:prstGeom>
          <a:ln>
            <a:solidFill>
              <a:schemeClr val="tx1"/>
            </a:solidFill>
            <a:headEnd type="arrow" w="lg" len="lg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26" name="Straight Connector 25"/>
          <p:cNvCxnSpPr>
            <a:stCxn id="12" idx="4"/>
            <a:endCxn id="8" idx="0"/>
          </p:cNvCxnSpPr>
          <p:nvPr/>
        </p:nvCxnSpPr>
        <p:spPr>
          <a:xfrm rot="5400000">
            <a:off x="5142230" y="4425950"/>
            <a:ext cx="1130300" cy="1447800"/>
          </a:xfrm>
          <a:prstGeom prst="line">
            <a:avLst/>
          </a:prstGeom>
          <a:ln>
            <a:solidFill>
              <a:schemeClr val="tx1"/>
            </a:solidFill>
            <a:headEnd type="arrow" w="lg" len="lg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27" name="Straight Connector 26"/>
          <p:cNvCxnSpPr>
            <a:stCxn id="12" idx="4"/>
            <a:endCxn id="9" idx="0"/>
          </p:cNvCxnSpPr>
          <p:nvPr/>
        </p:nvCxnSpPr>
        <p:spPr>
          <a:xfrm rot="16200000" flipH="1">
            <a:off x="6399530" y="4616450"/>
            <a:ext cx="1130300" cy="1066800"/>
          </a:xfrm>
          <a:prstGeom prst="line">
            <a:avLst/>
          </a:prstGeom>
          <a:ln>
            <a:solidFill>
              <a:schemeClr val="tx1"/>
            </a:solidFill>
            <a:headEnd type="arrow" w="lg" len="lg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28" name="Straight Connector 27"/>
          <p:cNvCxnSpPr>
            <a:stCxn id="10" idx="4"/>
            <a:endCxn id="6" idx="0"/>
          </p:cNvCxnSpPr>
          <p:nvPr/>
        </p:nvCxnSpPr>
        <p:spPr>
          <a:xfrm rot="5400000">
            <a:off x="3298190" y="2381250"/>
            <a:ext cx="764540" cy="1996440"/>
          </a:xfrm>
          <a:prstGeom prst="line">
            <a:avLst/>
          </a:prstGeom>
          <a:ln>
            <a:solidFill>
              <a:schemeClr val="tx1"/>
            </a:solidFill>
            <a:headEnd type="arrow" w="lg" len="lg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29" name="Straight Connector 28"/>
          <p:cNvCxnSpPr>
            <a:stCxn id="10" idx="4"/>
            <a:endCxn id="11" idx="0"/>
          </p:cNvCxnSpPr>
          <p:nvPr/>
        </p:nvCxnSpPr>
        <p:spPr>
          <a:xfrm rot="5400000">
            <a:off x="3983990" y="3067050"/>
            <a:ext cx="764540" cy="624840"/>
          </a:xfrm>
          <a:prstGeom prst="line">
            <a:avLst/>
          </a:prstGeom>
          <a:ln>
            <a:solidFill>
              <a:schemeClr val="tx1"/>
            </a:solidFill>
            <a:headEnd type="arrow" w="lg" len="lg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30" name="Straight Connector 29"/>
          <p:cNvCxnSpPr>
            <a:stCxn id="10" idx="4"/>
            <a:endCxn id="12" idx="0"/>
          </p:cNvCxnSpPr>
          <p:nvPr/>
        </p:nvCxnSpPr>
        <p:spPr>
          <a:xfrm rot="16200000" flipH="1">
            <a:off x="5172710" y="2503170"/>
            <a:ext cx="764540" cy="1752600"/>
          </a:xfrm>
          <a:prstGeom prst="line">
            <a:avLst/>
          </a:prstGeom>
          <a:ln>
            <a:solidFill>
              <a:schemeClr val="tx1"/>
            </a:solidFill>
            <a:headEnd type="arrow" w="lg" len="lg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34" name="TextBox 74"/>
          <p:cNvSpPr txBox="1">
            <a:spLocks noChangeArrowheads="1"/>
          </p:cNvSpPr>
          <p:nvPr/>
        </p:nvSpPr>
        <p:spPr bwMode="auto">
          <a:xfrm>
            <a:off x="424180" y="2362200"/>
            <a:ext cx="1295400" cy="3698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prstTxWarp prst="textNoShape">
              <a:avLst/>
            </a:prstTxWarp>
            <a:spAutoFit/>
          </a:bodyPr>
          <a:lstStyle/>
          <a:p>
            <a:r>
              <a:rPr lang="en-US" dirty="0"/>
              <a:t>Output</a:t>
            </a:r>
          </a:p>
        </p:txBody>
      </p:sp>
      <p:sp>
        <p:nvSpPr>
          <p:cNvPr id="35" name="TextBox 75"/>
          <p:cNvSpPr txBox="1">
            <a:spLocks noChangeArrowheads="1"/>
          </p:cNvSpPr>
          <p:nvPr/>
        </p:nvSpPr>
        <p:spPr bwMode="auto">
          <a:xfrm>
            <a:off x="0" y="5943600"/>
            <a:ext cx="1295400" cy="3698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prstTxWarp prst="textNoShape">
              <a:avLst/>
            </a:prstTxWarp>
            <a:spAutoFit/>
          </a:bodyPr>
          <a:lstStyle/>
          <a:p>
            <a:pPr algn="ctr"/>
            <a:r>
              <a:rPr lang="en-US"/>
              <a:t>Input</a:t>
            </a:r>
          </a:p>
        </p:txBody>
      </p:sp>
      <p:sp>
        <p:nvSpPr>
          <p:cNvPr id="36" name="TextBox 76"/>
          <p:cNvSpPr txBox="1">
            <a:spLocks noChangeArrowheads="1"/>
          </p:cNvSpPr>
          <p:nvPr/>
        </p:nvSpPr>
        <p:spPr bwMode="auto">
          <a:xfrm>
            <a:off x="-15240" y="3990340"/>
            <a:ext cx="2057400" cy="3698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prstTxWarp prst="textNoShape">
              <a:avLst/>
            </a:prstTxWarp>
            <a:spAutoFit/>
          </a:bodyPr>
          <a:lstStyle/>
          <a:p>
            <a:pPr algn="ctr"/>
            <a:r>
              <a:rPr lang="en-US" dirty="0"/>
              <a:t>Hidden Layer</a:t>
            </a:r>
          </a:p>
        </p:txBody>
      </p:sp>
      <p:sp>
        <p:nvSpPr>
          <p:cNvPr id="32" name="TextBox 76"/>
          <p:cNvSpPr txBox="1">
            <a:spLocks noChangeArrowheads="1"/>
          </p:cNvSpPr>
          <p:nvPr/>
        </p:nvSpPr>
        <p:spPr bwMode="auto">
          <a:xfrm>
            <a:off x="7239000" y="4295140"/>
            <a:ext cx="2057400" cy="3698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prstTxWarp prst="textNoShape">
              <a:avLst/>
            </a:prstTxWarp>
            <a:spAutoFit/>
          </a:bodyPr>
          <a:lstStyle/>
          <a:p>
            <a:pPr algn="ctr"/>
            <a:r>
              <a:rPr lang="en-US" dirty="0"/>
              <a:t>D &lt; M</a:t>
            </a:r>
          </a:p>
        </p:txBody>
      </p:sp>
      <p:sp>
        <p:nvSpPr>
          <p:cNvPr id="3" name="Slide Number Placeholder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CF56997-4F5F-5A42-B306-795126905ACA}" type="slidenum">
              <a:rPr lang="en-US" smtClean="0"/>
              <a:pPr/>
              <a:t>34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966720903"/>
      </p:ext>
    </p:extLst>
  </p:cSld>
  <p:clrMapOvr>
    <a:masterClrMapping/>
  </p:clrMapOvr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Decision Boundary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/>
              <a:t>0 hidden layers: linear classifier</a:t>
            </a:r>
          </a:p>
          <a:p>
            <a:pPr lvl="1"/>
            <a:r>
              <a:rPr lang="en-US" dirty="0" err="1"/>
              <a:t>Hyperplanes</a:t>
            </a:r>
            <a:endParaRPr lang="en-US" dirty="0"/>
          </a:p>
        </p:txBody>
      </p:sp>
      <p:sp>
        <p:nvSpPr>
          <p:cNvPr id="5" name="Oval 16"/>
          <p:cNvSpPr>
            <a:spLocks noChangeArrowheads="1"/>
          </p:cNvSpPr>
          <p:nvPr/>
        </p:nvSpPr>
        <p:spPr bwMode="auto">
          <a:xfrm rot="16200000">
            <a:off x="950119" y="3209131"/>
            <a:ext cx="395288" cy="533400"/>
          </a:xfrm>
          <a:prstGeom prst="ellipse">
            <a:avLst/>
          </a:prstGeom>
          <a:solidFill>
            <a:schemeClr val="accent1"/>
          </a:solidFill>
          <a:ln w="9525">
            <a:solidFill>
              <a:schemeClr val="tx1"/>
            </a:solidFill>
            <a:round/>
            <a:headEnd/>
            <a:tailEnd/>
          </a:ln>
          <a:effectLst/>
        </p:spPr>
        <p:txBody>
          <a:bodyPr wrap="none" anchor="ctr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6" name="Line 17"/>
          <p:cNvSpPr>
            <a:spLocks noChangeShapeType="1"/>
          </p:cNvSpPr>
          <p:nvPr/>
        </p:nvSpPr>
        <p:spPr bwMode="auto">
          <a:xfrm rot="16200000">
            <a:off x="617538" y="3862387"/>
            <a:ext cx="679450" cy="30480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 type="triangle" w="med" len="med"/>
          </a:ln>
          <a:effectLst/>
        </p:spPr>
        <p:txBody>
          <a:bodyPr wrap="none" anchor="ctr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7" name="Line 18"/>
          <p:cNvSpPr>
            <a:spLocks noChangeShapeType="1"/>
          </p:cNvSpPr>
          <p:nvPr/>
        </p:nvSpPr>
        <p:spPr bwMode="auto">
          <a:xfrm rot="16200000" flipV="1">
            <a:off x="998538" y="3862387"/>
            <a:ext cx="679450" cy="30480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 type="triangle" w="med" len="med"/>
          </a:ln>
          <a:effectLst/>
        </p:spPr>
        <p:txBody>
          <a:bodyPr wrap="none" anchor="ctr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8" name="Oval 42"/>
          <p:cNvSpPr>
            <a:spLocks noChangeArrowheads="1"/>
          </p:cNvSpPr>
          <p:nvPr/>
        </p:nvSpPr>
        <p:spPr bwMode="auto">
          <a:xfrm rot="16200000">
            <a:off x="565944" y="4280694"/>
            <a:ext cx="395287" cy="533400"/>
          </a:xfrm>
          <a:prstGeom prst="ellipse">
            <a:avLst/>
          </a:prstGeom>
          <a:solidFill>
            <a:schemeClr val="accent1"/>
          </a:solidFill>
          <a:ln w="9525">
            <a:solidFill>
              <a:schemeClr val="tx1"/>
            </a:solidFill>
            <a:round/>
            <a:headEnd/>
            <a:tailEnd/>
          </a:ln>
          <a:effectLst/>
        </p:spPr>
        <p:txBody>
          <a:bodyPr wrap="none" anchor="ctr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9" name="Oval 43"/>
          <p:cNvSpPr>
            <a:spLocks noChangeArrowheads="1"/>
          </p:cNvSpPr>
          <p:nvPr/>
        </p:nvSpPr>
        <p:spPr bwMode="auto">
          <a:xfrm rot="16200000">
            <a:off x="1329532" y="4280694"/>
            <a:ext cx="395287" cy="533400"/>
          </a:xfrm>
          <a:prstGeom prst="ellipse">
            <a:avLst/>
          </a:prstGeom>
          <a:solidFill>
            <a:schemeClr val="accent1"/>
          </a:solidFill>
          <a:ln w="9525">
            <a:solidFill>
              <a:schemeClr val="tx1"/>
            </a:solidFill>
            <a:round/>
            <a:headEnd/>
            <a:tailEnd/>
          </a:ln>
          <a:effectLst/>
        </p:spPr>
        <p:txBody>
          <a:bodyPr wrap="none" anchor="ctr">
            <a:prstTxWarp prst="textNoShape">
              <a:avLst/>
            </a:prstTxWarp>
          </a:bodyPr>
          <a:lstStyle/>
          <a:p>
            <a:endParaRPr lang="en-US"/>
          </a:p>
        </p:txBody>
      </p:sp>
      <p:graphicFrame>
        <p:nvGraphicFramePr>
          <p:cNvPr id="10" name="Object 44"/>
          <p:cNvGraphicFramePr>
            <a:graphicFrameLocks noChangeAspect="1"/>
          </p:cNvGraphicFramePr>
          <p:nvPr/>
        </p:nvGraphicFramePr>
        <p:xfrm>
          <a:off x="958851" y="3281362"/>
          <a:ext cx="388937" cy="455613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Equation" r:id="rId2" imgW="139680" imgH="164880" progId="Equation.3">
                  <p:embed/>
                </p:oleObj>
              </mc:Choice>
              <mc:Fallback>
                <p:oleObj name="Equation" r:id="rId2" imgW="139680" imgH="164880" progId="Equation.3">
                  <p:embed/>
                  <p:pic>
                    <p:nvPicPr>
                      <p:cNvPr id="10" name="Object 44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3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958851" y="3281362"/>
                        <a:ext cx="388937" cy="455613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 xmlns="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1" name="Object 46"/>
          <p:cNvGraphicFramePr>
            <a:graphicFrameLocks noChangeAspect="1"/>
          </p:cNvGraphicFramePr>
          <p:nvPr/>
        </p:nvGraphicFramePr>
        <p:xfrm>
          <a:off x="576263" y="4214812"/>
          <a:ext cx="422275" cy="5969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Equation" r:id="rId4" imgW="152280" imgH="215640" progId="Equation.3">
                  <p:embed/>
                </p:oleObj>
              </mc:Choice>
              <mc:Fallback>
                <p:oleObj name="Equation" r:id="rId4" imgW="152280" imgH="215640" progId="Equation.3">
                  <p:embed/>
                  <p:pic>
                    <p:nvPicPr>
                      <p:cNvPr id="11" name="Object 46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5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576263" y="4214812"/>
                        <a:ext cx="422275" cy="596900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 xmlns="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2" name="Object 47"/>
          <p:cNvGraphicFramePr>
            <a:graphicFrameLocks noChangeAspect="1"/>
          </p:cNvGraphicFramePr>
          <p:nvPr/>
        </p:nvGraphicFramePr>
        <p:xfrm>
          <a:off x="1312863" y="4208462"/>
          <a:ext cx="458788" cy="5969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Equation" r:id="rId6" imgW="164880" imgH="215640" progId="Equation.3">
                  <p:embed/>
                </p:oleObj>
              </mc:Choice>
              <mc:Fallback>
                <p:oleObj name="Equation" r:id="rId6" imgW="164880" imgH="215640" progId="Equation.3">
                  <p:embed/>
                  <p:pic>
                    <p:nvPicPr>
                      <p:cNvPr id="12" name="Object 47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7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1312863" y="4208462"/>
                        <a:ext cx="458788" cy="596900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 xmlns="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pSp>
        <p:nvGrpSpPr>
          <p:cNvPr id="13" name="Group 53"/>
          <p:cNvGrpSpPr>
            <a:grpSpLocks/>
          </p:cNvGrpSpPr>
          <p:nvPr/>
        </p:nvGrpSpPr>
        <p:grpSpPr bwMode="auto">
          <a:xfrm>
            <a:off x="2133600" y="3352800"/>
            <a:ext cx="6477000" cy="1752600"/>
            <a:chOff x="432" y="1536"/>
            <a:chExt cx="4080" cy="1104"/>
          </a:xfrm>
        </p:grpSpPr>
        <p:grpSp>
          <p:nvGrpSpPr>
            <p:cNvPr id="14" name="Group 54"/>
            <p:cNvGrpSpPr>
              <a:grpSpLocks/>
            </p:cNvGrpSpPr>
            <p:nvPr/>
          </p:nvGrpSpPr>
          <p:grpSpPr bwMode="auto">
            <a:xfrm>
              <a:off x="432" y="1536"/>
              <a:ext cx="1056" cy="1104"/>
              <a:chOff x="432" y="1536"/>
              <a:chExt cx="1056" cy="1104"/>
            </a:xfrm>
          </p:grpSpPr>
          <p:sp>
            <p:nvSpPr>
              <p:cNvPr id="21" name="Oval 55"/>
              <p:cNvSpPr>
                <a:spLocks noChangeArrowheads="1"/>
              </p:cNvSpPr>
              <p:nvPr/>
            </p:nvSpPr>
            <p:spPr bwMode="auto">
              <a:xfrm>
                <a:off x="576" y="1680"/>
                <a:ext cx="240" cy="240"/>
              </a:xfrm>
              <a:prstGeom prst="ellipse">
                <a:avLst/>
              </a:prstGeom>
              <a:solidFill>
                <a:schemeClr val="bg1"/>
              </a:solidFill>
              <a:ln w="9525">
                <a:solidFill>
                  <a:schemeClr val="tx1"/>
                </a:solidFill>
                <a:round/>
                <a:headEnd/>
                <a:tailEnd/>
              </a:ln>
              <a:effectLst/>
            </p:spPr>
            <p:txBody>
              <a:bodyPr wrap="none" anchor="ctr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22" name="Oval 56"/>
              <p:cNvSpPr>
                <a:spLocks noChangeArrowheads="1"/>
              </p:cNvSpPr>
              <p:nvPr/>
            </p:nvSpPr>
            <p:spPr bwMode="auto">
              <a:xfrm>
                <a:off x="1104" y="1680"/>
                <a:ext cx="240" cy="240"/>
              </a:xfrm>
              <a:prstGeom prst="ellipse">
                <a:avLst/>
              </a:prstGeom>
              <a:solidFill>
                <a:schemeClr val="bg2"/>
              </a:solidFill>
              <a:ln w="9525">
                <a:solidFill>
                  <a:schemeClr val="tx1"/>
                </a:solidFill>
                <a:round/>
                <a:headEnd/>
                <a:tailEnd/>
              </a:ln>
              <a:effectLst/>
            </p:spPr>
            <p:txBody>
              <a:bodyPr wrap="none" anchor="ctr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23" name="Oval 57"/>
              <p:cNvSpPr>
                <a:spLocks noChangeArrowheads="1"/>
              </p:cNvSpPr>
              <p:nvPr/>
            </p:nvSpPr>
            <p:spPr bwMode="auto">
              <a:xfrm>
                <a:off x="1104" y="2256"/>
                <a:ext cx="240" cy="240"/>
              </a:xfrm>
              <a:prstGeom prst="ellipse">
                <a:avLst/>
              </a:prstGeom>
              <a:solidFill>
                <a:schemeClr val="bg1"/>
              </a:solidFill>
              <a:ln w="9525">
                <a:solidFill>
                  <a:schemeClr val="tx1"/>
                </a:solidFill>
                <a:round/>
                <a:headEnd/>
                <a:tailEnd/>
              </a:ln>
              <a:effectLst/>
            </p:spPr>
            <p:txBody>
              <a:bodyPr wrap="none" anchor="ctr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24" name="Oval 58"/>
              <p:cNvSpPr>
                <a:spLocks noChangeArrowheads="1"/>
              </p:cNvSpPr>
              <p:nvPr/>
            </p:nvSpPr>
            <p:spPr bwMode="auto">
              <a:xfrm>
                <a:off x="576" y="2256"/>
                <a:ext cx="240" cy="240"/>
              </a:xfrm>
              <a:prstGeom prst="ellipse">
                <a:avLst/>
              </a:prstGeom>
              <a:solidFill>
                <a:schemeClr val="bg2"/>
              </a:solidFill>
              <a:ln w="9525">
                <a:solidFill>
                  <a:schemeClr val="tx1"/>
                </a:solidFill>
                <a:round/>
                <a:headEnd/>
                <a:tailEnd/>
              </a:ln>
              <a:effectLst/>
            </p:spPr>
            <p:txBody>
              <a:bodyPr wrap="none" anchor="ctr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25" name="Rectangle 59"/>
              <p:cNvSpPr>
                <a:spLocks noChangeArrowheads="1"/>
              </p:cNvSpPr>
              <p:nvPr/>
            </p:nvSpPr>
            <p:spPr bwMode="auto">
              <a:xfrm>
                <a:off x="432" y="1536"/>
                <a:ext cx="1056" cy="1104"/>
              </a:xfrm>
              <a:prstGeom prst="rect">
                <a:avLst/>
              </a:prstGeom>
              <a:noFill/>
              <a:ln w="9525">
                <a:solidFill>
                  <a:schemeClr val="tx1"/>
                </a:solidFill>
                <a:miter lim="800000"/>
                <a:headEnd/>
                <a:tailEnd/>
              </a:ln>
              <a:effectLst/>
            </p:spPr>
            <p:txBody>
              <a:bodyPr wrap="none" anchor="ctr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</p:grpSp>
        <p:grpSp>
          <p:nvGrpSpPr>
            <p:cNvPr id="15" name="Group 60"/>
            <p:cNvGrpSpPr>
              <a:grpSpLocks/>
            </p:cNvGrpSpPr>
            <p:nvPr/>
          </p:nvGrpSpPr>
          <p:grpSpPr bwMode="auto">
            <a:xfrm>
              <a:off x="1680" y="1536"/>
              <a:ext cx="1488" cy="1104"/>
              <a:chOff x="1728" y="1536"/>
              <a:chExt cx="1488" cy="1104"/>
            </a:xfrm>
          </p:grpSpPr>
          <p:grpSp>
            <p:nvGrpSpPr>
              <p:cNvPr id="17" name="Group 61"/>
              <p:cNvGrpSpPr>
                <a:grpSpLocks/>
              </p:cNvGrpSpPr>
              <p:nvPr/>
            </p:nvGrpSpPr>
            <p:grpSpPr bwMode="auto">
              <a:xfrm>
                <a:off x="1823" y="1778"/>
                <a:ext cx="1247" cy="625"/>
                <a:chOff x="1872" y="1824"/>
                <a:chExt cx="1728" cy="864"/>
              </a:xfrm>
            </p:grpSpPr>
            <p:sp>
              <p:nvSpPr>
                <p:cNvPr id="19" name="AutoShape 62"/>
                <p:cNvSpPr>
                  <a:spLocks noChangeArrowheads="1"/>
                </p:cNvSpPr>
                <p:nvPr/>
              </p:nvSpPr>
              <p:spPr bwMode="auto">
                <a:xfrm>
                  <a:off x="1872" y="1824"/>
                  <a:ext cx="672" cy="480"/>
                </a:xfrm>
                <a:prstGeom prst="moon">
                  <a:avLst>
                    <a:gd name="adj" fmla="val 50000"/>
                  </a:avLst>
                </a:prstGeom>
                <a:solidFill>
                  <a:schemeClr val="bg1"/>
                </a:solidFill>
                <a:ln w="9525">
                  <a:solidFill>
                    <a:schemeClr val="tx1"/>
                  </a:solidFill>
                  <a:miter lim="800000"/>
                  <a:headEnd/>
                  <a:tailEnd/>
                </a:ln>
                <a:effectLst/>
              </p:spPr>
              <p:txBody>
                <a:bodyPr wrap="none" anchor="ctr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20" name="AutoShape 63"/>
                <p:cNvSpPr>
                  <a:spLocks noChangeArrowheads="1"/>
                </p:cNvSpPr>
                <p:nvPr/>
              </p:nvSpPr>
              <p:spPr bwMode="auto">
                <a:xfrm flipH="1">
                  <a:off x="2448" y="2064"/>
                  <a:ext cx="1152" cy="624"/>
                </a:xfrm>
                <a:prstGeom prst="moon">
                  <a:avLst>
                    <a:gd name="adj" fmla="val 50000"/>
                  </a:avLst>
                </a:prstGeom>
                <a:solidFill>
                  <a:schemeClr val="bg2"/>
                </a:solidFill>
                <a:ln w="9525">
                  <a:solidFill>
                    <a:schemeClr val="tx1"/>
                  </a:solidFill>
                  <a:miter lim="800000"/>
                  <a:headEnd/>
                  <a:tailEnd/>
                </a:ln>
                <a:effectLst/>
              </p:spPr>
              <p:txBody>
                <a:bodyPr wrap="none" anchor="ctr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</p:grpSp>
          <p:sp>
            <p:nvSpPr>
              <p:cNvPr id="18" name="Rectangle 64"/>
              <p:cNvSpPr>
                <a:spLocks noChangeArrowheads="1"/>
              </p:cNvSpPr>
              <p:nvPr/>
            </p:nvSpPr>
            <p:spPr bwMode="auto">
              <a:xfrm>
                <a:off x="1728" y="1536"/>
                <a:ext cx="1488" cy="1104"/>
              </a:xfrm>
              <a:prstGeom prst="rect">
                <a:avLst/>
              </a:prstGeom>
              <a:noFill/>
              <a:ln w="9525">
                <a:solidFill>
                  <a:schemeClr val="tx1"/>
                </a:solidFill>
                <a:miter lim="800000"/>
                <a:headEnd/>
                <a:tailEnd/>
              </a:ln>
              <a:effectLst/>
            </p:spPr>
            <p:txBody>
              <a:bodyPr wrap="none" anchor="ctr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</p:grpSp>
        <p:sp>
          <p:nvSpPr>
            <p:cNvPr id="16" name="Rectangle 65"/>
            <p:cNvSpPr>
              <a:spLocks noChangeArrowheads="1"/>
            </p:cNvSpPr>
            <p:nvPr/>
          </p:nvSpPr>
          <p:spPr bwMode="auto">
            <a:xfrm>
              <a:off x="3360" y="1536"/>
              <a:ext cx="1152" cy="1104"/>
            </a:xfrm>
            <a:prstGeom prst="rect">
              <a:avLst/>
            </a:prstGeom>
            <a:noFill/>
            <a:ln w="9525">
              <a:solidFill>
                <a:schemeClr val="tx1"/>
              </a:solidFill>
              <a:miter lim="800000"/>
              <a:headEnd/>
              <a:tailEnd/>
            </a:ln>
            <a:effectLst/>
          </p:spPr>
          <p:txBody>
            <a:bodyPr wrap="none" anchor="ctr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</p:grpSp>
      <p:sp>
        <p:nvSpPr>
          <p:cNvPr id="26" name="Line 66"/>
          <p:cNvSpPr>
            <a:spLocks noChangeShapeType="1"/>
          </p:cNvSpPr>
          <p:nvPr/>
        </p:nvSpPr>
        <p:spPr bwMode="auto">
          <a:xfrm flipV="1">
            <a:off x="2133600" y="3352800"/>
            <a:ext cx="1066800" cy="1295400"/>
          </a:xfrm>
          <a:prstGeom prst="line">
            <a:avLst/>
          </a:prstGeom>
          <a:noFill/>
          <a:ln w="57150" cap="rnd">
            <a:solidFill>
              <a:srgbClr val="FF0000"/>
            </a:solidFill>
            <a:prstDash val="sysDot"/>
            <a:round/>
            <a:headEnd/>
            <a:tailEnd/>
          </a:ln>
          <a:effectLst/>
        </p:spPr>
        <p:txBody>
          <a:bodyPr wrap="none" anchor="ctr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27" name="Line 67"/>
          <p:cNvSpPr>
            <a:spLocks noChangeShapeType="1"/>
          </p:cNvSpPr>
          <p:nvPr/>
        </p:nvSpPr>
        <p:spPr bwMode="auto">
          <a:xfrm flipV="1">
            <a:off x="4572000" y="3352800"/>
            <a:ext cx="914400" cy="1752600"/>
          </a:xfrm>
          <a:prstGeom prst="line">
            <a:avLst/>
          </a:prstGeom>
          <a:noFill/>
          <a:ln w="57150" cap="rnd">
            <a:solidFill>
              <a:srgbClr val="FF0000"/>
            </a:solidFill>
            <a:prstDash val="sysDot"/>
            <a:round/>
            <a:headEnd/>
            <a:tailEnd/>
          </a:ln>
          <a:effectLst/>
        </p:spPr>
        <p:txBody>
          <a:bodyPr wrap="none" anchor="ctr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28" name="Line 68"/>
          <p:cNvSpPr>
            <a:spLocks noChangeShapeType="1"/>
          </p:cNvSpPr>
          <p:nvPr/>
        </p:nvSpPr>
        <p:spPr bwMode="auto">
          <a:xfrm>
            <a:off x="7467600" y="3352800"/>
            <a:ext cx="457200" cy="1752600"/>
          </a:xfrm>
          <a:prstGeom prst="line">
            <a:avLst/>
          </a:prstGeom>
          <a:noFill/>
          <a:ln w="57150" cap="rnd">
            <a:solidFill>
              <a:srgbClr val="FF0000"/>
            </a:solidFill>
            <a:prstDash val="sysDot"/>
            <a:round/>
            <a:headEnd/>
            <a:tailEnd/>
          </a:ln>
          <a:effectLst/>
        </p:spPr>
        <p:txBody>
          <a:bodyPr wrap="none" anchor="ctr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29" name="Rectangle 28"/>
          <p:cNvSpPr/>
          <p:nvPr/>
        </p:nvSpPr>
        <p:spPr>
          <a:xfrm>
            <a:off x="263046" y="6252493"/>
            <a:ext cx="5221051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dirty="0">
                <a:solidFill>
                  <a:srgbClr val="595959"/>
                </a:solidFill>
                <a:latin typeface="News Gothic MT"/>
                <a:cs typeface="News Gothic MT"/>
              </a:rPr>
              <a:t>Example from to Eric </a:t>
            </a:r>
            <a:r>
              <a:rPr lang="en-US" dirty="0" err="1">
                <a:solidFill>
                  <a:srgbClr val="595959"/>
                </a:solidFill>
                <a:latin typeface="News Gothic MT"/>
                <a:cs typeface="News Gothic MT"/>
              </a:rPr>
              <a:t>Postma</a:t>
            </a:r>
            <a:r>
              <a:rPr lang="en-US" dirty="0">
                <a:solidFill>
                  <a:srgbClr val="595959"/>
                </a:solidFill>
                <a:latin typeface="News Gothic MT"/>
                <a:cs typeface="News Gothic MT"/>
              </a:rPr>
              <a:t> via Jason Eisner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CF56997-4F5F-5A42-B306-795126905ACA}" type="slidenum">
              <a:rPr lang="en-US" smtClean="0"/>
              <a:pPr/>
              <a:t>35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03872663"/>
      </p:ext>
    </p:extLst>
  </p:cSld>
  <p:clrMapOvr>
    <a:masterClrMapping/>
  </p:clrMapOvr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Decision Boundary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/>
              <a:t>1 hidden layer</a:t>
            </a:r>
          </a:p>
          <a:p>
            <a:pPr lvl="1"/>
            <a:r>
              <a:rPr lang="en-US" dirty="0"/>
              <a:t>Boundary of convex region (open or closed) </a:t>
            </a:r>
          </a:p>
          <a:p>
            <a:endParaRPr lang="en-US" dirty="0"/>
          </a:p>
        </p:txBody>
      </p:sp>
      <p:sp>
        <p:nvSpPr>
          <p:cNvPr id="5" name="Oval 24"/>
          <p:cNvSpPr>
            <a:spLocks noChangeArrowheads="1"/>
          </p:cNvSpPr>
          <p:nvPr/>
        </p:nvSpPr>
        <p:spPr bwMode="auto">
          <a:xfrm rot="16200000">
            <a:off x="794920" y="2956719"/>
            <a:ext cx="395288" cy="533400"/>
          </a:xfrm>
          <a:prstGeom prst="ellipse">
            <a:avLst/>
          </a:prstGeom>
          <a:solidFill>
            <a:schemeClr val="accent1"/>
          </a:solidFill>
          <a:ln w="9525">
            <a:solidFill>
              <a:schemeClr val="tx1"/>
            </a:solidFill>
            <a:round/>
            <a:headEnd/>
            <a:tailEnd/>
          </a:ln>
          <a:effectLst/>
        </p:spPr>
        <p:txBody>
          <a:bodyPr wrap="none" anchor="ctr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6" name="Line 25"/>
          <p:cNvSpPr>
            <a:spLocks noChangeShapeType="1"/>
          </p:cNvSpPr>
          <p:nvPr/>
        </p:nvSpPr>
        <p:spPr bwMode="auto">
          <a:xfrm rot="16200000">
            <a:off x="462339" y="3609975"/>
            <a:ext cx="679450" cy="30480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 type="triangle" w="med" len="med"/>
          </a:ln>
          <a:effectLst/>
        </p:spPr>
        <p:txBody>
          <a:bodyPr wrap="none" anchor="ctr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7" name="Line 26"/>
          <p:cNvSpPr>
            <a:spLocks noChangeShapeType="1"/>
          </p:cNvSpPr>
          <p:nvPr/>
        </p:nvSpPr>
        <p:spPr bwMode="auto">
          <a:xfrm rot="16200000" flipV="1">
            <a:off x="843339" y="3609975"/>
            <a:ext cx="679450" cy="30480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 type="triangle" w="med" len="med"/>
          </a:ln>
          <a:effectLst/>
        </p:spPr>
        <p:txBody>
          <a:bodyPr wrap="none" anchor="ctr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8" name="Oval 27"/>
          <p:cNvSpPr>
            <a:spLocks noChangeArrowheads="1"/>
          </p:cNvSpPr>
          <p:nvPr/>
        </p:nvSpPr>
        <p:spPr bwMode="auto">
          <a:xfrm rot="16200000">
            <a:off x="413920" y="4031457"/>
            <a:ext cx="395287" cy="533400"/>
          </a:xfrm>
          <a:prstGeom prst="ellipse">
            <a:avLst/>
          </a:prstGeom>
          <a:solidFill>
            <a:schemeClr val="accent1"/>
          </a:solidFill>
          <a:ln w="9525">
            <a:solidFill>
              <a:schemeClr val="tx1"/>
            </a:solidFill>
            <a:round/>
            <a:headEnd/>
            <a:tailEnd/>
          </a:ln>
          <a:effectLst/>
        </p:spPr>
        <p:txBody>
          <a:bodyPr wrap="none" anchor="ctr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9" name="Oval 28"/>
          <p:cNvSpPr>
            <a:spLocks noChangeArrowheads="1"/>
          </p:cNvSpPr>
          <p:nvPr/>
        </p:nvSpPr>
        <p:spPr bwMode="auto">
          <a:xfrm rot="16200000">
            <a:off x="1175920" y="4031457"/>
            <a:ext cx="395287" cy="533400"/>
          </a:xfrm>
          <a:prstGeom prst="ellipse">
            <a:avLst/>
          </a:prstGeom>
          <a:solidFill>
            <a:schemeClr val="accent1"/>
          </a:solidFill>
          <a:ln w="9525">
            <a:solidFill>
              <a:schemeClr val="tx1"/>
            </a:solidFill>
            <a:round/>
            <a:headEnd/>
            <a:tailEnd/>
          </a:ln>
          <a:effectLst/>
        </p:spPr>
        <p:txBody>
          <a:bodyPr wrap="none" anchor="ctr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10" name="Line 35"/>
          <p:cNvSpPr>
            <a:spLocks noChangeShapeType="1"/>
          </p:cNvSpPr>
          <p:nvPr/>
        </p:nvSpPr>
        <p:spPr bwMode="auto">
          <a:xfrm rot="16200000">
            <a:off x="232152" y="4838700"/>
            <a:ext cx="679450" cy="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 type="triangle" w="med" len="med"/>
          </a:ln>
          <a:effectLst/>
        </p:spPr>
        <p:txBody>
          <a:bodyPr wrap="none" anchor="ctr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11" name="Line 36"/>
          <p:cNvSpPr>
            <a:spLocks noChangeShapeType="1"/>
          </p:cNvSpPr>
          <p:nvPr/>
        </p:nvSpPr>
        <p:spPr bwMode="auto">
          <a:xfrm rot="16200000" flipV="1">
            <a:off x="689352" y="4457700"/>
            <a:ext cx="679450" cy="76200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 type="triangle" w="med" len="med"/>
          </a:ln>
          <a:effectLst/>
        </p:spPr>
        <p:txBody>
          <a:bodyPr wrap="none" anchor="ctr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12" name="Line 37"/>
          <p:cNvSpPr>
            <a:spLocks noChangeShapeType="1"/>
          </p:cNvSpPr>
          <p:nvPr/>
        </p:nvSpPr>
        <p:spPr bwMode="auto">
          <a:xfrm rot="16200000">
            <a:off x="613152" y="4457700"/>
            <a:ext cx="679450" cy="76200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 type="triangle" w="med" len="med"/>
          </a:ln>
          <a:effectLst/>
        </p:spPr>
        <p:txBody>
          <a:bodyPr wrap="none" anchor="ctr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13" name="Line 38"/>
          <p:cNvSpPr>
            <a:spLocks noChangeShapeType="1"/>
          </p:cNvSpPr>
          <p:nvPr/>
        </p:nvSpPr>
        <p:spPr bwMode="auto">
          <a:xfrm rot="16200000" flipV="1">
            <a:off x="1070352" y="4838700"/>
            <a:ext cx="679450" cy="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 type="triangle" w="med" len="med"/>
          </a:ln>
          <a:effectLst/>
        </p:spPr>
        <p:txBody>
          <a:bodyPr wrap="none" anchor="ctr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14" name="Oval 39"/>
          <p:cNvSpPr>
            <a:spLocks noChangeArrowheads="1"/>
          </p:cNvSpPr>
          <p:nvPr/>
        </p:nvSpPr>
        <p:spPr bwMode="auto">
          <a:xfrm rot="16200000">
            <a:off x="410745" y="5107782"/>
            <a:ext cx="395287" cy="533400"/>
          </a:xfrm>
          <a:prstGeom prst="ellipse">
            <a:avLst/>
          </a:prstGeom>
          <a:solidFill>
            <a:schemeClr val="accent1"/>
          </a:solidFill>
          <a:ln w="9525">
            <a:solidFill>
              <a:schemeClr val="tx1"/>
            </a:solidFill>
            <a:round/>
            <a:headEnd/>
            <a:tailEnd/>
          </a:ln>
          <a:effectLst/>
        </p:spPr>
        <p:txBody>
          <a:bodyPr wrap="none" anchor="ctr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15" name="Oval 40"/>
          <p:cNvSpPr>
            <a:spLocks noChangeArrowheads="1"/>
          </p:cNvSpPr>
          <p:nvPr/>
        </p:nvSpPr>
        <p:spPr bwMode="auto">
          <a:xfrm rot="16200000">
            <a:off x="1174333" y="5107782"/>
            <a:ext cx="395287" cy="533400"/>
          </a:xfrm>
          <a:prstGeom prst="ellipse">
            <a:avLst/>
          </a:prstGeom>
          <a:solidFill>
            <a:schemeClr val="accent1"/>
          </a:solidFill>
          <a:ln w="9525">
            <a:solidFill>
              <a:schemeClr val="tx1"/>
            </a:solidFill>
            <a:round/>
            <a:headEnd/>
            <a:tailEnd/>
          </a:ln>
          <a:effectLst/>
        </p:spPr>
        <p:txBody>
          <a:bodyPr wrap="none" anchor="ctr">
            <a:prstTxWarp prst="textNoShape">
              <a:avLst/>
            </a:prstTxWarp>
          </a:bodyPr>
          <a:lstStyle/>
          <a:p>
            <a:endParaRPr lang="en-US"/>
          </a:p>
        </p:txBody>
      </p:sp>
      <p:graphicFrame>
        <p:nvGraphicFramePr>
          <p:cNvPr id="16" name="Object 41"/>
          <p:cNvGraphicFramePr>
            <a:graphicFrameLocks noChangeAspect="1"/>
          </p:cNvGraphicFramePr>
          <p:nvPr/>
        </p:nvGraphicFramePr>
        <p:xfrm>
          <a:off x="803652" y="3028950"/>
          <a:ext cx="388937" cy="455613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Equation" r:id="rId3" imgW="139680" imgH="164880" progId="Equation.3">
                  <p:embed/>
                </p:oleObj>
              </mc:Choice>
              <mc:Fallback>
                <p:oleObj name="Equation" r:id="rId3" imgW="139680" imgH="164880" progId="Equation.3">
                  <p:embed/>
                  <p:pic>
                    <p:nvPicPr>
                      <p:cNvPr id="16" name="Object 41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803652" y="3028950"/>
                        <a:ext cx="388937" cy="455613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 xmlns="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7" name="Object 42"/>
          <p:cNvGraphicFramePr>
            <a:graphicFrameLocks noChangeAspect="1"/>
          </p:cNvGraphicFramePr>
          <p:nvPr/>
        </p:nvGraphicFramePr>
        <p:xfrm>
          <a:off x="421064" y="5041900"/>
          <a:ext cx="422275" cy="5969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Equation" r:id="rId5" imgW="152280" imgH="215640" progId="Equation.3">
                  <p:embed/>
                </p:oleObj>
              </mc:Choice>
              <mc:Fallback>
                <p:oleObj name="Equation" r:id="rId5" imgW="152280" imgH="215640" progId="Equation.3">
                  <p:embed/>
                  <p:pic>
                    <p:nvPicPr>
                      <p:cNvPr id="17" name="Object 42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6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421064" y="5041900"/>
                        <a:ext cx="422275" cy="596900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 xmlns="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8" name="Object 43"/>
          <p:cNvGraphicFramePr>
            <a:graphicFrameLocks noChangeAspect="1"/>
          </p:cNvGraphicFramePr>
          <p:nvPr/>
        </p:nvGraphicFramePr>
        <p:xfrm>
          <a:off x="1157664" y="5035550"/>
          <a:ext cx="458788" cy="5969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Equation" r:id="rId7" imgW="164880" imgH="215640" progId="Equation.3">
                  <p:embed/>
                </p:oleObj>
              </mc:Choice>
              <mc:Fallback>
                <p:oleObj name="Equation" r:id="rId7" imgW="164880" imgH="215640" progId="Equation.3">
                  <p:embed/>
                  <p:pic>
                    <p:nvPicPr>
                      <p:cNvPr id="18" name="Object 43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8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1157664" y="5035550"/>
                        <a:ext cx="458788" cy="596900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 xmlns="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pSp>
        <p:nvGrpSpPr>
          <p:cNvPr id="19" name="Group 45"/>
          <p:cNvGrpSpPr>
            <a:grpSpLocks/>
          </p:cNvGrpSpPr>
          <p:nvPr/>
        </p:nvGrpSpPr>
        <p:grpSpPr bwMode="auto">
          <a:xfrm>
            <a:off x="2133600" y="3352800"/>
            <a:ext cx="6477000" cy="1752600"/>
            <a:chOff x="432" y="1536"/>
            <a:chExt cx="4080" cy="1104"/>
          </a:xfrm>
        </p:grpSpPr>
        <p:grpSp>
          <p:nvGrpSpPr>
            <p:cNvPr id="20" name="Group 46"/>
            <p:cNvGrpSpPr>
              <a:grpSpLocks/>
            </p:cNvGrpSpPr>
            <p:nvPr/>
          </p:nvGrpSpPr>
          <p:grpSpPr bwMode="auto">
            <a:xfrm>
              <a:off x="432" y="1536"/>
              <a:ext cx="1056" cy="1104"/>
              <a:chOff x="432" y="1536"/>
              <a:chExt cx="1056" cy="1104"/>
            </a:xfrm>
          </p:grpSpPr>
          <p:sp>
            <p:nvSpPr>
              <p:cNvPr id="27" name="Oval 47"/>
              <p:cNvSpPr>
                <a:spLocks noChangeArrowheads="1"/>
              </p:cNvSpPr>
              <p:nvPr/>
            </p:nvSpPr>
            <p:spPr bwMode="auto">
              <a:xfrm>
                <a:off x="576" y="1680"/>
                <a:ext cx="240" cy="240"/>
              </a:xfrm>
              <a:prstGeom prst="ellipse">
                <a:avLst/>
              </a:prstGeom>
              <a:solidFill>
                <a:schemeClr val="bg1"/>
              </a:solidFill>
              <a:ln w="9525">
                <a:solidFill>
                  <a:schemeClr val="tx1"/>
                </a:solidFill>
                <a:round/>
                <a:headEnd/>
                <a:tailEnd/>
              </a:ln>
              <a:effectLst/>
            </p:spPr>
            <p:txBody>
              <a:bodyPr wrap="none" anchor="ctr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28" name="Oval 48"/>
              <p:cNvSpPr>
                <a:spLocks noChangeArrowheads="1"/>
              </p:cNvSpPr>
              <p:nvPr/>
            </p:nvSpPr>
            <p:spPr bwMode="auto">
              <a:xfrm>
                <a:off x="1104" y="1680"/>
                <a:ext cx="240" cy="240"/>
              </a:xfrm>
              <a:prstGeom prst="ellipse">
                <a:avLst/>
              </a:prstGeom>
              <a:solidFill>
                <a:schemeClr val="bg2"/>
              </a:solidFill>
              <a:ln w="9525">
                <a:solidFill>
                  <a:schemeClr val="tx1"/>
                </a:solidFill>
                <a:round/>
                <a:headEnd/>
                <a:tailEnd/>
              </a:ln>
              <a:effectLst/>
            </p:spPr>
            <p:txBody>
              <a:bodyPr wrap="none" anchor="ctr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29" name="Oval 49"/>
              <p:cNvSpPr>
                <a:spLocks noChangeArrowheads="1"/>
              </p:cNvSpPr>
              <p:nvPr/>
            </p:nvSpPr>
            <p:spPr bwMode="auto">
              <a:xfrm>
                <a:off x="1104" y="2256"/>
                <a:ext cx="240" cy="240"/>
              </a:xfrm>
              <a:prstGeom prst="ellipse">
                <a:avLst/>
              </a:prstGeom>
              <a:solidFill>
                <a:schemeClr val="bg1"/>
              </a:solidFill>
              <a:ln w="9525">
                <a:solidFill>
                  <a:schemeClr val="tx1"/>
                </a:solidFill>
                <a:round/>
                <a:headEnd/>
                <a:tailEnd/>
              </a:ln>
              <a:effectLst/>
            </p:spPr>
            <p:txBody>
              <a:bodyPr wrap="none" anchor="ctr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30" name="Oval 50"/>
              <p:cNvSpPr>
                <a:spLocks noChangeArrowheads="1"/>
              </p:cNvSpPr>
              <p:nvPr/>
            </p:nvSpPr>
            <p:spPr bwMode="auto">
              <a:xfrm>
                <a:off x="576" y="2256"/>
                <a:ext cx="240" cy="240"/>
              </a:xfrm>
              <a:prstGeom prst="ellipse">
                <a:avLst/>
              </a:prstGeom>
              <a:solidFill>
                <a:schemeClr val="bg2"/>
              </a:solidFill>
              <a:ln w="9525">
                <a:solidFill>
                  <a:schemeClr val="tx1"/>
                </a:solidFill>
                <a:round/>
                <a:headEnd/>
                <a:tailEnd/>
              </a:ln>
              <a:effectLst/>
            </p:spPr>
            <p:txBody>
              <a:bodyPr wrap="none" anchor="ctr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31" name="Rectangle 51"/>
              <p:cNvSpPr>
                <a:spLocks noChangeArrowheads="1"/>
              </p:cNvSpPr>
              <p:nvPr/>
            </p:nvSpPr>
            <p:spPr bwMode="auto">
              <a:xfrm>
                <a:off x="432" y="1536"/>
                <a:ext cx="1056" cy="1104"/>
              </a:xfrm>
              <a:prstGeom prst="rect">
                <a:avLst/>
              </a:prstGeom>
              <a:noFill/>
              <a:ln w="9525">
                <a:solidFill>
                  <a:schemeClr val="tx1"/>
                </a:solidFill>
                <a:miter lim="800000"/>
                <a:headEnd/>
                <a:tailEnd/>
              </a:ln>
              <a:effectLst/>
            </p:spPr>
            <p:txBody>
              <a:bodyPr wrap="none" anchor="ctr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</p:grpSp>
        <p:grpSp>
          <p:nvGrpSpPr>
            <p:cNvPr id="21" name="Group 52"/>
            <p:cNvGrpSpPr>
              <a:grpSpLocks/>
            </p:cNvGrpSpPr>
            <p:nvPr/>
          </p:nvGrpSpPr>
          <p:grpSpPr bwMode="auto">
            <a:xfrm>
              <a:off x="1680" y="1536"/>
              <a:ext cx="1488" cy="1104"/>
              <a:chOff x="1728" y="1536"/>
              <a:chExt cx="1488" cy="1104"/>
            </a:xfrm>
          </p:grpSpPr>
          <p:grpSp>
            <p:nvGrpSpPr>
              <p:cNvPr id="23" name="Group 53"/>
              <p:cNvGrpSpPr>
                <a:grpSpLocks/>
              </p:cNvGrpSpPr>
              <p:nvPr/>
            </p:nvGrpSpPr>
            <p:grpSpPr bwMode="auto">
              <a:xfrm>
                <a:off x="1823" y="1778"/>
                <a:ext cx="1247" cy="625"/>
                <a:chOff x="1872" y="1824"/>
                <a:chExt cx="1728" cy="864"/>
              </a:xfrm>
            </p:grpSpPr>
            <p:sp>
              <p:nvSpPr>
                <p:cNvPr id="25" name="AutoShape 54"/>
                <p:cNvSpPr>
                  <a:spLocks noChangeArrowheads="1"/>
                </p:cNvSpPr>
                <p:nvPr/>
              </p:nvSpPr>
              <p:spPr bwMode="auto">
                <a:xfrm>
                  <a:off x="1872" y="1824"/>
                  <a:ext cx="672" cy="480"/>
                </a:xfrm>
                <a:prstGeom prst="moon">
                  <a:avLst>
                    <a:gd name="adj" fmla="val 50000"/>
                  </a:avLst>
                </a:prstGeom>
                <a:solidFill>
                  <a:schemeClr val="bg1"/>
                </a:solidFill>
                <a:ln w="9525">
                  <a:solidFill>
                    <a:schemeClr val="tx1"/>
                  </a:solidFill>
                  <a:miter lim="800000"/>
                  <a:headEnd/>
                  <a:tailEnd/>
                </a:ln>
                <a:effectLst/>
              </p:spPr>
              <p:txBody>
                <a:bodyPr wrap="none" anchor="ctr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26" name="AutoShape 55"/>
                <p:cNvSpPr>
                  <a:spLocks noChangeArrowheads="1"/>
                </p:cNvSpPr>
                <p:nvPr/>
              </p:nvSpPr>
              <p:spPr bwMode="auto">
                <a:xfrm flipH="1">
                  <a:off x="2448" y="2064"/>
                  <a:ext cx="1152" cy="624"/>
                </a:xfrm>
                <a:prstGeom prst="moon">
                  <a:avLst>
                    <a:gd name="adj" fmla="val 50000"/>
                  </a:avLst>
                </a:prstGeom>
                <a:solidFill>
                  <a:schemeClr val="bg2"/>
                </a:solidFill>
                <a:ln w="9525">
                  <a:solidFill>
                    <a:schemeClr val="tx1"/>
                  </a:solidFill>
                  <a:miter lim="800000"/>
                  <a:headEnd/>
                  <a:tailEnd/>
                </a:ln>
                <a:effectLst/>
              </p:spPr>
              <p:txBody>
                <a:bodyPr wrap="none" anchor="ctr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</p:grpSp>
          <p:sp>
            <p:nvSpPr>
              <p:cNvPr id="24" name="Rectangle 56"/>
              <p:cNvSpPr>
                <a:spLocks noChangeArrowheads="1"/>
              </p:cNvSpPr>
              <p:nvPr/>
            </p:nvSpPr>
            <p:spPr bwMode="auto">
              <a:xfrm>
                <a:off x="1728" y="1536"/>
                <a:ext cx="1488" cy="1104"/>
              </a:xfrm>
              <a:prstGeom prst="rect">
                <a:avLst/>
              </a:prstGeom>
              <a:noFill/>
              <a:ln w="9525">
                <a:solidFill>
                  <a:schemeClr val="tx1"/>
                </a:solidFill>
                <a:miter lim="800000"/>
                <a:headEnd/>
                <a:tailEnd/>
              </a:ln>
              <a:effectLst/>
            </p:spPr>
            <p:txBody>
              <a:bodyPr wrap="none" anchor="ctr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</p:grpSp>
        <p:sp>
          <p:nvSpPr>
            <p:cNvPr id="22" name="Rectangle 57"/>
            <p:cNvSpPr>
              <a:spLocks noChangeArrowheads="1"/>
            </p:cNvSpPr>
            <p:nvPr/>
          </p:nvSpPr>
          <p:spPr bwMode="auto">
            <a:xfrm>
              <a:off x="3360" y="1536"/>
              <a:ext cx="1152" cy="1104"/>
            </a:xfrm>
            <a:prstGeom prst="rect">
              <a:avLst/>
            </a:prstGeom>
            <a:noFill/>
            <a:ln w="9525">
              <a:solidFill>
                <a:schemeClr val="tx1"/>
              </a:solidFill>
              <a:miter lim="800000"/>
              <a:headEnd/>
              <a:tailEnd/>
            </a:ln>
            <a:effectLst/>
          </p:spPr>
          <p:txBody>
            <a:bodyPr wrap="none" anchor="ctr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</p:grpSp>
      <p:sp>
        <p:nvSpPr>
          <p:cNvPr id="32" name="Rectangle 58"/>
          <p:cNvSpPr>
            <a:spLocks noChangeArrowheads="1"/>
          </p:cNvSpPr>
          <p:nvPr/>
        </p:nvSpPr>
        <p:spPr bwMode="auto">
          <a:xfrm rot="2848167">
            <a:off x="2628900" y="3314700"/>
            <a:ext cx="685800" cy="1828800"/>
          </a:xfrm>
          <a:prstGeom prst="rect">
            <a:avLst/>
          </a:prstGeom>
          <a:noFill/>
          <a:ln w="57150" cap="rnd">
            <a:solidFill>
              <a:srgbClr val="FF0000"/>
            </a:solidFill>
            <a:prstDash val="sysDot"/>
            <a:miter lim="800000"/>
            <a:headEnd/>
            <a:tailEnd/>
          </a:ln>
          <a:effectLst/>
        </p:spPr>
        <p:txBody>
          <a:bodyPr wrap="none" anchor="ctr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33" name="Freeform 59"/>
          <p:cNvSpPr>
            <a:spLocks/>
          </p:cNvSpPr>
          <p:nvPr/>
        </p:nvSpPr>
        <p:spPr bwMode="auto">
          <a:xfrm>
            <a:off x="4864100" y="3352800"/>
            <a:ext cx="558800" cy="1752600"/>
          </a:xfrm>
          <a:custGeom>
            <a:avLst/>
            <a:gdLst/>
            <a:ahLst/>
            <a:cxnLst>
              <a:cxn ang="0">
                <a:pos x="344" y="0"/>
              </a:cxn>
              <a:cxn ang="0">
                <a:pos x="8" y="384"/>
              </a:cxn>
              <a:cxn ang="0">
                <a:pos x="296" y="912"/>
              </a:cxn>
              <a:cxn ang="0">
                <a:pos x="344" y="1104"/>
              </a:cxn>
            </a:cxnLst>
            <a:rect l="0" t="0" r="r" b="b"/>
            <a:pathLst>
              <a:path w="352" h="1104">
                <a:moveTo>
                  <a:pt x="344" y="0"/>
                </a:moveTo>
                <a:cubicBezTo>
                  <a:pt x="180" y="116"/>
                  <a:pt x="16" y="232"/>
                  <a:pt x="8" y="384"/>
                </a:cubicBezTo>
                <a:cubicBezTo>
                  <a:pt x="0" y="536"/>
                  <a:pt x="240" y="792"/>
                  <a:pt x="296" y="912"/>
                </a:cubicBezTo>
                <a:cubicBezTo>
                  <a:pt x="352" y="1032"/>
                  <a:pt x="348" y="1068"/>
                  <a:pt x="344" y="1104"/>
                </a:cubicBezTo>
              </a:path>
            </a:pathLst>
          </a:custGeom>
          <a:noFill/>
          <a:ln w="57150" cap="rnd" cmpd="sng">
            <a:solidFill>
              <a:srgbClr val="FF0000"/>
            </a:solidFill>
            <a:prstDash val="sysDot"/>
            <a:round/>
            <a:headEnd/>
            <a:tailEnd/>
          </a:ln>
          <a:effectLst/>
        </p:spPr>
        <p:txBody>
          <a:bodyPr wrap="none" anchor="ctr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34" name="Freeform 60"/>
          <p:cNvSpPr>
            <a:spLocks/>
          </p:cNvSpPr>
          <p:nvPr/>
        </p:nvSpPr>
        <p:spPr bwMode="auto">
          <a:xfrm>
            <a:off x="7391400" y="3352800"/>
            <a:ext cx="533400" cy="1752600"/>
          </a:xfrm>
          <a:custGeom>
            <a:avLst/>
            <a:gdLst/>
            <a:ahLst/>
            <a:cxnLst>
              <a:cxn ang="0">
                <a:pos x="336" y="0"/>
              </a:cxn>
              <a:cxn ang="0">
                <a:pos x="96" y="384"/>
              </a:cxn>
              <a:cxn ang="0">
                <a:pos x="96" y="864"/>
              </a:cxn>
              <a:cxn ang="0">
                <a:pos x="0" y="1104"/>
              </a:cxn>
            </a:cxnLst>
            <a:rect l="0" t="0" r="r" b="b"/>
            <a:pathLst>
              <a:path w="336" h="1104">
                <a:moveTo>
                  <a:pt x="336" y="0"/>
                </a:moveTo>
                <a:cubicBezTo>
                  <a:pt x="236" y="120"/>
                  <a:pt x="136" y="240"/>
                  <a:pt x="96" y="384"/>
                </a:cubicBezTo>
                <a:cubicBezTo>
                  <a:pt x="56" y="528"/>
                  <a:pt x="112" y="744"/>
                  <a:pt x="96" y="864"/>
                </a:cubicBezTo>
                <a:cubicBezTo>
                  <a:pt x="80" y="984"/>
                  <a:pt x="40" y="1044"/>
                  <a:pt x="0" y="1104"/>
                </a:cubicBezTo>
              </a:path>
            </a:pathLst>
          </a:custGeom>
          <a:noFill/>
          <a:ln w="57150" cap="rnd" cmpd="sng">
            <a:solidFill>
              <a:srgbClr val="FF0000"/>
            </a:solidFill>
            <a:prstDash val="sysDot"/>
            <a:round/>
            <a:headEnd/>
            <a:tailEnd/>
          </a:ln>
          <a:effectLst/>
        </p:spPr>
        <p:txBody>
          <a:bodyPr wrap="none" anchor="ctr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35" name="Rectangle 34"/>
          <p:cNvSpPr/>
          <p:nvPr/>
        </p:nvSpPr>
        <p:spPr>
          <a:xfrm>
            <a:off x="263046" y="6252493"/>
            <a:ext cx="5221051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dirty="0">
                <a:solidFill>
                  <a:srgbClr val="595959"/>
                </a:solidFill>
                <a:latin typeface="News Gothic MT"/>
                <a:cs typeface="News Gothic MT"/>
              </a:rPr>
              <a:t>Example from to Eric </a:t>
            </a:r>
            <a:r>
              <a:rPr lang="en-US" dirty="0" err="1">
                <a:solidFill>
                  <a:srgbClr val="595959"/>
                </a:solidFill>
                <a:latin typeface="News Gothic MT"/>
                <a:cs typeface="News Gothic MT"/>
              </a:rPr>
              <a:t>Postma</a:t>
            </a:r>
            <a:r>
              <a:rPr lang="en-US" dirty="0">
                <a:solidFill>
                  <a:srgbClr val="595959"/>
                </a:solidFill>
                <a:latin typeface="News Gothic MT"/>
                <a:cs typeface="News Gothic MT"/>
              </a:rPr>
              <a:t> via Jason Eisner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CF56997-4F5F-5A42-B306-795126905ACA}" type="slidenum">
              <a:rPr lang="en-US" smtClean="0"/>
              <a:pPr/>
              <a:t>36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093066335"/>
      </p:ext>
    </p:extLst>
  </p:cSld>
  <p:clrMapOvr>
    <a:masterClrMapping/>
  </p:clrMapOvr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Decision Boundary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953977" y="2133601"/>
            <a:ext cx="6291498" cy="3931920"/>
          </a:xfrm>
        </p:spPr>
        <p:txBody>
          <a:bodyPr/>
          <a:lstStyle/>
          <a:p>
            <a:r>
              <a:rPr lang="en-US" dirty="0"/>
              <a:t>2 hidden layers</a:t>
            </a:r>
          </a:p>
          <a:p>
            <a:pPr lvl="1"/>
            <a:r>
              <a:rPr lang="en-US" dirty="0"/>
              <a:t>Combinations of convex regions </a:t>
            </a:r>
          </a:p>
          <a:p>
            <a:endParaRPr lang="en-US" dirty="0"/>
          </a:p>
        </p:txBody>
      </p:sp>
      <p:sp>
        <p:nvSpPr>
          <p:cNvPr id="4" name="Rectangle 3"/>
          <p:cNvSpPr/>
          <p:nvPr/>
        </p:nvSpPr>
        <p:spPr>
          <a:xfrm>
            <a:off x="263046" y="6252493"/>
            <a:ext cx="5221051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dirty="0">
                <a:solidFill>
                  <a:schemeClr val="tx1">
                    <a:lumMod val="65000"/>
                    <a:lumOff val="35000"/>
                  </a:schemeClr>
                </a:solidFill>
                <a:latin typeface="News Gothic MT"/>
                <a:cs typeface="News Gothic MT"/>
              </a:rPr>
              <a:t>Example from to Eric </a:t>
            </a:r>
            <a:r>
              <a:rPr lang="en-US" dirty="0" err="1">
                <a:solidFill>
                  <a:schemeClr val="tx1">
                    <a:lumMod val="65000"/>
                    <a:lumOff val="35000"/>
                  </a:schemeClr>
                </a:solidFill>
                <a:latin typeface="News Gothic MT"/>
                <a:cs typeface="News Gothic MT"/>
              </a:rPr>
              <a:t>Postma</a:t>
            </a:r>
            <a:r>
              <a:rPr lang="en-US" dirty="0">
                <a:solidFill>
                  <a:schemeClr val="tx1">
                    <a:lumMod val="65000"/>
                    <a:lumOff val="35000"/>
                  </a:schemeClr>
                </a:solidFill>
                <a:latin typeface="News Gothic MT"/>
                <a:cs typeface="News Gothic MT"/>
              </a:rPr>
              <a:t> via Jason Eisner</a:t>
            </a:r>
          </a:p>
        </p:txBody>
      </p:sp>
      <p:grpSp>
        <p:nvGrpSpPr>
          <p:cNvPr id="5" name="Group 2"/>
          <p:cNvGrpSpPr>
            <a:grpSpLocks/>
          </p:cNvGrpSpPr>
          <p:nvPr/>
        </p:nvGrpSpPr>
        <p:grpSpPr bwMode="auto">
          <a:xfrm>
            <a:off x="2133600" y="3197225"/>
            <a:ext cx="6477000" cy="1752600"/>
            <a:chOff x="432" y="1536"/>
            <a:chExt cx="4080" cy="1104"/>
          </a:xfrm>
        </p:grpSpPr>
        <p:grpSp>
          <p:nvGrpSpPr>
            <p:cNvPr id="6" name="Group 3"/>
            <p:cNvGrpSpPr>
              <a:grpSpLocks/>
            </p:cNvGrpSpPr>
            <p:nvPr/>
          </p:nvGrpSpPr>
          <p:grpSpPr bwMode="auto">
            <a:xfrm>
              <a:off x="432" y="1536"/>
              <a:ext cx="1056" cy="1104"/>
              <a:chOff x="432" y="1536"/>
              <a:chExt cx="1056" cy="1104"/>
            </a:xfrm>
          </p:grpSpPr>
          <p:sp>
            <p:nvSpPr>
              <p:cNvPr id="13" name="Oval 4"/>
              <p:cNvSpPr>
                <a:spLocks noChangeArrowheads="1"/>
              </p:cNvSpPr>
              <p:nvPr/>
            </p:nvSpPr>
            <p:spPr bwMode="auto">
              <a:xfrm>
                <a:off x="576" y="1680"/>
                <a:ext cx="240" cy="240"/>
              </a:xfrm>
              <a:prstGeom prst="ellipse">
                <a:avLst/>
              </a:prstGeom>
              <a:solidFill>
                <a:schemeClr val="bg1"/>
              </a:solidFill>
              <a:ln w="9525">
                <a:solidFill>
                  <a:schemeClr val="tx1"/>
                </a:solidFill>
                <a:round/>
                <a:headEnd/>
                <a:tailEnd/>
              </a:ln>
              <a:effectLst/>
            </p:spPr>
            <p:txBody>
              <a:bodyPr wrap="none" anchor="ctr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14" name="Oval 5"/>
              <p:cNvSpPr>
                <a:spLocks noChangeArrowheads="1"/>
              </p:cNvSpPr>
              <p:nvPr/>
            </p:nvSpPr>
            <p:spPr bwMode="auto">
              <a:xfrm>
                <a:off x="1104" y="1680"/>
                <a:ext cx="240" cy="240"/>
              </a:xfrm>
              <a:prstGeom prst="ellipse">
                <a:avLst/>
              </a:prstGeom>
              <a:solidFill>
                <a:schemeClr val="bg2"/>
              </a:solidFill>
              <a:ln w="9525">
                <a:solidFill>
                  <a:schemeClr val="tx1"/>
                </a:solidFill>
                <a:round/>
                <a:headEnd/>
                <a:tailEnd/>
              </a:ln>
              <a:effectLst/>
            </p:spPr>
            <p:txBody>
              <a:bodyPr wrap="none" anchor="ctr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15" name="Oval 6"/>
              <p:cNvSpPr>
                <a:spLocks noChangeArrowheads="1"/>
              </p:cNvSpPr>
              <p:nvPr/>
            </p:nvSpPr>
            <p:spPr bwMode="auto">
              <a:xfrm>
                <a:off x="1104" y="2256"/>
                <a:ext cx="240" cy="240"/>
              </a:xfrm>
              <a:prstGeom prst="ellipse">
                <a:avLst/>
              </a:prstGeom>
              <a:solidFill>
                <a:schemeClr val="bg1"/>
              </a:solidFill>
              <a:ln w="9525">
                <a:solidFill>
                  <a:schemeClr val="tx1"/>
                </a:solidFill>
                <a:round/>
                <a:headEnd/>
                <a:tailEnd/>
              </a:ln>
              <a:effectLst/>
            </p:spPr>
            <p:txBody>
              <a:bodyPr wrap="none" anchor="ctr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16" name="Oval 7"/>
              <p:cNvSpPr>
                <a:spLocks noChangeArrowheads="1"/>
              </p:cNvSpPr>
              <p:nvPr/>
            </p:nvSpPr>
            <p:spPr bwMode="auto">
              <a:xfrm>
                <a:off x="576" y="2256"/>
                <a:ext cx="240" cy="240"/>
              </a:xfrm>
              <a:prstGeom prst="ellipse">
                <a:avLst/>
              </a:prstGeom>
              <a:solidFill>
                <a:schemeClr val="bg2"/>
              </a:solidFill>
              <a:ln w="9525">
                <a:solidFill>
                  <a:schemeClr val="tx1"/>
                </a:solidFill>
                <a:round/>
                <a:headEnd/>
                <a:tailEnd/>
              </a:ln>
              <a:effectLst/>
            </p:spPr>
            <p:txBody>
              <a:bodyPr wrap="none" anchor="ctr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17" name="Rectangle 8"/>
              <p:cNvSpPr>
                <a:spLocks noChangeArrowheads="1"/>
              </p:cNvSpPr>
              <p:nvPr/>
            </p:nvSpPr>
            <p:spPr bwMode="auto">
              <a:xfrm>
                <a:off x="432" y="1536"/>
                <a:ext cx="1056" cy="1104"/>
              </a:xfrm>
              <a:prstGeom prst="rect">
                <a:avLst/>
              </a:prstGeom>
              <a:noFill/>
              <a:ln w="9525">
                <a:solidFill>
                  <a:schemeClr val="tx1"/>
                </a:solidFill>
                <a:miter lim="800000"/>
                <a:headEnd/>
                <a:tailEnd/>
              </a:ln>
              <a:effectLst/>
            </p:spPr>
            <p:txBody>
              <a:bodyPr wrap="none" anchor="ctr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</p:grpSp>
        <p:grpSp>
          <p:nvGrpSpPr>
            <p:cNvPr id="7" name="Group 9"/>
            <p:cNvGrpSpPr>
              <a:grpSpLocks/>
            </p:cNvGrpSpPr>
            <p:nvPr/>
          </p:nvGrpSpPr>
          <p:grpSpPr bwMode="auto">
            <a:xfrm>
              <a:off x="1680" y="1536"/>
              <a:ext cx="1488" cy="1104"/>
              <a:chOff x="1728" y="1536"/>
              <a:chExt cx="1488" cy="1104"/>
            </a:xfrm>
          </p:grpSpPr>
          <p:grpSp>
            <p:nvGrpSpPr>
              <p:cNvPr id="9" name="Group 10"/>
              <p:cNvGrpSpPr>
                <a:grpSpLocks/>
              </p:cNvGrpSpPr>
              <p:nvPr/>
            </p:nvGrpSpPr>
            <p:grpSpPr bwMode="auto">
              <a:xfrm>
                <a:off x="1823" y="1778"/>
                <a:ext cx="1247" cy="625"/>
                <a:chOff x="1872" y="1824"/>
                <a:chExt cx="1728" cy="864"/>
              </a:xfrm>
            </p:grpSpPr>
            <p:sp>
              <p:nvSpPr>
                <p:cNvPr id="11" name="AutoShape 11"/>
                <p:cNvSpPr>
                  <a:spLocks noChangeArrowheads="1"/>
                </p:cNvSpPr>
                <p:nvPr/>
              </p:nvSpPr>
              <p:spPr bwMode="auto">
                <a:xfrm>
                  <a:off x="1872" y="1824"/>
                  <a:ext cx="672" cy="480"/>
                </a:xfrm>
                <a:prstGeom prst="moon">
                  <a:avLst>
                    <a:gd name="adj" fmla="val 50000"/>
                  </a:avLst>
                </a:prstGeom>
                <a:solidFill>
                  <a:schemeClr val="bg1"/>
                </a:solidFill>
                <a:ln w="9525">
                  <a:solidFill>
                    <a:schemeClr val="tx1"/>
                  </a:solidFill>
                  <a:miter lim="800000"/>
                  <a:headEnd/>
                  <a:tailEnd/>
                </a:ln>
                <a:effectLst/>
              </p:spPr>
              <p:txBody>
                <a:bodyPr wrap="none" anchor="ctr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2" name="AutoShape 12"/>
                <p:cNvSpPr>
                  <a:spLocks noChangeArrowheads="1"/>
                </p:cNvSpPr>
                <p:nvPr/>
              </p:nvSpPr>
              <p:spPr bwMode="auto">
                <a:xfrm flipH="1">
                  <a:off x="2448" y="2064"/>
                  <a:ext cx="1152" cy="624"/>
                </a:xfrm>
                <a:prstGeom prst="moon">
                  <a:avLst>
                    <a:gd name="adj" fmla="val 50000"/>
                  </a:avLst>
                </a:prstGeom>
                <a:solidFill>
                  <a:schemeClr val="bg2"/>
                </a:solidFill>
                <a:ln w="9525">
                  <a:solidFill>
                    <a:schemeClr val="tx1"/>
                  </a:solidFill>
                  <a:miter lim="800000"/>
                  <a:headEnd/>
                  <a:tailEnd/>
                </a:ln>
                <a:effectLst/>
              </p:spPr>
              <p:txBody>
                <a:bodyPr wrap="none" anchor="ctr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</p:grpSp>
          <p:sp>
            <p:nvSpPr>
              <p:cNvPr id="10" name="Rectangle 13"/>
              <p:cNvSpPr>
                <a:spLocks noChangeArrowheads="1"/>
              </p:cNvSpPr>
              <p:nvPr/>
            </p:nvSpPr>
            <p:spPr bwMode="auto">
              <a:xfrm>
                <a:off x="1728" y="1536"/>
                <a:ext cx="1488" cy="1104"/>
              </a:xfrm>
              <a:prstGeom prst="rect">
                <a:avLst/>
              </a:prstGeom>
              <a:noFill/>
              <a:ln w="9525">
                <a:solidFill>
                  <a:schemeClr val="tx1"/>
                </a:solidFill>
                <a:miter lim="800000"/>
                <a:headEnd/>
                <a:tailEnd/>
              </a:ln>
              <a:effectLst/>
            </p:spPr>
            <p:txBody>
              <a:bodyPr wrap="none" anchor="ctr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</p:grpSp>
        <p:sp>
          <p:nvSpPr>
            <p:cNvPr id="8" name="Rectangle 14"/>
            <p:cNvSpPr>
              <a:spLocks noChangeArrowheads="1"/>
            </p:cNvSpPr>
            <p:nvPr/>
          </p:nvSpPr>
          <p:spPr bwMode="auto">
            <a:xfrm>
              <a:off x="3360" y="1536"/>
              <a:ext cx="1152" cy="1104"/>
            </a:xfrm>
            <a:prstGeom prst="rect">
              <a:avLst/>
            </a:prstGeom>
            <a:noFill/>
            <a:ln w="9525">
              <a:solidFill>
                <a:schemeClr val="tx1"/>
              </a:solidFill>
              <a:miter lim="800000"/>
              <a:headEnd/>
              <a:tailEnd/>
            </a:ln>
            <a:effectLst/>
          </p:spPr>
          <p:txBody>
            <a:bodyPr wrap="none" anchor="ctr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</p:grpSp>
      <p:sp>
        <p:nvSpPr>
          <p:cNvPr id="18" name="Rectangle 15"/>
          <p:cNvSpPr>
            <a:spLocks noChangeArrowheads="1"/>
          </p:cNvSpPr>
          <p:nvPr/>
        </p:nvSpPr>
        <p:spPr bwMode="auto">
          <a:xfrm rot="2545265">
            <a:off x="2286000" y="4187825"/>
            <a:ext cx="533400" cy="685800"/>
          </a:xfrm>
          <a:prstGeom prst="rect">
            <a:avLst/>
          </a:prstGeom>
          <a:noFill/>
          <a:ln w="57150" cap="rnd">
            <a:solidFill>
              <a:srgbClr val="FF0000"/>
            </a:solidFill>
            <a:prstDash val="sysDot"/>
            <a:miter lim="800000"/>
            <a:headEnd/>
            <a:tailEnd/>
          </a:ln>
          <a:effectLst/>
        </p:spPr>
        <p:txBody>
          <a:bodyPr wrap="none" anchor="ctr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19" name="Rectangle 16"/>
          <p:cNvSpPr>
            <a:spLocks noChangeArrowheads="1"/>
          </p:cNvSpPr>
          <p:nvPr/>
        </p:nvSpPr>
        <p:spPr bwMode="auto">
          <a:xfrm rot="19054735" flipH="1">
            <a:off x="3124200" y="3273425"/>
            <a:ext cx="533400" cy="685800"/>
          </a:xfrm>
          <a:prstGeom prst="rect">
            <a:avLst/>
          </a:prstGeom>
          <a:noFill/>
          <a:ln w="57150" cap="rnd">
            <a:solidFill>
              <a:srgbClr val="FF0000"/>
            </a:solidFill>
            <a:prstDash val="sysDot"/>
            <a:miter lim="800000"/>
            <a:headEnd/>
            <a:tailEnd/>
          </a:ln>
          <a:effectLst/>
        </p:spPr>
        <p:txBody>
          <a:bodyPr wrap="none" anchor="ctr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20" name="Freeform 17"/>
          <p:cNvSpPr>
            <a:spLocks/>
          </p:cNvSpPr>
          <p:nvPr/>
        </p:nvSpPr>
        <p:spPr bwMode="auto">
          <a:xfrm>
            <a:off x="4843463" y="3706813"/>
            <a:ext cx="1543050" cy="1050925"/>
          </a:xfrm>
          <a:custGeom>
            <a:avLst/>
            <a:gdLst/>
            <a:ahLst/>
            <a:cxnLst>
              <a:cxn ang="0">
                <a:pos x="157" y="0"/>
              </a:cxn>
              <a:cxn ang="0">
                <a:pos x="95" y="10"/>
              </a:cxn>
              <a:cxn ang="0">
                <a:pos x="74" y="41"/>
              </a:cxn>
              <a:cxn ang="0">
                <a:pos x="12" y="93"/>
              </a:cxn>
              <a:cxn ang="0">
                <a:pos x="22" y="176"/>
              </a:cxn>
              <a:cxn ang="0">
                <a:pos x="157" y="207"/>
              </a:cxn>
              <a:cxn ang="0">
                <a:pos x="281" y="300"/>
              </a:cxn>
              <a:cxn ang="0">
                <a:pos x="271" y="352"/>
              </a:cxn>
              <a:cxn ang="0">
                <a:pos x="126" y="414"/>
              </a:cxn>
              <a:cxn ang="0">
                <a:pos x="64" y="476"/>
              </a:cxn>
              <a:cxn ang="0">
                <a:pos x="22" y="538"/>
              </a:cxn>
              <a:cxn ang="0">
                <a:pos x="54" y="662"/>
              </a:cxn>
              <a:cxn ang="0">
                <a:pos x="405" y="621"/>
              </a:cxn>
              <a:cxn ang="0">
                <a:pos x="674" y="579"/>
              </a:cxn>
              <a:cxn ang="0">
                <a:pos x="757" y="559"/>
              </a:cxn>
              <a:cxn ang="0">
                <a:pos x="798" y="548"/>
              </a:cxn>
              <a:cxn ang="0">
                <a:pos x="922" y="445"/>
              </a:cxn>
              <a:cxn ang="0">
                <a:pos x="953" y="414"/>
              </a:cxn>
              <a:cxn ang="0">
                <a:pos x="922" y="217"/>
              </a:cxn>
              <a:cxn ang="0">
                <a:pos x="798" y="155"/>
              </a:cxn>
              <a:cxn ang="0">
                <a:pos x="767" y="135"/>
              </a:cxn>
              <a:cxn ang="0">
                <a:pos x="509" y="41"/>
              </a:cxn>
              <a:cxn ang="0">
                <a:pos x="385" y="21"/>
              </a:cxn>
              <a:cxn ang="0">
                <a:pos x="281" y="0"/>
              </a:cxn>
              <a:cxn ang="0">
                <a:pos x="157" y="0"/>
              </a:cxn>
            </a:cxnLst>
            <a:rect l="0" t="0" r="r" b="b"/>
            <a:pathLst>
              <a:path w="972" h="662">
                <a:moveTo>
                  <a:pt x="157" y="0"/>
                </a:moveTo>
                <a:cubicBezTo>
                  <a:pt x="136" y="3"/>
                  <a:pt x="114" y="1"/>
                  <a:pt x="95" y="10"/>
                </a:cubicBezTo>
                <a:cubicBezTo>
                  <a:pt x="84" y="16"/>
                  <a:pt x="82" y="31"/>
                  <a:pt x="74" y="41"/>
                </a:cubicBezTo>
                <a:cubicBezTo>
                  <a:pt x="49" y="71"/>
                  <a:pt x="42" y="72"/>
                  <a:pt x="12" y="93"/>
                </a:cubicBezTo>
                <a:cubicBezTo>
                  <a:pt x="15" y="121"/>
                  <a:pt x="5" y="154"/>
                  <a:pt x="22" y="176"/>
                </a:cubicBezTo>
                <a:cubicBezTo>
                  <a:pt x="22" y="176"/>
                  <a:pt x="130" y="198"/>
                  <a:pt x="157" y="207"/>
                </a:cubicBezTo>
                <a:cubicBezTo>
                  <a:pt x="204" y="238"/>
                  <a:pt x="242" y="261"/>
                  <a:pt x="281" y="300"/>
                </a:cubicBezTo>
                <a:cubicBezTo>
                  <a:pt x="278" y="317"/>
                  <a:pt x="277" y="335"/>
                  <a:pt x="271" y="352"/>
                </a:cubicBezTo>
                <a:cubicBezTo>
                  <a:pt x="251" y="406"/>
                  <a:pt x="172" y="398"/>
                  <a:pt x="126" y="414"/>
                </a:cubicBezTo>
                <a:cubicBezTo>
                  <a:pt x="105" y="435"/>
                  <a:pt x="85" y="455"/>
                  <a:pt x="64" y="476"/>
                </a:cubicBezTo>
                <a:cubicBezTo>
                  <a:pt x="46" y="494"/>
                  <a:pt x="22" y="538"/>
                  <a:pt x="22" y="538"/>
                </a:cubicBezTo>
                <a:cubicBezTo>
                  <a:pt x="3" y="596"/>
                  <a:pt x="0" y="627"/>
                  <a:pt x="54" y="662"/>
                </a:cubicBezTo>
                <a:cubicBezTo>
                  <a:pt x="172" y="651"/>
                  <a:pt x="286" y="630"/>
                  <a:pt x="405" y="621"/>
                </a:cubicBezTo>
                <a:cubicBezTo>
                  <a:pt x="494" y="598"/>
                  <a:pt x="583" y="589"/>
                  <a:pt x="674" y="579"/>
                </a:cubicBezTo>
                <a:cubicBezTo>
                  <a:pt x="702" y="572"/>
                  <a:pt x="729" y="566"/>
                  <a:pt x="757" y="559"/>
                </a:cubicBezTo>
                <a:cubicBezTo>
                  <a:pt x="771" y="556"/>
                  <a:pt x="798" y="548"/>
                  <a:pt x="798" y="548"/>
                </a:cubicBezTo>
                <a:cubicBezTo>
                  <a:pt x="884" y="491"/>
                  <a:pt x="842" y="525"/>
                  <a:pt x="922" y="445"/>
                </a:cubicBezTo>
                <a:cubicBezTo>
                  <a:pt x="932" y="435"/>
                  <a:pt x="953" y="414"/>
                  <a:pt x="953" y="414"/>
                </a:cubicBezTo>
                <a:cubicBezTo>
                  <a:pt x="972" y="360"/>
                  <a:pt x="972" y="260"/>
                  <a:pt x="922" y="217"/>
                </a:cubicBezTo>
                <a:cubicBezTo>
                  <a:pt x="873" y="175"/>
                  <a:pt x="856" y="175"/>
                  <a:pt x="798" y="155"/>
                </a:cubicBezTo>
                <a:cubicBezTo>
                  <a:pt x="786" y="151"/>
                  <a:pt x="778" y="140"/>
                  <a:pt x="767" y="135"/>
                </a:cubicBezTo>
                <a:cubicBezTo>
                  <a:pt x="692" y="98"/>
                  <a:pt x="592" y="56"/>
                  <a:pt x="509" y="41"/>
                </a:cubicBezTo>
                <a:cubicBezTo>
                  <a:pt x="468" y="34"/>
                  <a:pt x="426" y="28"/>
                  <a:pt x="385" y="21"/>
                </a:cubicBezTo>
                <a:cubicBezTo>
                  <a:pt x="317" y="10"/>
                  <a:pt x="337" y="14"/>
                  <a:pt x="281" y="0"/>
                </a:cubicBezTo>
                <a:cubicBezTo>
                  <a:pt x="184" y="12"/>
                  <a:pt x="225" y="17"/>
                  <a:pt x="157" y="0"/>
                </a:cubicBezTo>
                <a:close/>
              </a:path>
            </a:pathLst>
          </a:custGeom>
          <a:noFill/>
          <a:ln w="57150" cap="rnd" cmpd="sng">
            <a:solidFill>
              <a:srgbClr val="FF0000"/>
            </a:solidFill>
            <a:prstDash val="sysDot"/>
            <a:round/>
            <a:headEnd/>
            <a:tailEnd/>
          </a:ln>
          <a:effectLst/>
        </p:spPr>
        <p:txBody>
          <a:bodyPr wrap="none" anchor="ctr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21" name="Freeform 18"/>
          <p:cNvSpPr>
            <a:spLocks/>
          </p:cNvSpPr>
          <p:nvPr/>
        </p:nvSpPr>
        <p:spPr bwMode="auto">
          <a:xfrm>
            <a:off x="6931025" y="3525838"/>
            <a:ext cx="628650" cy="644525"/>
          </a:xfrm>
          <a:custGeom>
            <a:avLst/>
            <a:gdLst/>
            <a:ahLst/>
            <a:cxnLst>
              <a:cxn ang="0">
                <a:pos x="104" y="0"/>
              </a:cxn>
              <a:cxn ang="0">
                <a:pos x="83" y="31"/>
              </a:cxn>
              <a:cxn ang="0">
                <a:pos x="21" y="93"/>
              </a:cxn>
              <a:cxn ang="0">
                <a:pos x="73" y="238"/>
              </a:cxn>
              <a:cxn ang="0">
                <a:pos x="94" y="373"/>
              </a:cxn>
              <a:cxn ang="0">
                <a:pos x="156" y="404"/>
              </a:cxn>
              <a:cxn ang="0">
                <a:pos x="228" y="393"/>
              </a:cxn>
              <a:cxn ang="0">
                <a:pos x="280" y="300"/>
              </a:cxn>
              <a:cxn ang="0">
                <a:pos x="290" y="259"/>
              </a:cxn>
              <a:cxn ang="0">
                <a:pos x="352" y="217"/>
              </a:cxn>
              <a:cxn ang="0">
                <a:pos x="301" y="42"/>
              </a:cxn>
              <a:cxn ang="0">
                <a:pos x="259" y="52"/>
              </a:cxn>
              <a:cxn ang="0">
                <a:pos x="218" y="114"/>
              </a:cxn>
              <a:cxn ang="0">
                <a:pos x="176" y="104"/>
              </a:cxn>
              <a:cxn ang="0">
                <a:pos x="145" y="31"/>
              </a:cxn>
              <a:cxn ang="0">
                <a:pos x="114" y="21"/>
              </a:cxn>
              <a:cxn ang="0">
                <a:pos x="104" y="0"/>
              </a:cxn>
            </a:cxnLst>
            <a:rect l="0" t="0" r="r" b="b"/>
            <a:pathLst>
              <a:path w="396" h="406">
                <a:moveTo>
                  <a:pt x="104" y="0"/>
                </a:moveTo>
                <a:cubicBezTo>
                  <a:pt x="97" y="10"/>
                  <a:pt x="91" y="22"/>
                  <a:pt x="83" y="31"/>
                </a:cubicBezTo>
                <a:cubicBezTo>
                  <a:pt x="64" y="53"/>
                  <a:pt x="21" y="93"/>
                  <a:pt x="21" y="93"/>
                </a:cubicBezTo>
                <a:cubicBezTo>
                  <a:pt x="0" y="157"/>
                  <a:pt x="20" y="202"/>
                  <a:pt x="73" y="238"/>
                </a:cubicBezTo>
                <a:cubicBezTo>
                  <a:pt x="87" y="281"/>
                  <a:pt x="79" y="330"/>
                  <a:pt x="94" y="373"/>
                </a:cubicBezTo>
                <a:cubicBezTo>
                  <a:pt x="98" y="386"/>
                  <a:pt x="145" y="400"/>
                  <a:pt x="156" y="404"/>
                </a:cubicBezTo>
                <a:cubicBezTo>
                  <a:pt x="180" y="400"/>
                  <a:pt x="208" y="406"/>
                  <a:pt x="228" y="393"/>
                </a:cubicBezTo>
                <a:cubicBezTo>
                  <a:pt x="251" y="378"/>
                  <a:pt x="271" y="329"/>
                  <a:pt x="280" y="300"/>
                </a:cubicBezTo>
                <a:cubicBezTo>
                  <a:pt x="284" y="286"/>
                  <a:pt x="281" y="270"/>
                  <a:pt x="290" y="259"/>
                </a:cubicBezTo>
                <a:cubicBezTo>
                  <a:pt x="306" y="240"/>
                  <a:pt x="352" y="217"/>
                  <a:pt x="352" y="217"/>
                </a:cubicBezTo>
                <a:cubicBezTo>
                  <a:pt x="396" y="131"/>
                  <a:pt x="393" y="72"/>
                  <a:pt x="301" y="42"/>
                </a:cubicBezTo>
                <a:cubicBezTo>
                  <a:pt x="287" y="45"/>
                  <a:pt x="270" y="43"/>
                  <a:pt x="259" y="52"/>
                </a:cubicBezTo>
                <a:cubicBezTo>
                  <a:pt x="240" y="68"/>
                  <a:pt x="218" y="114"/>
                  <a:pt x="218" y="114"/>
                </a:cubicBezTo>
                <a:cubicBezTo>
                  <a:pt x="204" y="111"/>
                  <a:pt x="188" y="112"/>
                  <a:pt x="176" y="104"/>
                </a:cubicBezTo>
                <a:cubicBezTo>
                  <a:pt x="137" y="78"/>
                  <a:pt x="172" y="64"/>
                  <a:pt x="145" y="31"/>
                </a:cubicBezTo>
                <a:cubicBezTo>
                  <a:pt x="138" y="23"/>
                  <a:pt x="123" y="28"/>
                  <a:pt x="114" y="21"/>
                </a:cubicBezTo>
                <a:cubicBezTo>
                  <a:pt x="108" y="16"/>
                  <a:pt x="107" y="7"/>
                  <a:pt x="104" y="0"/>
                </a:cubicBezTo>
                <a:close/>
              </a:path>
            </a:pathLst>
          </a:custGeom>
          <a:noFill/>
          <a:ln w="57150" cap="rnd" cmpd="sng">
            <a:solidFill>
              <a:srgbClr val="FF0000"/>
            </a:solidFill>
            <a:prstDash val="sysDot"/>
            <a:round/>
            <a:headEnd/>
            <a:tailEnd/>
          </a:ln>
          <a:effectLst/>
        </p:spPr>
        <p:txBody>
          <a:bodyPr wrap="none" anchor="ctr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22" name="Freeform 19"/>
          <p:cNvSpPr>
            <a:spLocks/>
          </p:cNvSpPr>
          <p:nvPr/>
        </p:nvSpPr>
        <p:spPr bwMode="auto">
          <a:xfrm>
            <a:off x="7408863" y="3641725"/>
            <a:ext cx="1100137" cy="1311275"/>
          </a:xfrm>
          <a:custGeom>
            <a:avLst/>
            <a:gdLst/>
            <a:ahLst/>
            <a:cxnLst>
              <a:cxn ang="0">
                <a:pos x="248" y="641"/>
              </a:cxn>
              <a:cxn ang="0">
                <a:pos x="268" y="393"/>
              </a:cxn>
              <a:cxn ang="0">
                <a:pos x="237" y="196"/>
              </a:cxn>
              <a:cxn ang="0">
                <a:pos x="258" y="82"/>
              </a:cxn>
              <a:cxn ang="0">
                <a:pos x="289" y="51"/>
              </a:cxn>
              <a:cxn ang="0">
                <a:pos x="351" y="31"/>
              </a:cxn>
              <a:cxn ang="0">
                <a:pos x="382" y="41"/>
              </a:cxn>
              <a:cxn ang="0">
                <a:pos x="424" y="165"/>
              </a:cxn>
              <a:cxn ang="0">
                <a:pos x="455" y="186"/>
              </a:cxn>
              <a:cxn ang="0">
                <a:pos x="537" y="103"/>
              </a:cxn>
              <a:cxn ang="0">
                <a:pos x="579" y="41"/>
              </a:cxn>
              <a:cxn ang="0">
                <a:pos x="589" y="10"/>
              </a:cxn>
              <a:cxn ang="0">
                <a:pos x="651" y="51"/>
              </a:cxn>
              <a:cxn ang="0">
                <a:pos x="693" y="144"/>
              </a:cxn>
              <a:cxn ang="0">
                <a:pos x="662" y="217"/>
              </a:cxn>
              <a:cxn ang="0">
                <a:pos x="599" y="279"/>
              </a:cxn>
              <a:cxn ang="0">
                <a:pos x="630" y="403"/>
              </a:cxn>
              <a:cxn ang="0">
                <a:pos x="662" y="475"/>
              </a:cxn>
              <a:cxn ang="0">
                <a:pos x="682" y="538"/>
              </a:cxn>
              <a:cxn ang="0">
                <a:pos x="620" y="672"/>
              </a:cxn>
              <a:cxn ang="0">
                <a:pos x="320" y="806"/>
              </a:cxn>
              <a:cxn ang="0">
                <a:pos x="186" y="806"/>
              </a:cxn>
              <a:cxn ang="0">
                <a:pos x="20" y="703"/>
              </a:cxn>
              <a:cxn ang="0">
                <a:pos x="51" y="548"/>
              </a:cxn>
              <a:cxn ang="0">
                <a:pos x="155" y="631"/>
              </a:cxn>
              <a:cxn ang="0">
                <a:pos x="248" y="641"/>
              </a:cxn>
            </a:cxnLst>
            <a:rect l="0" t="0" r="r" b="b"/>
            <a:pathLst>
              <a:path w="693" h="826">
                <a:moveTo>
                  <a:pt x="248" y="641"/>
                </a:moveTo>
                <a:cubicBezTo>
                  <a:pt x="297" y="558"/>
                  <a:pt x="303" y="492"/>
                  <a:pt x="268" y="393"/>
                </a:cubicBezTo>
                <a:cubicBezTo>
                  <a:pt x="261" y="323"/>
                  <a:pt x="255" y="263"/>
                  <a:pt x="237" y="196"/>
                </a:cubicBezTo>
                <a:cubicBezTo>
                  <a:pt x="242" y="158"/>
                  <a:pt x="237" y="114"/>
                  <a:pt x="258" y="82"/>
                </a:cubicBezTo>
                <a:cubicBezTo>
                  <a:pt x="266" y="70"/>
                  <a:pt x="276" y="58"/>
                  <a:pt x="289" y="51"/>
                </a:cubicBezTo>
                <a:cubicBezTo>
                  <a:pt x="308" y="41"/>
                  <a:pt x="351" y="31"/>
                  <a:pt x="351" y="31"/>
                </a:cubicBezTo>
                <a:cubicBezTo>
                  <a:pt x="361" y="34"/>
                  <a:pt x="376" y="32"/>
                  <a:pt x="382" y="41"/>
                </a:cubicBezTo>
                <a:cubicBezTo>
                  <a:pt x="401" y="67"/>
                  <a:pt x="412" y="131"/>
                  <a:pt x="424" y="165"/>
                </a:cubicBezTo>
                <a:cubicBezTo>
                  <a:pt x="428" y="177"/>
                  <a:pt x="445" y="179"/>
                  <a:pt x="455" y="186"/>
                </a:cubicBezTo>
                <a:cubicBezTo>
                  <a:pt x="505" y="170"/>
                  <a:pt x="511" y="146"/>
                  <a:pt x="537" y="103"/>
                </a:cubicBezTo>
                <a:cubicBezTo>
                  <a:pt x="550" y="82"/>
                  <a:pt x="579" y="41"/>
                  <a:pt x="579" y="41"/>
                </a:cubicBezTo>
                <a:cubicBezTo>
                  <a:pt x="582" y="31"/>
                  <a:pt x="579" y="15"/>
                  <a:pt x="589" y="10"/>
                </a:cubicBezTo>
                <a:cubicBezTo>
                  <a:pt x="609" y="0"/>
                  <a:pt x="646" y="46"/>
                  <a:pt x="651" y="51"/>
                </a:cubicBezTo>
                <a:cubicBezTo>
                  <a:pt x="663" y="84"/>
                  <a:pt x="681" y="111"/>
                  <a:pt x="693" y="144"/>
                </a:cubicBezTo>
                <a:cubicBezTo>
                  <a:pt x="684" y="178"/>
                  <a:pt x="685" y="191"/>
                  <a:pt x="662" y="217"/>
                </a:cubicBezTo>
                <a:cubicBezTo>
                  <a:pt x="642" y="239"/>
                  <a:pt x="599" y="279"/>
                  <a:pt x="599" y="279"/>
                </a:cubicBezTo>
                <a:cubicBezTo>
                  <a:pt x="577" y="348"/>
                  <a:pt x="565" y="359"/>
                  <a:pt x="630" y="403"/>
                </a:cubicBezTo>
                <a:cubicBezTo>
                  <a:pt x="661" y="449"/>
                  <a:pt x="645" y="418"/>
                  <a:pt x="662" y="475"/>
                </a:cubicBezTo>
                <a:cubicBezTo>
                  <a:pt x="668" y="496"/>
                  <a:pt x="682" y="538"/>
                  <a:pt x="682" y="538"/>
                </a:cubicBezTo>
                <a:cubicBezTo>
                  <a:pt x="670" y="585"/>
                  <a:pt x="647" y="632"/>
                  <a:pt x="620" y="672"/>
                </a:cubicBezTo>
                <a:cubicBezTo>
                  <a:pt x="584" y="821"/>
                  <a:pt x="454" y="799"/>
                  <a:pt x="320" y="806"/>
                </a:cubicBezTo>
                <a:cubicBezTo>
                  <a:pt x="263" y="816"/>
                  <a:pt x="245" y="826"/>
                  <a:pt x="186" y="806"/>
                </a:cubicBezTo>
                <a:cubicBezTo>
                  <a:pt x="128" y="786"/>
                  <a:pt x="76" y="731"/>
                  <a:pt x="20" y="703"/>
                </a:cubicBezTo>
                <a:cubicBezTo>
                  <a:pt x="0" y="642"/>
                  <a:pt x="6" y="593"/>
                  <a:pt x="51" y="548"/>
                </a:cubicBezTo>
                <a:cubicBezTo>
                  <a:pt x="132" y="564"/>
                  <a:pt x="93" y="544"/>
                  <a:pt x="155" y="631"/>
                </a:cubicBezTo>
                <a:cubicBezTo>
                  <a:pt x="173" y="656"/>
                  <a:pt x="217" y="641"/>
                  <a:pt x="248" y="641"/>
                </a:cubicBezTo>
                <a:close/>
              </a:path>
            </a:pathLst>
          </a:custGeom>
          <a:noFill/>
          <a:ln w="57150" cap="rnd" cmpd="sng">
            <a:solidFill>
              <a:srgbClr val="FF0000"/>
            </a:solidFill>
            <a:prstDash val="sysDot"/>
            <a:round/>
            <a:headEnd/>
            <a:tailEnd/>
          </a:ln>
          <a:effectLst/>
        </p:spPr>
        <p:txBody>
          <a:bodyPr wrap="none" anchor="ctr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23" name="Freeform 20"/>
          <p:cNvSpPr>
            <a:spLocks/>
          </p:cNvSpPr>
          <p:nvPr/>
        </p:nvSpPr>
        <p:spPr bwMode="auto">
          <a:xfrm>
            <a:off x="8001000" y="4187825"/>
            <a:ext cx="279400" cy="446088"/>
          </a:xfrm>
          <a:custGeom>
            <a:avLst/>
            <a:gdLst/>
            <a:ahLst/>
            <a:cxnLst>
              <a:cxn ang="0">
                <a:pos x="31" y="51"/>
              </a:cxn>
              <a:cxn ang="0">
                <a:pos x="0" y="124"/>
              </a:cxn>
              <a:cxn ang="0">
                <a:pos x="114" y="258"/>
              </a:cxn>
              <a:cxn ang="0">
                <a:pos x="145" y="279"/>
              </a:cxn>
              <a:cxn ang="0">
                <a:pos x="176" y="217"/>
              </a:cxn>
              <a:cxn ang="0">
                <a:pos x="73" y="0"/>
              </a:cxn>
              <a:cxn ang="0">
                <a:pos x="42" y="20"/>
              </a:cxn>
              <a:cxn ang="0">
                <a:pos x="31" y="51"/>
              </a:cxn>
            </a:cxnLst>
            <a:rect l="0" t="0" r="r" b="b"/>
            <a:pathLst>
              <a:path w="176" h="281">
                <a:moveTo>
                  <a:pt x="31" y="51"/>
                </a:moveTo>
                <a:cubicBezTo>
                  <a:pt x="29" y="55"/>
                  <a:pt x="0" y="112"/>
                  <a:pt x="0" y="124"/>
                </a:cubicBezTo>
                <a:cubicBezTo>
                  <a:pt x="0" y="193"/>
                  <a:pt x="54" y="239"/>
                  <a:pt x="114" y="258"/>
                </a:cubicBezTo>
                <a:cubicBezTo>
                  <a:pt x="124" y="265"/>
                  <a:pt x="133" y="281"/>
                  <a:pt x="145" y="279"/>
                </a:cubicBezTo>
                <a:cubicBezTo>
                  <a:pt x="160" y="276"/>
                  <a:pt x="173" y="228"/>
                  <a:pt x="176" y="217"/>
                </a:cubicBezTo>
                <a:cubicBezTo>
                  <a:pt x="166" y="134"/>
                  <a:pt x="147" y="48"/>
                  <a:pt x="73" y="0"/>
                </a:cubicBezTo>
                <a:cubicBezTo>
                  <a:pt x="63" y="7"/>
                  <a:pt x="50" y="11"/>
                  <a:pt x="42" y="20"/>
                </a:cubicBezTo>
                <a:cubicBezTo>
                  <a:pt x="35" y="28"/>
                  <a:pt x="31" y="51"/>
                  <a:pt x="31" y="51"/>
                </a:cubicBezTo>
                <a:close/>
              </a:path>
            </a:pathLst>
          </a:custGeom>
          <a:noFill/>
          <a:ln w="57150" cap="rnd" cmpd="sng">
            <a:solidFill>
              <a:srgbClr val="FF0000"/>
            </a:solidFill>
            <a:prstDash val="sysDot"/>
            <a:round/>
            <a:headEnd/>
            <a:tailEnd/>
          </a:ln>
          <a:effectLst/>
        </p:spPr>
        <p:txBody>
          <a:bodyPr wrap="none" anchor="ctr">
            <a:prstTxWarp prst="textNoShape">
              <a:avLst/>
            </a:prstTxWarp>
          </a:bodyPr>
          <a:lstStyle/>
          <a:p>
            <a:endParaRPr lang="en-US"/>
          </a:p>
        </p:txBody>
      </p:sp>
      <p:grpSp>
        <p:nvGrpSpPr>
          <p:cNvPr id="25" name="Group 23"/>
          <p:cNvGrpSpPr>
            <a:grpSpLocks/>
          </p:cNvGrpSpPr>
          <p:nvPr/>
        </p:nvGrpSpPr>
        <p:grpSpPr bwMode="auto">
          <a:xfrm rot="-5400000">
            <a:off x="-902670" y="3117850"/>
            <a:ext cx="3619500" cy="1295400"/>
            <a:chOff x="1200" y="1200"/>
            <a:chExt cx="3072" cy="816"/>
          </a:xfrm>
        </p:grpSpPr>
        <p:sp>
          <p:nvSpPr>
            <p:cNvPr id="26" name="Oval 24"/>
            <p:cNvSpPr>
              <a:spLocks noChangeArrowheads="1"/>
            </p:cNvSpPr>
            <p:nvPr/>
          </p:nvSpPr>
          <p:spPr bwMode="auto">
            <a:xfrm>
              <a:off x="3936" y="1440"/>
              <a:ext cx="336" cy="336"/>
            </a:xfrm>
            <a:prstGeom prst="ellipse">
              <a:avLst/>
            </a:prstGeom>
            <a:solidFill>
              <a:schemeClr val="accent1"/>
            </a:solidFill>
            <a:ln w="9525">
              <a:solidFill>
                <a:schemeClr val="tx1"/>
              </a:solidFill>
              <a:round/>
              <a:headEnd/>
              <a:tailEnd/>
            </a:ln>
            <a:effectLst/>
          </p:spPr>
          <p:txBody>
            <a:bodyPr wrap="none" anchor="ctr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27" name="Line 25"/>
            <p:cNvSpPr>
              <a:spLocks noChangeShapeType="1"/>
            </p:cNvSpPr>
            <p:nvPr/>
          </p:nvSpPr>
          <p:spPr bwMode="auto">
            <a:xfrm>
              <a:off x="3360" y="1392"/>
              <a:ext cx="576" cy="192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round/>
              <a:headEnd/>
              <a:tailEnd type="triangle" w="med" len="med"/>
            </a:ln>
            <a:effectLst/>
          </p:spPr>
          <p:txBody>
            <a:bodyPr wrap="none" anchor="ctr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28" name="Line 26"/>
            <p:cNvSpPr>
              <a:spLocks noChangeShapeType="1"/>
            </p:cNvSpPr>
            <p:nvPr/>
          </p:nvSpPr>
          <p:spPr bwMode="auto">
            <a:xfrm flipV="1">
              <a:off x="3360" y="1632"/>
              <a:ext cx="576" cy="192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round/>
              <a:headEnd/>
              <a:tailEnd type="triangle" w="med" len="med"/>
            </a:ln>
            <a:effectLst/>
          </p:spPr>
          <p:txBody>
            <a:bodyPr wrap="none" anchor="ctr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29" name="Oval 27"/>
            <p:cNvSpPr>
              <a:spLocks noChangeArrowheads="1"/>
            </p:cNvSpPr>
            <p:nvPr/>
          </p:nvSpPr>
          <p:spPr bwMode="auto">
            <a:xfrm>
              <a:off x="3024" y="1200"/>
              <a:ext cx="336" cy="336"/>
            </a:xfrm>
            <a:prstGeom prst="ellipse">
              <a:avLst/>
            </a:prstGeom>
            <a:solidFill>
              <a:schemeClr val="accent1"/>
            </a:solidFill>
            <a:ln w="9525">
              <a:solidFill>
                <a:schemeClr val="tx1"/>
              </a:solidFill>
              <a:round/>
              <a:headEnd/>
              <a:tailEnd/>
            </a:ln>
            <a:effectLst/>
          </p:spPr>
          <p:txBody>
            <a:bodyPr wrap="none" anchor="ctr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30" name="Oval 28"/>
            <p:cNvSpPr>
              <a:spLocks noChangeArrowheads="1"/>
            </p:cNvSpPr>
            <p:nvPr/>
          </p:nvSpPr>
          <p:spPr bwMode="auto">
            <a:xfrm>
              <a:off x="3024" y="1680"/>
              <a:ext cx="336" cy="336"/>
            </a:xfrm>
            <a:prstGeom prst="ellipse">
              <a:avLst/>
            </a:prstGeom>
            <a:solidFill>
              <a:schemeClr val="accent1"/>
            </a:solidFill>
            <a:ln w="9525">
              <a:solidFill>
                <a:schemeClr val="tx1"/>
              </a:solidFill>
              <a:round/>
              <a:headEnd/>
              <a:tailEnd/>
            </a:ln>
            <a:effectLst/>
          </p:spPr>
          <p:txBody>
            <a:bodyPr wrap="none" anchor="ctr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31" name="Line 29"/>
            <p:cNvSpPr>
              <a:spLocks noChangeShapeType="1"/>
            </p:cNvSpPr>
            <p:nvPr/>
          </p:nvSpPr>
          <p:spPr bwMode="auto">
            <a:xfrm>
              <a:off x="2448" y="1344"/>
              <a:ext cx="576" cy="0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round/>
              <a:headEnd/>
              <a:tailEnd type="triangle" w="med" len="med"/>
            </a:ln>
            <a:effectLst/>
          </p:spPr>
          <p:txBody>
            <a:bodyPr wrap="none" anchor="ctr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32" name="Line 30"/>
            <p:cNvSpPr>
              <a:spLocks noChangeShapeType="1"/>
            </p:cNvSpPr>
            <p:nvPr/>
          </p:nvSpPr>
          <p:spPr bwMode="auto">
            <a:xfrm flipV="1">
              <a:off x="2448" y="1392"/>
              <a:ext cx="576" cy="480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round/>
              <a:headEnd/>
              <a:tailEnd type="triangle" w="med" len="med"/>
            </a:ln>
            <a:effectLst/>
          </p:spPr>
          <p:txBody>
            <a:bodyPr wrap="none" anchor="ctr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33" name="Line 31"/>
            <p:cNvSpPr>
              <a:spLocks noChangeShapeType="1"/>
            </p:cNvSpPr>
            <p:nvPr/>
          </p:nvSpPr>
          <p:spPr bwMode="auto">
            <a:xfrm>
              <a:off x="2448" y="1344"/>
              <a:ext cx="576" cy="480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round/>
              <a:headEnd/>
              <a:tailEnd type="triangle" w="med" len="med"/>
            </a:ln>
            <a:effectLst/>
          </p:spPr>
          <p:txBody>
            <a:bodyPr wrap="none" anchor="ctr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34" name="Line 32"/>
            <p:cNvSpPr>
              <a:spLocks noChangeShapeType="1"/>
            </p:cNvSpPr>
            <p:nvPr/>
          </p:nvSpPr>
          <p:spPr bwMode="auto">
            <a:xfrm flipV="1">
              <a:off x="2448" y="1872"/>
              <a:ext cx="576" cy="0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round/>
              <a:headEnd/>
              <a:tailEnd type="triangle" w="med" len="med"/>
            </a:ln>
            <a:effectLst/>
          </p:spPr>
          <p:txBody>
            <a:bodyPr wrap="none" anchor="ctr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35" name="Oval 33"/>
            <p:cNvSpPr>
              <a:spLocks noChangeArrowheads="1"/>
            </p:cNvSpPr>
            <p:nvPr/>
          </p:nvSpPr>
          <p:spPr bwMode="auto">
            <a:xfrm>
              <a:off x="2112" y="1200"/>
              <a:ext cx="336" cy="336"/>
            </a:xfrm>
            <a:prstGeom prst="ellipse">
              <a:avLst/>
            </a:prstGeom>
            <a:solidFill>
              <a:schemeClr val="accent1"/>
            </a:solidFill>
            <a:ln w="9525">
              <a:solidFill>
                <a:schemeClr val="tx1"/>
              </a:solidFill>
              <a:round/>
              <a:headEnd/>
              <a:tailEnd/>
            </a:ln>
            <a:effectLst/>
          </p:spPr>
          <p:txBody>
            <a:bodyPr wrap="none" anchor="ctr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36" name="Oval 34"/>
            <p:cNvSpPr>
              <a:spLocks noChangeArrowheads="1"/>
            </p:cNvSpPr>
            <p:nvPr/>
          </p:nvSpPr>
          <p:spPr bwMode="auto">
            <a:xfrm>
              <a:off x="2112" y="1680"/>
              <a:ext cx="336" cy="336"/>
            </a:xfrm>
            <a:prstGeom prst="ellipse">
              <a:avLst/>
            </a:prstGeom>
            <a:solidFill>
              <a:schemeClr val="accent1"/>
            </a:solidFill>
            <a:ln w="9525">
              <a:solidFill>
                <a:schemeClr val="tx1"/>
              </a:solidFill>
              <a:round/>
              <a:headEnd/>
              <a:tailEnd/>
            </a:ln>
            <a:effectLst/>
          </p:spPr>
          <p:txBody>
            <a:bodyPr wrap="none" anchor="ctr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37" name="Line 35"/>
            <p:cNvSpPr>
              <a:spLocks noChangeShapeType="1"/>
            </p:cNvSpPr>
            <p:nvPr/>
          </p:nvSpPr>
          <p:spPr bwMode="auto">
            <a:xfrm>
              <a:off x="1536" y="1344"/>
              <a:ext cx="576" cy="0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round/>
              <a:headEnd/>
              <a:tailEnd type="triangle" w="med" len="med"/>
            </a:ln>
            <a:effectLst/>
          </p:spPr>
          <p:txBody>
            <a:bodyPr wrap="none" anchor="ctr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38" name="Line 36"/>
            <p:cNvSpPr>
              <a:spLocks noChangeShapeType="1"/>
            </p:cNvSpPr>
            <p:nvPr/>
          </p:nvSpPr>
          <p:spPr bwMode="auto">
            <a:xfrm flipV="1">
              <a:off x="1536" y="1392"/>
              <a:ext cx="576" cy="480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round/>
              <a:headEnd/>
              <a:tailEnd type="triangle" w="med" len="med"/>
            </a:ln>
            <a:effectLst/>
          </p:spPr>
          <p:txBody>
            <a:bodyPr wrap="none" anchor="ctr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39" name="Line 37"/>
            <p:cNvSpPr>
              <a:spLocks noChangeShapeType="1"/>
            </p:cNvSpPr>
            <p:nvPr/>
          </p:nvSpPr>
          <p:spPr bwMode="auto">
            <a:xfrm>
              <a:off x="1536" y="1344"/>
              <a:ext cx="576" cy="480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round/>
              <a:headEnd/>
              <a:tailEnd type="triangle" w="med" len="med"/>
            </a:ln>
            <a:effectLst/>
          </p:spPr>
          <p:txBody>
            <a:bodyPr wrap="none" anchor="ctr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40" name="Line 38"/>
            <p:cNvSpPr>
              <a:spLocks noChangeShapeType="1"/>
            </p:cNvSpPr>
            <p:nvPr/>
          </p:nvSpPr>
          <p:spPr bwMode="auto">
            <a:xfrm flipV="1">
              <a:off x="1536" y="1872"/>
              <a:ext cx="576" cy="0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round/>
              <a:headEnd/>
              <a:tailEnd type="triangle" w="med" len="med"/>
            </a:ln>
            <a:effectLst/>
          </p:spPr>
          <p:txBody>
            <a:bodyPr wrap="none" anchor="ctr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41" name="Oval 39"/>
            <p:cNvSpPr>
              <a:spLocks noChangeArrowheads="1"/>
            </p:cNvSpPr>
            <p:nvPr/>
          </p:nvSpPr>
          <p:spPr bwMode="auto">
            <a:xfrm>
              <a:off x="1200" y="1200"/>
              <a:ext cx="336" cy="336"/>
            </a:xfrm>
            <a:prstGeom prst="ellipse">
              <a:avLst/>
            </a:prstGeom>
            <a:solidFill>
              <a:schemeClr val="accent1"/>
            </a:solidFill>
            <a:ln w="9525">
              <a:solidFill>
                <a:schemeClr val="tx1"/>
              </a:solidFill>
              <a:round/>
              <a:headEnd/>
              <a:tailEnd/>
            </a:ln>
            <a:effectLst/>
          </p:spPr>
          <p:txBody>
            <a:bodyPr wrap="none" anchor="ctr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42" name="Oval 40"/>
            <p:cNvSpPr>
              <a:spLocks noChangeArrowheads="1"/>
            </p:cNvSpPr>
            <p:nvPr/>
          </p:nvSpPr>
          <p:spPr bwMode="auto">
            <a:xfrm>
              <a:off x="1200" y="1680"/>
              <a:ext cx="336" cy="336"/>
            </a:xfrm>
            <a:prstGeom prst="ellipse">
              <a:avLst/>
            </a:prstGeom>
            <a:solidFill>
              <a:schemeClr val="accent1"/>
            </a:solidFill>
            <a:ln w="9525">
              <a:solidFill>
                <a:schemeClr val="tx1"/>
              </a:solidFill>
              <a:round/>
              <a:headEnd/>
              <a:tailEnd/>
            </a:ln>
            <a:effectLst/>
          </p:spPr>
          <p:txBody>
            <a:bodyPr wrap="none" anchor="ctr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</p:grpSp>
      <p:graphicFrame>
        <p:nvGraphicFramePr>
          <p:cNvPr id="43" name="Object 41"/>
          <p:cNvGraphicFramePr>
            <a:graphicFrameLocks noChangeAspect="1"/>
          </p:cNvGraphicFramePr>
          <p:nvPr/>
        </p:nvGraphicFramePr>
        <p:xfrm>
          <a:off x="718168" y="1957388"/>
          <a:ext cx="388937" cy="455612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Equation" r:id="rId2" imgW="139680" imgH="164880" progId="Equation.3">
                  <p:embed/>
                </p:oleObj>
              </mc:Choice>
              <mc:Fallback>
                <p:oleObj name="Equation" r:id="rId2" imgW="139680" imgH="164880" progId="Equation.3">
                  <p:embed/>
                  <p:pic>
                    <p:nvPicPr>
                      <p:cNvPr id="43" name="Object 41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3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718168" y="1957388"/>
                        <a:ext cx="388937" cy="455612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 xmlns="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44" name="Object 42"/>
          <p:cNvGraphicFramePr>
            <a:graphicFrameLocks noChangeAspect="1"/>
          </p:cNvGraphicFramePr>
          <p:nvPr/>
        </p:nvGraphicFramePr>
        <p:xfrm>
          <a:off x="335580" y="5041900"/>
          <a:ext cx="422275" cy="5969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Equation" r:id="rId4" imgW="152280" imgH="215640" progId="Equation.3">
                  <p:embed/>
                </p:oleObj>
              </mc:Choice>
              <mc:Fallback>
                <p:oleObj name="Equation" r:id="rId4" imgW="152280" imgH="215640" progId="Equation.3">
                  <p:embed/>
                  <p:pic>
                    <p:nvPicPr>
                      <p:cNvPr id="44" name="Object 42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5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35580" y="5041900"/>
                        <a:ext cx="422275" cy="596900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 xmlns="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45" name="Object 43"/>
          <p:cNvGraphicFramePr>
            <a:graphicFrameLocks noChangeAspect="1"/>
          </p:cNvGraphicFramePr>
          <p:nvPr/>
        </p:nvGraphicFramePr>
        <p:xfrm>
          <a:off x="1072180" y="5035550"/>
          <a:ext cx="458788" cy="5969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Equation" r:id="rId6" imgW="164880" imgH="215640" progId="Equation.3">
                  <p:embed/>
                </p:oleObj>
              </mc:Choice>
              <mc:Fallback>
                <p:oleObj name="Equation" r:id="rId6" imgW="164880" imgH="215640" progId="Equation.3">
                  <p:embed/>
                  <p:pic>
                    <p:nvPicPr>
                      <p:cNvPr id="45" name="Object 43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7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1072180" y="5035550"/>
                        <a:ext cx="458788" cy="596900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 xmlns="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24" name="Slide Number Placeholder 2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CF56997-4F5F-5A42-B306-795126905ACA}" type="slidenum">
              <a:rPr lang="en-US" smtClean="0"/>
              <a:pPr/>
              <a:t>37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422730570"/>
      </p:ext>
    </p:extLst>
  </p:cSld>
  <p:clrMapOvr>
    <a:masterClrMapping/>
  </p:clrMapOvr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sz="4000" dirty="0"/>
              <a:t>Multi-Class Output</a:t>
            </a:r>
          </a:p>
        </p:txBody>
      </p:sp>
      <p:sp>
        <p:nvSpPr>
          <p:cNvPr id="3" name="Slide Number Placeholder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CF56997-4F5F-5A42-B306-795126905ACA}" type="slidenum">
              <a:rPr lang="en-US" smtClean="0"/>
              <a:pPr/>
              <a:t>38</a:t>
            </a:fld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13"/>
          </p:nvPr>
        </p:nvSpPr>
        <p:spPr/>
        <p:txBody>
          <a:bodyPr/>
          <a:lstStyle/>
          <a:p>
            <a:r>
              <a:rPr lang="en-US" dirty="0"/>
              <a:t>Decision Functions</a:t>
            </a:r>
          </a:p>
        </p:txBody>
      </p:sp>
      <p:sp>
        <p:nvSpPr>
          <p:cNvPr id="4" name="Connector 3"/>
          <p:cNvSpPr/>
          <p:nvPr/>
        </p:nvSpPr>
        <p:spPr>
          <a:xfrm>
            <a:off x="1371600" y="5715000"/>
            <a:ext cx="822960" cy="822960"/>
          </a:xfrm>
          <a:prstGeom prst="flowChartConnector">
            <a:avLst/>
          </a:prstGeom>
          <a:solidFill>
            <a:srgbClr val="72CEE0"/>
          </a:solidFill>
          <a:ln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US" sz="2600" dirty="0">
                <a:ln>
                  <a:solidFill>
                    <a:schemeClr val="tx1"/>
                  </a:solidFill>
                </a:ln>
                <a:solidFill>
                  <a:schemeClr val="tx1"/>
                </a:solidFill>
                <a:latin typeface="Arial"/>
                <a:cs typeface="Arial"/>
              </a:rPr>
              <a:t>x</a:t>
            </a:r>
            <a:r>
              <a:rPr lang="en-US" sz="2600" baseline="-25000" dirty="0">
                <a:ln>
                  <a:solidFill>
                    <a:schemeClr val="tx1"/>
                  </a:solidFill>
                </a:ln>
                <a:solidFill>
                  <a:schemeClr val="tx1"/>
                </a:solidFill>
                <a:latin typeface="Arial"/>
                <a:cs typeface="Arial"/>
              </a:rPr>
              <a:t>1</a:t>
            </a:r>
          </a:p>
        </p:txBody>
      </p:sp>
      <p:sp>
        <p:nvSpPr>
          <p:cNvPr id="6" name="Connector 5"/>
          <p:cNvSpPr/>
          <p:nvPr/>
        </p:nvSpPr>
        <p:spPr>
          <a:xfrm>
            <a:off x="2270760" y="3761740"/>
            <a:ext cx="822960" cy="822960"/>
          </a:xfrm>
          <a:prstGeom prst="flowChartConnector">
            <a:avLst/>
          </a:prstGeom>
          <a:solidFill>
            <a:srgbClr val="EE6802"/>
          </a:solidFill>
          <a:ln>
            <a:solidFill>
              <a:schemeClr val="accent1">
                <a:shade val="95000"/>
                <a:satMod val="105000"/>
              </a:schemeClr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US" sz="2600" dirty="0">
                <a:ln>
                  <a:solidFill>
                    <a:schemeClr val="tx1"/>
                  </a:solidFill>
                </a:ln>
                <a:solidFill>
                  <a:schemeClr val="tx1"/>
                </a:solidFill>
                <a:latin typeface="Arial"/>
                <a:cs typeface="Arial"/>
              </a:rPr>
              <a:t>a</a:t>
            </a:r>
            <a:r>
              <a:rPr lang="en-US" sz="2600" baseline="-25000" dirty="0">
                <a:ln>
                  <a:solidFill>
                    <a:schemeClr val="tx1"/>
                  </a:solidFill>
                </a:ln>
                <a:solidFill>
                  <a:schemeClr val="tx1"/>
                </a:solidFill>
                <a:latin typeface="Arial"/>
                <a:cs typeface="Arial"/>
              </a:rPr>
              <a:t>1</a:t>
            </a:r>
          </a:p>
        </p:txBody>
      </p:sp>
      <p:sp>
        <p:nvSpPr>
          <p:cNvPr id="7" name="Connector 6"/>
          <p:cNvSpPr/>
          <p:nvPr/>
        </p:nvSpPr>
        <p:spPr>
          <a:xfrm>
            <a:off x="2895600" y="5715000"/>
            <a:ext cx="822960" cy="822960"/>
          </a:xfrm>
          <a:prstGeom prst="flowChartConnector">
            <a:avLst/>
          </a:prstGeom>
          <a:solidFill>
            <a:srgbClr val="72CEE0"/>
          </a:solidFill>
          <a:ln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US" sz="2600" dirty="0">
                <a:ln>
                  <a:solidFill>
                    <a:schemeClr val="tx1"/>
                  </a:solidFill>
                </a:ln>
                <a:solidFill>
                  <a:schemeClr val="tx1"/>
                </a:solidFill>
                <a:latin typeface="Arial"/>
                <a:cs typeface="Arial"/>
              </a:rPr>
              <a:t>x</a:t>
            </a:r>
            <a:r>
              <a:rPr lang="en-US" sz="2600" baseline="-25000" dirty="0">
                <a:ln>
                  <a:solidFill>
                    <a:schemeClr val="tx1"/>
                  </a:solidFill>
                </a:ln>
                <a:solidFill>
                  <a:schemeClr val="tx1"/>
                </a:solidFill>
                <a:latin typeface="Arial"/>
                <a:cs typeface="Arial"/>
              </a:rPr>
              <a:t>2</a:t>
            </a:r>
          </a:p>
        </p:txBody>
      </p:sp>
      <p:sp>
        <p:nvSpPr>
          <p:cNvPr id="8" name="Connector 7"/>
          <p:cNvSpPr/>
          <p:nvPr/>
        </p:nvSpPr>
        <p:spPr>
          <a:xfrm>
            <a:off x="4572000" y="5715000"/>
            <a:ext cx="822960" cy="822960"/>
          </a:xfrm>
          <a:prstGeom prst="flowChartConnector">
            <a:avLst/>
          </a:prstGeom>
          <a:solidFill>
            <a:srgbClr val="72CEE0"/>
          </a:solidFill>
          <a:ln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US" sz="2600" dirty="0">
                <a:ln>
                  <a:solidFill>
                    <a:schemeClr val="tx1"/>
                  </a:solidFill>
                </a:ln>
                <a:solidFill>
                  <a:schemeClr val="tx1"/>
                </a:solidFill>
                <a:latin typeface="Arial"/>
                <a:cs typeface="Arial"/>
              </a:rPr>
              <a:t>x</a:t>
            </a:r>
            <a:r>
              <a:rPr lang="en-US" sz="2600" baseline="-25000" dirty="0">
                <a:ln>
                  <a:solidFill>
                    <a:schemeClr val="tx1"/>
                  </a:solidFill>
                </a:ln>
                <a:solidFill>
                  <a:schemeClr val="tx1"/>
                </a:solidFill>
                <a:latin typeface="Arial"/>
                <a:cs typeface="Arial"/>
              </a:rPr>
              <a:t>3</a:t>
            </a:r>
          </a:p>
        </p:txBody>
      </p:sp>
      <p:sp>
        <p:nvSpPr>
          <p:cNvPr id="9" name="Connector 8"/>
          <p:cNvSpPr/>
          <p:nvPr/>
        </p:nvSpPr>
        <p:spPr>
          <a:xfrm>
            <a:off x="7086600" y="5715000"/>
            <a:ext cx="822960" cy="822960"/>
          </a:xfrm>
          <a:prstGeom prst="flowChartConnector">
            <a:avLst/>
          </a:prstGeom>
          <a:solidFill>
            <a:srgbClr val="72CEE0"/>
          </a:solidFill>
          <a:ln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US" sz="2600" dirty="0" err="1">
                <a:ln>
                  <a:solidFill>
                    <a:schemeClr val="tx1"/>
                  </a:solidFill>
                </a:ln>
                <a:solidFill>
                  <a:schemeClr val="tx1"/>
                </a:solidFill>
                <a:latin typeface="Arial"/>
                <a:cs typeface="Arial"/>
              </a:rPr>
              <a:t>x</a:t>
            </a:r>
            <a:r>
              <a:rPr lang="en-US" sz="2600" baseline="-25000" dirty="0" err="1">
                <a:ln>
                  <a:solidFill>
                    <a:schemeClr val="tx1"/>
                  </a:solidFill>
                </a:ln>
                <a:solidFill>
                  <a:schemeClr val="tx1"/>
                </a:solidFill>
                <a:latin typeface="Arial"/>
                <a:cs typeface="Arial"/>
              </a:rPr>
              <a:t>M</a:t>
            </a:r>
            <a:endParaRPr lang="en-US" sz="2600" baseline="-25000" dirty="0">
              <a:ln>
                <a:solidFill>
                  <a:schemeClr val="tx1"/>
                </a:solidFill>
              </a:ln>
              <a:solidFill>
                <a:schemeClr val="tx1"/>
              </a:solidFill>
              <a:latin typeface="Arial"/>
              <a:cs typeface="Arial"/>
            </a:endParaRPr>
          </a:p>
        </p:txBody>
      </p:sp>
      <p:sp>
        <p:nvSpPr>
          <p:cNvPr id="10" name="Connector 9"/>
          <p:cNvSpPr/>
          <p:nvPr/>
        </p:nvSpPr>
        <p:spPr>
          <a:xfrm>
            <a:off x="2895601" y="2174240"/>
            <a:ext cx="822960" cy="822960"/>
          </a:xfrm>
          <a:prstGeom prst="flowChartConnector">
            <a:avLst/>
          </a:prstGeom>
          <a:solidFill>
            <a:srgbClr val="E0D925"/>
          </a:solidFill>
          <a:ln>
            <a:solidFill>
              <a:schemeClr val="accent1">
                <a:shade val="95000"/>
                <a:satMod val="105000"/>
              </a:schemeClr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US" sz="2600" dirty="0">
                <a:ln>
                  <a:solidFill>
                    <a:schemeClr val="tx1"/>
                  </a:solidFill>
                </a:ln>
                <a:solidFill>
                  <a:schemeClr val="tx1"/>
                </a:solidFill>
                <a:latin typeface="Arial"/>
                <a:cs typeface="Arial"/>
              </a:rPr>
              <a:t>y</a:t>
            </a:r>
            <a:r>
              <a:rPr lang="en-US" sz="2600" baseline="-25000" dirty="0">
                <a:ln>
                  <a:solidFill>
                    <a:schemeClr val="tx1"/>
                  </a:solidFill>
                </a:ln>
                <a:solidFill>
                  <a:schemeClr val="tx1"/>
                </a:solidFill>
                <a:latin typeface="Arial"/>
                <a:cs typeface="Arial"/>
              </a:rPr>
              <a:t>1</a:t>
            </a:r>
          </a:p>
        </p:txBody>
      </p:sp>
      <p:sp>
        <p:nvSpPr>
          <p:cNvPr id="11" name="Connector 10"/>
          <p:cNvSpPr/>
          <p:nvPr/>
        </p:nvSpPr>
        <p:spPr>
          <a:xfrm>
            <a:off x="3642360" y="3761740"/>
            <a:ext cx="822960" cy="822960"/>
          </a:xfrm>
          <a:prstGeom prst="flowChartConnector">
            <a:avLst/>
          </a:prstGeom>
          <a:solidFill>
            <a:srgbClr val="EE6802"/>
          </a:solidFill>
          <a:ln>
            <a:solidFill>
              <a:schemeClr val="accent1">
                <a:shade val="95000"/>
                <a:satMod val="105000"/>
              </a:schemeClr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US" sz="2600" dirty="0">
                <a:ln>
                  <a:solidFill>
                    <a:schemeClr val="tx1"/>
                  </a:solidFill>
                </a:ln>
                <a:solidFill>
                  <a:schemeClr val="tx1"/>
                </a:solidFill>
                <a:latin typeface="Arial"/>
                <a:cs typeface="Arial"/>
              </a:rPr>
              <a:t>a</a:t>
            </a:r>
            <a:r>
              <a:rPr lang="en-US" sz="2600" baseline="-25000" dirty="0">
                <a:ln>
                  <a:solidFill>
                    <a:schemeClr val="tx1"/>
                  </a:solidFill>
                </a:ln>
                <a:solidFill>
                  <a:schemeClr val="tx1"/>
                </a:solidFill>
                <a:latin typeface="Arial"/>
                <a:cs typeface="Arial"/>
              </a:rPr>
              <a:t>2</a:t>
            </a:r>
          </a:p>
        </p:txBody>
      </p:sp>
      <p:sp>
        <p:nvSpPr>
          <p:cNvPr id="12" name="Connector 11"/>
          <p:cNvSpPr/>
          <p:nvPr/>
        </p:nvSpPr>
        <p:spPr>
          <a:xfrm>
            <a:off x="6019800" y="3761740"/>
            <a:ext cx="822960" cy="822960"/>
          </a:xfrm>
          <a:prstGeom prst="flowChartConnector">
            <a:avLst/>
          </a:prstGeom>
          <a:solidFill>
            <a:srgbClr val="EE6802"/>
          </a:solidFill>
          <a:ln>
            <a:solidFill>
              <a:schemeClr val="accent1">
                <a:shade val="95000"/>
                <a:satMod val="105000"/>
              </a:schemeClr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US" sz="2600" dirty="0" err="1">
                <a:ln>
                  <a:solidFill>
                    <a:schemeClr val="tx1"/>
                  </a:solidFill>
                </a:ln>
                <a:solidFill>
                  <a:schemeClr val="tx1"/>
                </a:solidFill>
                <a:latin typeface="Arial"/>
                <a:cs typeface="Arial"/>
              </a:rPr>
              <a:t>a</a:t>
            </a:r>
            <a:r>
              <a:rPr lang="en-US" sz="2600" baseline="-25000" dirty="0" err="1">
                <a:ln>
                  <a:solidFill>
                    <a:schemeClr val="tx1"/>
                  </a:solidFill>
                </a:ln>
                <a:solidFill>
                  <a:schemeClr val="tx1"/>
                </a:solidFill>
                <a:latin typeface="Arial"/>
                <a:cs typeface="Arial"/>
              </a:rPr>
              <a:t>D</a:t>
            </a:r>
            <a:endParaRPr lang="en-US" sz="2600" baseline="-25000" dirty="0">
              <a:ln>
                <a:solidFill>
                  <a:schemeClr val="tx1"/>
                </a:solidFill>
              </a:ln>
              <a:solidFill>
                <a:schemeClr val="tx1"/>
              </a:solidFill>
              <a:latin typeface="Arial"/>
              <a:cs typeface="Arial"/>
            </a:endParaRPr>
          </a:p>
        </p:txBody>
      </p:sp>
      <p:sp>
        <p:nvSpPr>
          <p:cNvPr id="14" name="TextBox 13"/>
          <p:cNvSpPr txBox="1">
            <a:spLocks noChangeArrowheads="1"/>
          </p:cNvSpPr>
          <p:nvPr/>
        </p:nvSpPr>
        <p:spPr bwMode="auto">
          <a:xfrm>
            <a:off x="5013960" y="3837940"/>
            <a:ext cx="533400" cy="4921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>
            <a:prstTxWarp prst="textNoShape">
              <a:avLst/>
            </a:prstTxWarp>
            <a:spAutoFit/>
          </a:bodyPr>
          <a:lstStyle/>
          <a:p>
            <a:pPr algn="ctr"/>
            <a:r>
              <a:rPr lang="en-US" sz="2600" b="1"/>
              <a:t>…</a:t>
            </a:r>
          </a:p>
        </p:txBody>
      </p:sp>
      <p:sp>
        <p:nvSpPr>
          <p:cNvPr id="15" name="TextBox 14"/>
          <p:cNvSpPr txBox="1">
            <a:spLocks noChangeArrowheads="1"/>
          </p:cNvSpPr>
          <p:nvPr/>
        </p:nvSpPr>
        <p:spPr bwMode="auto">
          <a:xfrm>
            <a:off x="6019800" y="5791200"/>
            <a:ext cx="533400" cy="4921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>
            <a:prstTxWarp prst="textNoShape">
              <a:avLst/>
            </a:prstTxWarp>
            <a:spAutoFit/>
          </a:bodyPr>
          <a:lstStyle/>
          <a:p>
            <a:pPr algn="ctr"/>
            <a:r>
              <a:rPr lang="en-US" sz="2600" b="1"/>
              <a:t>…</a:t>
            </a:r>
          </a:p>
        </p:txBody>
      </p:sp>
      <p:cxnSp>
        <p:nvCxnSpPr>
          <p:cNvPr id="16" name="Straight Connector 15"/>
          <p:cNvCxnSpPr>
            <a:stCxn id="6" idx="4"/>
            <a:endCxn id="4" idx="0"/>
          </p:cNvCxnSpPr>
          <p:nvPr/>
        </p:nvCxnSpPr>
        <p:spPr>
          <a:xfrm rot="5400000">
            <a:off x="1667510" y="4700270"/>
            <a:ext cx="1130300" cy="899160"/>
          </a:xfrm>
          <a:prstGeom prst="line">
            <a:avLst/>
          </a:prstGeom>
          <a:ln>
            <a:solidFill>
              <a:schemeClr val="tx1"/>
            </a:solidFill>
            <a:headEnd type="arrow" w="lg" len="lg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17" name="Straight Connector 16"/>
          <p:cNvCxnSpPr>
            <a:stCxn id="6" idx="4"/>
            <a:endCxn id="7" idx="0"/>
          </p:cNvCxnSpPr>
          <p:nvPr/>
        </p:nvCxnSpPr>
        <p:spPr>
          <a:xfrm rot="16200000" flipH="1">
            <a:off x="2429510" y="4837430"/>
            <a:ext cx="1130300" cy="624840"/>
          </a:xfrm>
          <a:prstGeom prst="line">
            <a:avLst/>
          </a:prstGeom>
          <a:ln>
            <a:solidFill>
              <a:schemeClr val="tx1"/>
            </a:solidFill>
            <a:headEnd type="arrow" w="lg" len="lg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18" name="Straight Connector 17"/>
          <p:cNvCxnSpPr>
            <a:stCxn id="6" idx="4"/>
            <a:endCxn id="8" idx="0"/>
          </p:cNvCxnSpPr>
          <p:nvPr/>
        </p:nvCxnSpPr>
        <p:spPr>
          <a:xfrm rot="16200000" flipH="1">
            <a:off x="3267710" y="3999230"/>
            <a:ext cx="1130300" cy="2301240"/>
          </a:xfrm>
          <a:prstGeom prst="line">
            <a:avLst/>
          </a:prstGeom>
          <a:ln>
            <a:solidFill>
              <a:schemeClr val="tx1"/>
            </a:solidFill>
            <a:headEnd type="arrow" w="lg" len="lg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19" name="Straight Connector 18"/>
          <p:cNvCxnSpPr>
            <a:stCxn id="6" idx="4"/>
            <a:endCxn id="9" idx="0"/>
          </p:cNvCxnSpPr>
          <p:nvPr/>
        </p:nvCxnSpPr>
        <p:spPr>
          <a:xfrm rot="16200000" flipH="1">
            <a:off x="4525010" y="2741930"/>
            <a:ext cx="1130300" cy="4815840"/>
          </a:xfrm>
          <a:prstGeom prst="line">
            <a:avLst/>
          </a:prstGeom>
          <a:ln>
            <a:solidFill>
              <a:schemeClr val="tx1"/>
            </a:solidFill>
            <a:headEnd type="arrow" w="lg" len="lg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20" name="Straight Connector 19"/>
          <p:cNvCxnSpPr>
            <a:stCxn id="11" idx="4"/>
            <a:endCxn id="7" idx="0"/>
          </p:cNvCxnSpPr>
          <p:nvPr/>
        </p:nvCxnSpPr>
        <p:spPr>
          <a:xfrm rot="5400000">
            <a:off x="3115310" y="4776470"/>
            <a:ext cx="1130300" cy="746760"/>
          </a:xfrm>
          <a:prstGeom prst="line">
            <a:avLst/>
          </a:prstGeom>
          <a:ln>
            <a:solidFill>
              <a:schemeClr val="tx1"/>
            </a:solidFill>
            <a:headEnd type="arrow" w="lg" len="lg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21" name="Straight Connector 20"/>
          <p:cNvCxnSpPr>
            <a:stCxn id="11" idx="4"/>
            <a:endCxn id="8" idx="0"/>
          </p:cNvCxnSpPr>
          <p:nvPr/>
        </p:nvCxnSpPr>
        <p:spPr>
          <a:xfrm rot="16200000" flipH="1">
            <a:off x="3953510" y="4685030"/>
            <a:ext cx="1130300" cy="929640"/>
          </a:xfrm>
          <a:prstGeom prst="line">
            <a:avLst/>
          </a:prstGeom>
          <a:ln>
            <a:solidFill>
              <a:schemeClr val="tx1"/>
            </a:solidFill>
            <a:headEnd type="arrow" w="lg" len="lg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22" name="Straight Connector 21"/>
          <p:cNvCxnSpPr>
            <a:stCxn id="11" idx="4"/>
            <a:endCxn id="9" idx="0"/>
          </p:cNvCxnSpPr>
          <p:nvPr/>
        </p:nvCxnSpPr>
        <p:spPr>
          <a:xfrm rot="16200000" flipH="1">
            <a:off x="5210810" y="3427730"/>
            <a:ext cx="1130300" cy="3444240"/>
          </a:xfrm>
          <a:prstGeom prst="line">
            <a:avLst/>
          </a:prstGeom>
          <a:ln>
            <a:solidFill>
              <a:schemeClr val="tx1"/>
            </a:solidFill>
            <a:headEnd type="arrow" w="lg" len="lg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23" name="Straight Connector 22"/>
          <p:cNvCxnSpPr>
            <a:stCxn id="12" idx="4"/>
            <a:endCxn id="4" idx="0"/>
          </p:cNvCxnSpPr>
          <p:nvPr/>
        </p:nvCxnSpPr>
        <p:spPr>
          <a:xfrm rot="5400000">
            <a:off x="3542030" y="2825750"/>
            <a:ext cx="1130300" cy="4648200"/>
          </a:xfrm>
          <a:prstGeom prst="line">
            <a:avLst/>
          </a:prstGeom>
          <a:ln>
            <a:solidFill>
              <a:schemeClr val="tx1"/>
            </a:solidFill>
            <a:headEnd type="arrow" w="lg" len="lg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24" name="Straight Connector 23"/>
          <p:cNvCxnSpPr>
            <a:stCxn id="11" idx="4"/>
            <a:endCxn id="4" idx="0"/>
          </p:cNvCxnSpPr>
          <p:nvPr/>
        </p:nvCxnSpPr>
        <p:spPr>
          <a:xfrm rot="5400000">
            <a:off x="2353310" y="4014470"/>
            <a:ext cx="1130300" cy="2270760"/>
          </a:xfrm>
          <a:prstGeom prst="line">
            <a:avLst/>
          </a:prstGeom>
          <a:ln>
            <a:solidFill>
              <a:schemeClr val="tx1"/>
            </a:solidFill>
            <a:headEnd type="arrow" w="lg" len="lg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25" name="Straight Connector 24"/>
          <p:cNvCxnSpPr>
            <a:stCxn id="12" idx="4"/>
            <a:endCxn id="7" idx="0"/>
          </p:cNvCxnSpPr>
          <p:nvPr/>
        </p:nvCxnSpPr>
        <p:spPr>
          <a:xfrm rot="5400000">
            <a:off x="4304030" y="3587750"/>
            <a:ext cx="1130300" cy="3124200"/>
          </a:xfrm>
          <a:prstGeom prst="line">
            <a:avLst/>
          </a:prstGeom>
          <a:ln>
            <a:solidFill>
              <a:schemeClr val="tx1"/>
            </a:solidFill>
            <a:headEnd type="arrow" w="lg" len="lg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26" name="Straight Connector 25"/>
          <p:cNvCxnSpPr>
            <a:stCxn id="12" idx="4"/>
            <a:endCxn id="8" idx="0"/>
          </p:cNvCxnSpPr>
          <p:nvPr/>
        </p:nvCxnSpPr>
        <p:spPr>
          <a:xfrm rot="5400000">
            <a:off x="5142230" y="4425950"/>
            <a:ext cx="1130300" cy="1447800"/>
          </a:xfrm>
          <a:prstGeom prst="line">
            <a:avLst/>
          </a:prstGeom>
          <a:ln>
            <a:solidFill>
              <a:schemeClr val="tx1"/>
            </a:solidFill>
            <a:headEnd type="arrow" w="lg" len="lg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27" name="Straight Connector 26"/>
          <p:cNvCxnSpPr>
            <a:stCxn id="12" idx="4"/>
            <a:endCxn id="9" idx="0"/>
          </p:cNvCxnSpPr>
          <p:nvPr/>
        </p:nvCxnSpPr>
        <p:spPr>
          <a:xfrm rot="16200000" flipH="1">
            <a:off x="6399530" y="4616450"/>
            <a:ext cx="1130300" cy="1066800"/>
          </a:xfrm>
          <a:prstGeom prst="line">
            <a:avLst/>
          </a:prstGeom>
          <a:ln>
            <a:solidFill>
              <a:schemeClr val="tx1"/>
            </a:solidFill>
            <a:headEnd type="arrow" w="lg" len="lg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28" name="Straight Connector 27"/>
          <p:cNvCxnSpPr>
            <a:stCxn id="10" idx="4"/>
            <a:endCxn id="6" idx="0"/>
          </p:cNvCxnSpPr>
          <p:nvPr/>
        </p:nvCxnSpPr>
        <p:spPr>
          <a:xfrm rot="5400000">
            <a:off x="2612391" y="3067050"/>
            <a:ext cx="764540" cy="624841"/>
          </a:xfrm>
          <a:prstGeom prst="line">
            <a:avLst/>
          </a:prstGeom>
          <a:ln>
            <a:solidFill>
              <a:schemeClr val="tx1"/>
            </a:solidFill>
            <a:headEnd type="arrow" w="lg" len="lg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29" name="Straight Connector 28"/>
          <p:cNvCxnSpPr>
            <a:stCxn id="10" idx="4"/>
            <a:endCxn id="11" idx="0"/>
          </p:cNvCxnSpPr>
          <p:nvPr/>
        </p:nvCxnSpPr>
        <p:spPr>
          <a:xfrm rot="16200000" flipH="1">
            <a:off x="3298190" y="3006090"/>
            <a:ext cx="764540" cy="746759"/>
          </a:xfrm>
          <a:prstGeom prst="line">
            <a:avLst/>
          </a:prstGeom>
          <a:ln>
            <a:solidFill>
              <a:schemeClr val="tx1"/>
            </a:solidFill>
            <a:headEnd type="arrow" w="lg" len="lg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30" name="Straight Connector 29"/>
          <p:cNvCxnSpPr>
            <a:stCxn id="10" idx="4"/>
            <a:endCxn id="12" idx="0"/>
          </p:cNvCxnSpPr>
          <p:nvPr/>
        </p:nvCxnSpPr>
        <p:spPr>
          <a:xfrm rot="16200000" flipH="1">
            <a:off x="4486910" y="1817370"/>
            <a:ext cx="764540" cy="3124199"/>
          </a:xfrm>
          <a:prstGeom prst="line">
            <a:avLst/>
          </a:prstGeom>
          <a:ln>
            <a:solidFill>
              <a:schemeClr val="tx1"/>
            </a:solidFill>
            <a:headEnd type="arrow" w="lg" len="lg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34" name="TextBox 74"/>
          <p:cNvSpPr txBox="1">
            <a:spLocks noChangeArrowheads="1"/>
          </p:cNvSpPr>
          <p:nvPr/>
        </p:nvSpPr>
        <p:spPr bwMode="auto">
          <a:xfrm>
            <a:off x="424180" y="2362200"/>
            <a:ext cx="1295400" cy="3698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prstTxWarp prst="textNoShape">
              <a:avLst/>
            </a:prstTxWarp>
            <a:spAutoFit/>
          </a:bodyPr>
          <a:lstStyle/>
          <a:p>
            <a:r>
              <a:rPr lang="en-US" dirty="0"/>
              <a:t>Output</a:t>
            </a:r>
          </a:p>
        </p:txBody>
      </p:sp>
      <p:sp>
        <p:nvSpPr>
          <p:cNvPr id="35" name="TextBox 75"/>
          <p:cNvSpPr txBox="1">
            <a:spLocks noChangeArrowheads="1"/>
          </p:cNvSpPr>
          <p:nvPr/>
        </p:nvSpPr>
        <p:spPr bwMode="auto">
          <a:xfrm>
            <a:off x="0" y="5943600"/>
            <a:ext cx="1295400" cy="3698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prstTxWarp prst="textNoShape">
              <a:avLst/>
            </a:prstTxWarp>
            <a:spAutoFit/>
          </a:bodyPr>
          <a:lstStyle/>
          <a:p>
            <a:pPr algn="ctr"/>
            <a:r>
              <a:rPr lang="en-US"/>
              <a:t>Input</a:t>
            </a:r>
          </a:p>
        </p:txBody>
      </p:sp>
      <p:sp>
        <p:nvSpPr>
          <p:cNvPr id="36" name="TextBox 76"/>
          <p:cNvSpPr txBox="1">
            <a:spLocks noChangeArrowheads="1"/>
          </p:cNvSpPr>
          <p:nvPr/>
        </p:nvSpPr>
        <p:spPr bwMode="auto">
          <a:xfrm>
            <a:off x="-15240" y="3990340"/>
            <a:ext cx="2057400" cy="3698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prstTxWarp prst="textNoShape">
              <a:avLst/>
            </a:prstTxWarp>
            <a:spAutoFit/>
          </a:bodyPr>
          <a:lstStyle/>
          <a:p>
            <a:pPr algn="ctr"/>
            <a:r>
              <a:rPr lang="en-US"/>
              <a:t>Hidden Layer</a:t>
            </a:r>
          </a:p>
        </p:txBody>
      </p:sp>
      <p:sp>
        <p:nvSpPr>
          <p:cNvPr id="40" name="Connector 39"/>
          <p:cNvSpPr/>
          <p:nvPr/>
        </p:nvSpPr>
        <p:spPr>
          <a:xfrm>
            <a:off x="5135880" y="2107565"/>
            <a:ext cx="822960" cy="822960"/>
          </a:xfrm>
          <a:prstGeom prst="flowChartConnector">
            <a:avLst/>
          </a:prstGeom>
          <a:solidFill>
            <a:srgbClr val="E0D925"/>
          </a:solidFill>
          <a:ln>
            <a:solidFill>
              <a:schemeClr val="accent1">
                <a:shade val="95000"/>
                <a:satMod val="105000"/>
              </a:schemeClr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US" sz="2600" dirty="0" err="1">
                <a:ln>
                  <a:solidFill>
                    <a:schemeClr val="tx1"/>
                  </a:solidFill>
                </a:ln>
                <a:solidFill>
                  <a:schemeClr val="tx1"/>
                </a:solidFill>
                <a:latin typeface="Arial"/>
                <a:cs typeface="Arial"/>
              </a:rPr>
              <a:t>y</a:t>
            </a:r>
            <a:r>
              <a:rPr lang="en-US" sz="2600" baseline="-25000" dirty="0" err="1">
                <a:ln>
                  <a:solidFill>
                    <a:schemeClr val="tx1"/>
                  </a:solidFill>
                </a:ln>
                <a:solidFill>
                  <a:schemeClr val="tx1"/>
                </a:solidFill>
                <a:latin typeface="Arial"/>
                <a:cs typeface="Arial"/>
              </a:rPr>
              <a:t>K</a:t>
            </a:r>
            <a:endParaRPr lang="en-US" sz="2600" baseline="-25000" dirty="0">
              <a:ln>
                <a:solidFill>
                  <a:schemeClr val="tx1"/>
                </a:solidFill>
              </a:ln>
              <a:solidFill>
                <a:schemeClr val="tx1"/>
              </a:solidFill>
              <a:latin typeface="Arial"/>
              <a:cs typeface="Arial"/>
            </a:endParaRPr>
          </a:p>
        </p:txBody>
      </p:sp>
      <p:sp>
        <p:nvSpPr>
          <p:cNvPr id="42" name="TextBox 12"/>
          <p:cNvSpPr txBox="1">
            <a:spLocks noChangeArrowheads="1"/>
          </p:cNvSpPr>
          <p:nvPr/>
        </p:nvSpPr>
        <p:spPr bwMode="auto">
          <a:xfrm>
            <a:off x="4165600" y="2209800"/>
            <a:ext cx="533400" cy="4921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>
            <a:prstTxWarp prst="textNoShape">
              <a:avLst/>
            </a:prstTxWarp>
            <a:spAutoFit/>
          </a:bodyPr>
          <a:lstStyle/>
          <a:p>
            <a:pPr algn="ctr"/>
            <a:r>
              <a:rPr lang="en-US" sz="2600" b="1" dirty="0"/>
              <a:t>…</a:t>
            </a:r>
          </a:p>
        </p:txBody>
      </p:sp>
      <p:cxnSp>
        <p:nvCxnSpPr>
          <p:cNvPr id="52" name="Straight Connector 51"/>
          <p:cNvCxnSpPr/>
          <p:nvPr/>
        </p:nvCxnSpPr>
        <p:spPr>
          <a:xfrm>
            <a:off x="5547360" y="2930527"/>
            <a:ext cx="883920" cy="831213"/>
          </a:xfrm>
          <a:prstGeom prst="line">
            <a:avLst/>
          </a:prstGeom>
          <a:ln>
            <a:solidFill>
              <a:schemeClr val="tx1"/>
            </a:solidFill>
            <a:headEnd type="arrow" w="lg" len="lg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55" name="Straight Connector 54"/>
          <p:cNvCxnSpPr/>
          <p:nvPr/>
        </p:nvCxnSpPr>
        <p:spPr>
          <a:xfrm rot="10800000" flipV="1">
            <a:off x="4053839" y="2931320"/>
            <a:ext cx="1494316" cy="830422"/>
          </a:xfrm>
          <a:prstGeom prst="line">
            <a:avLst/>
          </a:prstGeom>
          <a:ln>
            <a:solidFill>
              <a:schemeClr val="tx1"/>
            </a:solidFill>
            <a:headEnd type="arrow" w="lg" len="lg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58" name="Straight Connector 57"/>
          <p:cNvCxnSpPr/>
          <p:nvPr/>
        </p:nvCxnSpPr>
        <p:spPr>
          <a:xfrm rot="10800000" flipV="1">
            <a:off x="2682241" y="2931320"/>
            <a:ext cx="2865915" cy="830420"/>
          </a:xfrm>
          <a:prstGeom prst="line">
            <a:avLst/>
          </a:prstGeom>
          <a:ln>
            <a:solidFill>
              <a:schemeClr val="tx1"/>
            </a:solidFill>
            <a:headEnd type="arrow" w="lg" len="lg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08591534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5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9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0" dur="500"/>
                                        <p:tgtEl>
                                          <p:spTgt spid="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9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3" dur="500"/>
                                        <p:tgtEl>
                                          <p:spTgt spid="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9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6" dur="500"/>
                                        <p:tgtEl>
                                          <p:spTgt spid="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9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9" dur="5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0" grpId="0" animBg="1"/>
      <p:bldP spid="42" grpId="0"/>
    </p:bld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dirty="0"/>
              <a:t>Deeper Networks</a:t>
            </a:r>
          </a:p>
        </p:txBody>
      </p:sp>
      <p:sp>
        <p:nvSpPr>
          <p:cNvPr id="45" name="Content Placeholder 44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CF56997-4F5F-5A42-B306-795126905ACA}" type="slidenum">
              <a:rPr lang="en-US" smtClean="0"/>
              <a:pPr/>
              <a:t>39</a:t>
            </a:fld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sz="quarter" idx="13"/>
          </p:nvPr>
        </p:nvSpPr>
        <p:spPr/>
        <p:txBody>
          <a:bodyPr/>
          <a:lstStyle/>
          <a:p>
            <a:r>
              <a:rPr lang="en-US" dirty="0"/>
              <a:t>Decision Functions</a:t>
            </a:r>
          </a:p>
        </p:txBody>
      </p:sp>
      <p:sp>
        <p:nvSpPr>
          <p:cNvPr id="17" name="Connector 16"/>
          <p:cNvSpPr/>
          <p:nvPr/>
        </p:nvSpPr>
        <p:spPr>
          <a:xfrm>
            <a:off x="3033291" y="5825518"/>
            <a:ext cx="450150" cy="450150"/>
          </a:xfrm>
          <a:prstGeom prst="flowChartConnector">
            <a:avLst/>
          </a:prstGeom>
          <a:solidFill>
            <a:srgbClr val="72CEE0"/>
          </a:solidFill>
          <a:ln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US" sz="1000" dirty="0">
                <a:ln>
                  <a:solidFill>
                    <a:schemeClr val="tx1"/>
                  </a:solidFill>
                </a:ln>
                <a:solidFill>
                  <a:schemeClr val="tx1"/>
                </a:solidFill>
                <a:latin typeface="Arial"/>
                <a:cs typeface="Arial"/>
              </a:rPr>
              <a:t>x</a:t>
            </a:r>
            <a:r>
              <a:rPr lang="en-US" sz="1000" baseline="-25000" dirty="0">
                <a:ln>
                  <a:solidFill>
                    <a:schemeClr val="tx1"/>
                  </a:solidFill>
                </a:ln>
                <a:solidFill>
                  <a:schemeClr val="tx1"/>
                </a:solidFill>
                <a:latin typeface="Arial"/>
                <a:cs typeface="Arial"/>
              </a:rPr>
              <a:t>1</a:t>
            </a:r>
          </a:p>
        </p:txBody>
      </p:sp>
      <p:sp>
        <p:nvSpPr>
          <p:cNvPr id="18" name="Connector 17"/>
          <p:cNvSpPr/>
          <p:nvPr/>
        </p:nvSpPr>
        <p:spPr>
          <a:xfrm>
            <a:off x="3525122" y="4757107"/>
            <a:ext cx="450150" cy="450150"/>
          </a:xfrm>
          <a:prstGeom prst="flowChartConnector">
            <a:avLst/>
          </a:prstGeom>
          <a:solidFill>
            <a:srgbClr val="EE6802"/>
          </a:solidFill>
          <a:ln>
            <a:solidFill>
              <a:schemeClr val="accent1">
                <a:shade val="95000"/>
                <a:satMod val="105000"/>
              </a:schemeClr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US" sz="1000" dirty="0">
                <a:ln>
                  <a:solidFill>
                    <a:schemeClr val="tx1"/>
                  </a:solidFill>
                </a:ln>
                <a:solidFill>
                  <a:schemeClr val="tx1"/>
                </a:solidFill>
                <a:latin typeface="Arial"/>
                <a:cs typeface="Arial"/>
              </a:rPr>
              <a:t>a</a:t>
            </a:r>
            <a:r>
              <a:rPr lang="en-US" sz="1000" baseline="-25000" dirty="0">
                <a:ln>
                  <a:solidFill>
                    <a:schemeClr val="tx1"/>
                  </a:solidFill>
                </a:ln>
                <a:solidFill>
                  <a:schemeClr val="tx1"/>
                </a:solidFill>
                <a:latin typeface="Arial"/>
                <a:cs typeface="Arial"/>
              </a:rPr>
              <a:t>1</a:t>
            </a:r>
          </a:p>
        </p:txBody>
      </p:sp>
      <p:sp>
        <p:nvSpPr>
          <p:cNvPr id="19" name="Connector 18"/>
          <p:cNvSpPr/>
          <p:nvPr/>
        </p:nvSpPr>
        <p:spPr>
          <a:xfrm>
            <a:off x="3866902" y="5825518"/>
            <a:ext cx="450150" cy="450150"/>
          </a:xfrm>
          <a:prstGeom prst="flowChartConnector">
            <a:avLst/>
          </a:prstGeom>
          <a:solidFill>
            <a:srgbClr val="72CEE0"/>
          </a:solidFill>
          <a:ln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US" sz="1000" dirty="0">
                <a:ln>
                  <a:solidFill>
                    <a:schemeClr val="tx1"/>
                  </a:solidFill>
                </a:ln>
                <a:solidFill>
                  <a:schemeClr val="tx1"/>
                </a:solidFill>
                <a:latin typeface="Arial"/>
                <a:cs typeface="Arial"/>
              </a:rPr>
              <a:t>x</a:t>
            </a:r>
            <a:r>
              <a:rPr lang="en-US" sz="1000" baseline="-25000" dirty="0">
                <a:ln>
                  <a:solidFill>
                    <a:schemeClr val="tx1"/>
                  </a:solidFill>
                </a:ln>
                <a:solidFill>
                  <a:schemeClr val="tx1"/>
                </a:solidFill>
                <a:latin typeface="Arial"/>
                <a:cs typeface="Arial"/>
              </a:rPr>
              <a:t>2</a:t>
            </a:r>
          </a:p>
        </p:txBody>
      </p:sp>
      <p:sp>
        <p:nvSpPr>
          <p:cNvPr id="20" name="Connector 19"/>
          <p:cNvSpPr/>
          <p:nvPr/>
        </p:nvSpPr>
        <p:spPr>
          <a:xfrm>
            <a:off x="4783875" y="5825518"/>
            <a:ext cx="450150" cy="450150"/>
          </a:xfrm>
          <a:prstGeom prst="flowChartConnector">
            <a:avLst/>
          </a:prstGeom>
          <a:solidFill>
            <a:srgbClr val="72CEE0"/>
          </a:solidFill>
          <a:ln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US" sz="1000" dirty="0">
                <a:ln>
                  <a:solidFill>
                    <a:schemeClr val="tx1"/>
                  </a:solidFill>
                </a:ln>
                <a:solidFill>
                  <a:schemeClr val="tx1"/>
                </a:solidFill>
                <a:latin typeface="Arial"/>
                <a:cs typeface="Arial"/>
              </a:rPr>
              <a:t>x</a:t>
            </a:r>
            <a:r>
              <a:rPr lang="en-US" sz="1000" baseline="-25000" dirty="0">
                <a:ln>
                  <a:solidFill>
                    <a:schemeClr val="tx1"/>
                  </a:solidFill>
                </a:ln>
                <a:solidFill>
                  <a:schemeClr val="tx1"/>
                </a:solidFill>
                <a:latin typeface="Arial"/>
                <a:cs typeface="Arial"/>
              </a:rPr>
              <a:t>3</a:t>
            </a:r>
          </a:p>
        </p:txBody>
      </p:sp>
      <p:sp>
        <p:nvSpPr>
          <p:cNvPr id="21" name="Connector 20"/>
          <p:cNvSpPr/>
          <p:nvPr/>
        </p:nvSpPr>
        <p:spPr>
          <a:xfrm>
            <a:off x="6159333" y="5825518"/>
            <a:ext cx="450150" cy="450150"/>
          </a:xfrm>
          <a:prstGeom prst="flowChartConnector">
            <a:avLst/>
          </a:prstGeom>
          <a:solidFill>
            <a:srgbClr val="72CEE0"/>
          </a:solidFill>
          <a:ln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US" sz="1000" dirty="0" err="1">
                <a:ln>
                  <a:solidFill>
                    <a:schemeClr val="tx1"/>
                  </a:solidFill>
                </a:ln>
                <a:solidFill>
                  <a:schemeClr val="tx1"/>
                </a:solidFill>
                <a:latin typeface="Arial"/>
                <a:cs typeface="Arial"/>
              </a:rPr>
              <a:t>x</a:t>
            </a:r>
            <a:r>
              <a:rPr lang="en-US" sz="1000" baseline="-25000" dirty="0" err="1">
                <a:ln>
                  <a:solidFill>
                    <a:schemeClr val="tx1"/>
                  </a:solidFill>
                </a:ln>
                <a:solidFill>
                  <a:schemeClr val="tx1"/>
                </a:solidFill>
                <a:latin typeface="Arial"/>
                <a:cs typeface="Arial"/>
              </a:rPr>
              <a:t>M</a:t>
            </a:r>
            <a:endParaRPr lang="en-US" sz="1000" baseline="-25000" dirty="0">
              <a:ln>
                <a:solidFill>
                  <a:schemeClr val="tx1"/>
                </a:solidFill>
              </a:ln>
              <a:solidFill>
                <a:schemeClr val="tx1"/>
              </a:solidFill>
              <a:latin typeface="Arial"/>
              <a:cs typeface="Arial"/>
            </a:endParaRPr>
          </a:p>
        </p:txBody>
      </p:sp>
      <p:sp>
        <p:nvSpPr>
          <p:cNvPr id="22" name="Connector 21"/>
          <p:cNvSpPr/>
          <p:nvPr/>
        </p:nvSpPr>
        <p:spPr>
          <a:xfrm>
            <a:off x="4617152" y="3888762"/>
            <a:ext cx="450150" cy="450150"/>
          </a:xfrm>
          <a:prstGeom prst="flowChartConnector">
            <a:avLst/>
          </a:prstGeom>
          <a:solidFill>
            <a:srgbClr val="E0D925"/>
          </a:solidFill>
          <a:ln>
            <a:solidFill>
              <a:schemeClr val="accent1">
                <a:shade val="95000"/>
                <a:satMod val="105000"/>
              </a:schemeClr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US" sz="1000" dirty="0">
                <a:ln>
                  <a:solidFill>
                    <a:schemeClr val="tx1"/>
                  </a:solidFill>
                </a:ln>
                <a:solidFill>
                  <a:schemeClr val="tx1"/>
                </a:solidFill>
                <a:latin typeface="Arial"/>
                <a:cs typeface="Arial"/>
              </a:rPr>
              <a:t>y</a:t>
            </a:r>
            <a:endParaRPr lang="en-US" sz="1000" baseline="-25000" dirty="0">
              <a:ln>
                <a:solidFill>
                  <a:schemeClr val="tx1"/>
                </a:solidFill>
              </a:ln>
              <a:solidFill>
                <a:schemeClr val="tx1"/>
              </a:solidFill>
              <a:latin typeface="Arial"/>
              <a:cs typeface="Arial"/>
            </a:endParaRPr>
          </a:p>
        </p:txBody>
      </p:sp>
      <p:sp>
        <p:nvSpPr>
          <p:cNvPr id="23" name="Connector 22"/>
          <p:cNvSpPr/>
          <p:nvPr/>
        </p:nvSpPr>
        <p:spPr>
          <a:xfrm>
            <a:off x="4275372" y="4757107"/>
            <a:ext cx="450150" cy="450150"/>
          </a:xfrm>
          <a:prstGeom prst="flowChartConnector">
            <a:avLst/>
          </a:prstGeom>
          <a:solidFill>
            <a:srgbClr val="EE6802"/>
          </a:solidFill>
          <a:ln>
            <a:solidFill>
              <a:schemeClr val="accent1">
                <a:shade val="95000"/>
                <a:satMod val="105000"/>
              </a:schemeClr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US" sz="1000" dirty="0">
                <a:ln>
                  <a:solidFill>
                    <a:schemeClr val="tx1"/>
                  </a:solidFill>
                </a:ln>
                <a:solidFill>
                  <a:schemeClr val="tx1"/>
                </a:solidFill>
                <a:latin typeface="Arial"/>
                <a:cs typeface="Arial"/>
              </a:rPr>
              <a:t>a</a:t>
            </a:r>
            <a:r>
              <a:rPr lang="en-US" sz="1000" baseline="-25000" dirty="0">
                <a:ln>
                  <a:solidFill>
                    <a:schemeClr val="tx1"/>
                  </a:solidFill>
                </a:ln>
                <a:solidFill>
                  <a:schemeClr val="tx1"/>
                </a:solidFill>
                <a:latin typeface="Arial"/>
                <a:cs typeface="Arial"/>
              </a:rPr>
              <a:t>2</a:t>
            </a:r>
          </a:p>
        </p:txBody>
      </p:sp>
      <p:sp>
        <p:nvSpPr>
          <p:cNvPr id="24" name="Connector 23"/>
          <p:cNvSpPr/>
          <p:nvPr/>
        </p:nvSpPr>
        <p:spPr>
          <a:xfrm>
            <a:off x="5575805" y="4757107"/>
            <a:ext cx="450150" cy="450150"/>
          </a:xfrm>
          <a:prstGeom prst="flowChartConnector">
            <a:avLst/>
          </a:prstGeom>
          <a:solidFill>
            <a:srgbClr val="EE6802"/>
          </a:solidFill>
          <a:ln>
            <a:solidFill>
              <a:schemeClr val="accent1">
                <a:shade val="95000"/>
                <a:satMod val="105000"/>
              </a:schemeClr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US" sz="1000" dirty="0" err="1">
                <a:ln>
                  <a:solidFill>
                    <a:schemeClr val="tx1"/>
                  </a:solidFill>
                </a:ln>
                <a:solidFill>
                  <a:schemeClr val="tx1"/>
                </a:solidFill>
                <a:latin typeface="Arial"/>
                <a:cs typeface="Arial"/>
              </a:rPr>
              <a:t>a</a:t>
            </a:r>
            <a:r>
              <a:rPr lang="en-US" sz="1000" baseline="-25000" dirty="0" err="1">
                <a:ln>
                  <a:solidFill>
                    <a:schemeClr val="tx1"/>
                  </a:solidFill>
                </a:ln>
                <a:solidFill>
                  <a:schemeClr val="tx1"/>
                </a:solidFill>
                <a:latin typeface="Arial"/>
                <a:cs typeface="Arial"/>
              </a:rPr>
              <a:t>D</a:t>
            </a:r>
            <a:endParaRPr lang="en-US" sz="1000" baseline="-25000" dirty="0">
              <a:ln>
                <a:solidFill>
                  <a:schemeClr val="tx1"/>
                </a:solidFill>
              </a:ln>
              <a:solidFill>
                <a:schemeClr val="tx1"/>
              </a:solidFill>
              <a:latin typeface="Arial"/>
              <a:cs typeface="Arial"/>
            </a:endParaRPr>
          </a:p>
        </p:txBody>
      </p:sp>
      <p:sp>
        <p:nvSpPr>
          <p:cNvPr id="25" name="TextBox 24"/>
          <p:cNvSpPr txBox="1">
            <a:spLocks noChangeArrowheads="1"/>
          </p:cNvSpPr>
          <p:nvPr/>
        </p:nvSpPr>
        <p:spPr bwMode="auto">
          <a:xfrm>
            <a:off x="5025621" y="4810271"/>
            <a:ext cx="291764" cy="24622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>
            <a:prstTxWarp prst="textNoShape">
              <a:avLst/>
            </a:prstTxWarp>
            <a:spAutoFit/>
          </a:bodyPr>
          <a:lstStyle/>
          <a:p>
            <a:pPr algn="ctr"/>
            <a:r>
              <a:rPr lang="en-US" sz="1000" b="1" dirty="0"/>
              <a:t>…</a:t>
            </a:r>
          </a:p>
        </p:txBody>
      </p:sp>
      <p:sp>
        <p:nvSpPr>
          <p:cNvPr id="26" name="TextBox 25"/>
          <p:cNvSpPr txBox="1">
            <a:spLocks noChangeArrowheads="1"/>
          </p:cNvSpPr>
          <p:nvPr/>
        </p:nvSpPr>
        <p:spPr bwMode="auto">
          <a:xfrm>
            <a:off x="5575805" y="5878682"/>
            <a:ext cx="291764" cy="24622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>
            <a:prstTxWarp prst="textNoShape">
              <a:avLst/>
            </a:prstTxWarp>
            <a:spAutoFit/>
          </a:bodyPr>
          <a:lstStyle/>
          <a:p>
            <a:pPr algn="ctr"/>
            <a:r>
              <a:rPr lang="en-US" sz="1000" b="1"/>
              <a:t>…</a:t>
            </a:r>
          </a:p>
        </p:txBody>
      </p:sp>
      <p:cxnSp>
        <p:nvCxnSpPr>
          <p:cNvPr id="27" name="Straight Connector 26"/>
          <p:cNvCxnSpPr>
            <a:stCxn id="18" idx="4"/>
            <a:endCxn id="17" idx="0"/>
          </p:cNvCxnSpPr>
          <p:nvPr/>
        </p:nvCxnSpPr>
        <p:spPr>
          <a:xfrm rot="5400000">
            <a:off x="3195151" y="5270472"/>
            <a:ext cx="618261" cy="491831"/>
          </a:xfrm>
          <a:prstGeom prst="line">
            <a:avLst/>
          </a:prstGeom>
          <a:ln>
            <a:solidFill>
              <a:schemeClr val="tx1"/>
            </a:solidFill>
            <a:headEnd type="arrow" w="lg" len="lg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28" name="Straight Connector 27"/>
          <p:cNvCxnSpPr>
            <a:stCxn id="18" idx="4"/>
            <a:endCxn id="19" idx="0"/>
          </p:cNvCxnSpPr>
          <p:nvPr/>
        </p:nvCxnSpPr>
        <p:spPr>
          <a:xfrm rot="16200000" flipH="1">
            <a:off x="3611956" y="5345497"/>
            <a:ext cx="618261" cy="341781"/>
          </a:xfrm>
          <a:prstGeom prst="line">
            <a:avLst/>
          </a:prstGeom>
          <a:ln>
            <a:solidFill>
              <a:schemeClr val="tx1"/>
            </a:solidFill>
            <a:headEnd type="arrow" w="lg" len="lg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29" name="Straight Connector 28"/>
          <p:cNvCxnSpPr>
            <a:stCxn id="18" idx="4"/>
            <a:endCxn id="20" idx="0"/>
          </p:cNvCxnSpPr>
          <p:nvPr/>
        </p:nvCxnSpPr>
        <p:spPr>
          <a:xfrm rot="16200000" flipH="1">
            <a:off x="4070442" y="4887011"/>
            <a:ext cx="618261" cy="1258753"/>
          </a:xfrm>
          <a:prstGeom prst="line">
            <a:avLst/>
          </a:prstGeom>
          <a:ln>
            <a:solidFill>
              <a:schemeClr val="tx1"/>
            </a:solidFill>
            <a:headEnd type="arrow" w="lg" len="lg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30" name="Straight Connector 29"/>
          <p:cNvCxnSpPr>
            <a:stCxn id="18" idx="4"/>
            <a:endCxn id="21" idx="0"/>
          </p:cNvCxnSpPr>
          <p:nvPr/>
        </p:nvCxnSpPr>
        <p:spPr>
          <a:xfrm rot="16200000" flipH="1">
            <a:off x="4758172" y="4199282"/>
            <a:ext cx="618261" cy="2634211"/>
          </a:xfrm>
          <a:prstGeom prst="line">
            <a:avLst/>
          </a:prstGeom>
          <a:ln>
            <a:solidFill>
              <a:schemeClr val="tx1"/>
            </a:solidFill>
            <a:headEnd type="arrow" w="lg" len="lg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31" name="Straight Connector 30"/>
          <p:cNvCxnSpPr>
            <a:stCxn id="23" idx="4"/>
            <a:endCxn id="19" idx="0"/>
          </p:cNvCxnSpPr>
          <p:nvPr/>
        </p:nvCxnSpPr>
        <p:spPr>
          <a:xfrm rot="5400000">
            <a:off x="3987081" y="5312153"/>
            <a:ext cx="618261" cy="408469"/>
          </a:xfrm>
          <a:prstGeom prst="line">
            <a:avLst/>
          </a:prstGeom>
          <a:ln>
            <a:solidFill>
              <a:schemeClr val="tx1"/>
            </a:solidFill>
            <a:headEnd type="arrow" w="lg" len="lg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32" name="Straight Connector 31"/>
          <p:cNvCxnSpPr>
            <a:stCxn id="23" idx="4"/>
            <a:endCxn id="20" idx="0"/>
          </p:cNvCxnSpPr>
          <p:nvPr/>
        </p:nvCxnSpPr>
        <p:spPr>
          <a:xfrm rot="16200000" flipH="1">
            <a:off x="4445567" y="5262136"/>
            <a:ext cx="618261" cy="508503"/>
          </a:xfrm>
          <a:prstGeom prst="line">
            <a:avLst/>
          </a:prstGeom>
          <a:ln>
            <a:solidFill>
              <a:schemeClr val="tx1"/>
            </a:solidFill>
            <a:headEnd type="arrow" w="lg" len="lg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33" name="Straight Connector 32"/>
          <p:cNvCxnSpPr>
            <a:stCxn id="23" idx="4"/>
            <a:endCxn id="21" idx="0"/>
          </p:cNvCxnSpPr>
          <p:nvPr/>
        </p:nvCxnSpPr>
        <p:spPr>
          <a:xfrm rot="16200000" flipH="1">
            <a:off x="5133297" y="4574407"/>
            <a:ext cx="618261" cy="1883961"/>
          </a:xfrm>
          <a:prstGeom prst="line">
            <a:avLst/>
          </a:prstGeom>
          <a:ln>
            <a:solidFill>
              <a:schemeClr val="tx1"/>
            </a:solidFill>
            <a:headEnd type="arrow" w="lg" len="lg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34" name="Straight Connector 33"/>
          <p:cNvCxnSpPr>
            <a:stCxn id="24" idx="4"/>
            <a:endCxn id="17" idx="0"/>
          </p:cNvCxnSpPr>
          <p:nvPr/>
        </p:nvCxnSpPr>
        <p:spPr>
          <a:xfrm rot="5400000">
            <a:off x="4220492" y="4245130"/>
            <a:ext cx="618261" cy="2542514"/>
          </a:xfrm>
          <a:prstGeom prst="line">
            <a:avLst/>
          </a:prstGeom>
          <a:ln>
            <a:solidFill>
              <a:schemeClr val="tx1"/>
            </a:solidFill>
            <a:headEnd type="arrow" w="lg" len="lg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35" name="Straight Connector 34"/>
          <p:cNvCxnSpPr>
            <a:stCxn id="23" idx="4"/>
            <a:endCxn id="17" idx="0"/>
          </p:cNvCxnSpPr>
          <p:nvPr/>
        </p:nvCxnSpPr>
        <p:spPr>
          <a:xfrm rot="5400000">
            <a:off x="3570276" y="4895347"/>
            <a:ext cx="618261" cy="1242081"/>
          </a:xfrm>
          <a:prstGeom prst="line">
            <a:avLst/>
          </a:prstGeom>
          <a:ln>
            <a:solidFill>
              <a:schemeClr val="tx1"/>
            </a:solidFill>
            <a:headEnd type="arrow" w="lg" len="lg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36" name="Straight Connector 35"/>
          <p:cNvCxnSpPr>
            <a:stCxn id="24" idx="4"/>
            <a:endCxn id="19" idx="0"/>
          </p:cNvCxnSpPr>
          <p:nvPr/>
        </p:nvCxnSpPr>
        <p:spPr>
          <a:xfrm rot="5400000">
            <a:off x="4637298" y="4661936"/>
            <a:ext cx="618261" cy="1708903"/>
          </a:xfrm>
          <a:prstGeom prst="line">
            <a:avLst/>
          </a:prstGeom>
          <a:ln>
            <a:solidFill>
              <a:schemeClr val="tx1"/>
            </a:solidFill>
            <a:headEnd type="arrow" w="lg" len="lg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37" name="Straight Connector 36"/>
          <p:cNvCxnSpPr>
            <a:stCxn id="24" idx="4"/>
            <a:endCxn id="20" idx="0"/>
          </p:cNvCxnSpPr>
          <p:nvPr/>
        </p:nvCxnSpPr>
        <p:spPr>
          <a:xfrm rot="5400000">
            <a:off x="5095784" y="5120422"/>
            <a:ext cx="618261" cy="791931"/>
          </a:xfrm>
          <a:prstGeom prst="line">
            <a:avLst/>
          </a:prstGeom>
          <a:ln>
            <a:solidFill>
              <a:schemeClr val="tx1"/>
            </a:solidFill>
            <a:headEnd type="arrow" w="lg" len="lg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38" name="Straight Connector 37"/>
          <p:cNvCxnSpPr>
            <a:stCxn id="24" idx="4"/>
            <a:endCxn id="21" idx="0"/>
          </p:cNvCxnSpPr>
          <p:nvPr/>
        </p:nvCxnSpPr>
        <p:spPr>
          <a:xfrm rot="16200000" flipH="1">
            <a:off x="5783513" y="5224623"/>
            <a:ext cx="618261" cy="583528"/>
          </a:xfrm>
          <a:prstGeom prst="line">
            <a:avLst/>
          </a:prstGeom>
          <a:ln>
            <a:solidFill>
              <a:schemeClr val="tx1"/>
            </a:solidFill>
            <a:headEnd type="arrow" w="lg" len="lg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39" name="Straight Connector 38"/>
          <p:cNvCxnSpPr>
            <a:stCxn id="22" idx="4"/>
            <a:endCxn id="18" idx="0"/>
          </p:cNvCxnSpPr>
          <p:nvPr/>
        </p:nvCxnSpPr>
        <p:spPr>
          <a:xfrm rot="5400000">
            <a:off x="4087115" y="4001994"/>
            <a:ext cx="418195" cy="1092031"/>
          </a:xfrm>
          <a:prstGeom prst="line">
            <a:avLst/>
          </a:prstGeom>
          <a:ln>
            <a:solidFill>
              <a:schemeClr val="tx1"/>
            </a:solidFill>
            <a:headEnd type="arrow" w="lg" len="lg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40" name="Straight Connector 39"/>
          <p:cNvCxnSpPr>
            <a:stCxn id="22" idx="4"/>
            <a:endCxn id="23" idx="0"/>
          </p:cNvCxnSpPr>
          <p:nvPr/>
        </p:nvCxnSpPr>
        <p:spPr>
          <a:xfrm rot="5400000">
            <a:off x="4462240" y="4377119"/>
            <a:ext cx="418195" cy="341781"/>
          </a:xfrm>
          <a:prstGeom prst="line">
            <a:avLst/>
          </a:prstGeom>
          <a:ln>
            <a:solidFill>
              <a:schemeClr val="tx1"/>
            </a:solidFill>
            <a:headEnd type="arrow" w="lg" len="lg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41" name="Straight Connector 40"/>
          <p:cNvCxnSpPr>
            <a:stCxn id="22" idx="4"/>
            <a:endCxn id="24" idx="0"/>
          </p:cNvCxnSpPr>
          <p:nvPr/>
        </p:nvCxnSpPr>
        <p:spPr>
          <a:xfrm rot="16200000" flipH="1">
            <a:off x="5112456" y="4068683"/>
            <a:ext cx="418195" cy="958653"/>
          </a:xfrm>
          <a:prstGeom prst="line">
            <a:avLst/>
          </a:prstGeom>
          <a:ln>
            <a:solidFill>
              <a:schemeClr val="tx1"/>
            </a:solidFill>
            <a:headEnd type="arrow" w="lg" len="lg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42" name="TextBox 74"/>
          <p:cNvSpPr txBox="1">
            <a:spLocks noChangeArrowheads="1"/>
          </p:cNvSpPr>
          <p:nvPr/>
        </p:nvSpPr>
        <p:spPr bwMode="auto">
          <a:xfrm>
            <a:off x="2515062" y="3991573"/>
            <a:ext cx="708569" cy="24622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prstTxWarp prst="textNoShape">
              <a:avLst/>
            </a:prstTxWarp>
            <a:spAutoFit/>
          </a:bodyPr>
          <a:lstStyle/>
          <a:p>
            <a:r>
              <a:rPr lang="en-US" sz="1000" dirty="0"/>
              <a:t>Output</a:t>
            </a:r>
          </a:p>
        </p:txBody>
      </p:sp>
      <p:sp>
        <p:nvSpPr>
          <p:cNvPr id="43" name="TextBox 75"/>
          <p:cNvSpPr txBox="1">
            <a:spLocks noChangeArrowheads="1"/>
          </p:cNvSpPr>
          <p:nvPr/>
        </p:nvSpPr>
        <p:spPr bwMode="auto">
          <a:xfrm>
            <a:off x="2283041" y="5950560"/>
            <a:ext cx="708569" cy="24622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prstTxWarp prst="textNoShape">
              <a:avLst/>
            </a:prstTxWarp>
            <a:spAutoFit/>
          </a:bodyPr>
          <a:lstStyle/>
          <a:p>
            <a:pPr algn="ctr"/>
            <a:r>
              <a:rPr lang="en-US" sz="1000"/>
              <a:t>Input</a:t>
            </a:r>
          </a:p>
        </p:txBody>
      </p:sp>
      <p:sp>
        <p:nvSpPr>
          <p:cNvPr id="44" name="TextBox 76"/>
          <p:cNvSpPr txBox="1">
            <a:spLocks noChangeArrowheads="1"/>
          </p:cNvSpPr>
          <p:nvPr/>
        </p:nvSpPr>
        <p:spPr bwMode="auto">
          <a:xfrm>
            <a:off x="2274705" y="4882148"/>
            <a:ext cx="1125375" cy="24622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prstTxWarp prst="textNoShape">
              <a:avLst/>
            </a:prstTxWarp>
            <a:spAutoFit/>
          </a:bodyPr>
          <a:lstStyle/>
          <a:p>
            <a:pPr algn="ctr"/>
            <a:r>
              <a:rPr lang="en-US" sz="1000" dirty="0"/>
              <a:t>Hidden Layer 1</a:t>
            </a:r>
          </a:p>
        </p:txBody>
      </p:sp>
    </p:spTree>
    <p:extLst>
      <p:ext uri="{BB962C8B-B14F-4D97-AF65-F5344CB8AC3E}">
        <p14:creationId xmlns:p14="http://schemas.microsoft.com/office/powerpoint/2010/main" val="2649875480"/>
      </p:ext>
    </p:extLst>
  </p:cSld>
  <p:clrMapOvr>
    <a:masterClrMapping/>
  </p:clrMapOvr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dirty="0"/>
              <a:t>Deeper Networks</a:t>
            </a:r>
          </a:p>
        </p:txBody>
      </p:sp>
      <p:sp>
        <p:nvSpPr>
          <p:cNvPr id="67" name="Content Placeholder 44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en-US" dirty="0"/>
              <a:t>Next lecture: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CF56997-4F5F-5A42-B306-795126905ACA}" type="slidenum">
              <a:rPr lang="en-US" smtClean="0"/>
              <a:pPr/>
              <a:t>40</a:t>
            </a:fld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sz="quarter" idx="13"/>
          </p:nvPr>
        </p:nvSpPr>
        <p:spPr/>
        <p:txBody>
          <a:bodyPr/>
          <a:lstStyle/>
          <a:p>
            <a:r>
              <a:rPr lang="en-US" dirty="0"/>
              <a:t>Decision Functions</a:t>
            </a:r>
          </a:p>
        </p:txBody>
      </p:sp>
      <p:sp>
        <p:nvSpPr>
          <p:cNvPr id="17" name="Connector 16"/>
          <p:cNvSpPr/>
          <p:nvPr/>
        </p:nvSpPr>
        <p:spPr>
          <a:xfrm>
            <a:off x="3033291" y="5825518"/>
            <a:ext cx="450150" cy="450150"/>
          </a:xfrm>
          <a:prstGeom prst="flowChartConnector">
            <a:avLst/>
          </a:prstGeom>
          <a:solidFill>
            <a:srgbClr val="72CEE0"/>
          </a:solidFill>
          <a:ln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US" sz="1000" dirty="0">
                <a:ln>
                  <a:solidFill>
                    <a:schemeClr val="tx1"/>
                  </a:solidFill>
                </a:ln>
                <a:solidFill>
                  <a:schemeClr val="tx1"/>
                </a:solidFill>
                <a:latin typeface="Arial"/>
                <a:cs typeface="Arial"/>
              </a:rPr>
              <a:t>x</a:t>
            </a:r>
            <a:r>
              <a:rPr lang="en-US" sz="1000" baseline="-25000" dirty="0">
                <a:ln>
                  <a:solidFill>
                    <a:schemeClr val="tx1"/>
                  </a:solidFill>
                </a:ln>
                <a:solidFill>
                  <a:schemeClr val="tx1"/>
                </a:solidFill>
                <a:latin typeface="Arial"/>
                <a:cs typeface="Arial"/>
              </a:rPr>
              <a:t>1</a:t>
            </a:r>
          </a:p>
        </p:txBody>
      </p:sp>
      <p:sp>
        <p:nvSpPr>
          <p:cNvPr id="18" name="Connector 17"/>
          <p:cNvSpPr/>
          <p:nvPr/>
        </p:nvSpPr>
        <p:spPr>
          <a:xfrm>
            <a:off x="3525122" y="4757107"/>
            <a:ext cx="450150" cy="450150"/>
          </a:xfrm>
          <a:prstGeom prst="flowChartConnector">
            <a:avLst/>
          </a:prstGeom>
          <a:solidFill>
            <a:srgbClr val="EE6802"/>
          </a:solidFill>
          <a:ln>
            <a:solidFill>
              <a:schemeClr val="accent1">
                <a:shade val="95000"/>
                <a:satMod val="105000"/>
              </a:schemeClr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US" sz="1000" dirty="0">
                <a:ln>
                  <a:solidFill>
                    <a:schemeClr val="tx1"/>
                  </a:solidFill>
                </a:ln>
                <a:solidFill>
                  <a:schemeClr val="tx1"/>
                </a:solidFill>
                <a:latin typeface="Arial"/>
                <a:cs typeface="Arial"/>
              </a:rPr>
              <a:t>a</a:t>
            </a:r>
            <a:r>
              <a:rPr lang="en-US" sz="1000" baseline="-25000" dirty="0">
                <a:ln>
                  <a:solidFill>
                    <a:schemeClr val="tx1"/>
                  </a:solidFill>
                </a:ln>
                <a:solidFill>
                  <a:schemeClr val="tx1"/>
                </a:solidFill>
                <a:latin typeface="Arial"/>
                <a:cs typeface="Arial"/>
              </a:rPr>
              <a:t>1</a:t>
            </a:r>
          </a:p>
        </p:txBody>
      </p:sp>
      <p:sp>
        <p:nvSpPr>
          <p:cNvPr id="19" name="Connector 18"/>
          <p:cNvSpPr/>
          <p:nvPr/>
        </p:nvSpPr>
        <p:spPr>
          <a:xfrm>
            <a:off x="3866902" y="5825518"/>
            <a:ext cx="450150" cy="450150"/>
          </a:xfrm>
          <a:prstGeom prst="flowChartConnector">
            <a:avLst/>
          </a:prstGeom>
          <a:solidFill>
            <a:srgbClr val="72CEE0"/>
          </a:solidFill>
          <a:ln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US" sz="1000" dirty="0">
                <a:ln>
                  <a:solidFill>
                    <a:schemeClr val="tx1"/>
                  </a:solidFill>
                </a:ln>
                <a:solidFill>
                  <a:schemeClr val="tx1"/>
                </a:solidFill>
                <a:latin typeface="Arial"/>
                <a:cs typeface="Arial"/>
              </a:rPr>
              <a:t>x</a:t>
            </a:r>
            <a:r>
              <a:rPr lang="en-US" sz="1000" baseline="-25000" dirty="0">
                <a:ln>
                  <a:solidFill>
                    <a:schemeClr val="tx1"/>
                  </a:solidFill>
                </a:ln>
                <a:solidFill>
                  <a:schemeClr val="tx1"/>
                </a:solidFill>
                <a:latin typeface="Arial"/>
                <a:cs typeface="Arial"/>
              </a:rPr>
              <a:t>2</a:t>
            </a:r>
          </a:p>
        </p:txBody>
      </p:sp>
      <p:sp>
        <p:nvSpPr>
          <p:cNvPr id="20" name="Connector 19"/>
          <p:cNvSpPr/>
          <p:nvPr/>
        </p:nvSpPr>
        <p:spPr>
          <a:xfrm>
            <a:off x="4783875" y="5825518"/>
            <a:ext cx="450150" cy="450150"/>
          </a:xfrm>
          <a:prstGeom prst="flowChartConnector">
            <a:avLst/>
          </a:prstGeom>
          <a:solidFill>
            <a:srgbClr val="72CEE0"/>
          </a:solidFill>
          <a:ln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US" sz="1000" dirty="0">
                <a:ln>
                  <a:solidFill>
                    <a:schemeClr val="tx1"/>
                  </a:solidFill>
                </a:ln>
                <a:solidFill>
                  <a:schemeClr val="tx1"/>
                </a:solidFill>
                <a:latin typeface="Arial"/>
                <a:cs typeface="Arial"/>
              </a:rPr>
              <a:t>x</a:t>
            </a:r>
            <a:r>
              <a:rPr lang="en-US" sz="1000" baseline="-25000" dirty="0">
                <a:ln>
                  <a:solidFill>
                    <a:schemeClr val="tx1"/>
                  </a:solidFill>
                </a:ln>
                <a:solidFill>
                  <a:schemeClr val="tx1"/>
                </a:solidFill>
                <a:latin typeface="Arial"/>
                <a:cs typeface="Arial"/>
              </a:rPr>
              <a:t>3</a:t>
            </a:r>
          </a:p>
        </p:txBody>
      </p:sp>
      <p:sp>
        <p:nvSpPr>
          <p:cNvPr id="21" name="Connector 20"/>
          <p:cNvSpPr/>
          <p:nvPr/>
        </p:nvSpPr>
        <p:spPr>
          <a:xfrm>
            <a:off x="6159333" y="5825518"/>
            <a:ext cx="450150" cy="450150"/>
          </a:xfrm>
          <a:prstGeom prst="flowChartConnector">
            <a:avLst/>
          </a:prstGeom>
          <a:solidFill>
            <a:srgbClr val="72CEE0"/>
          </a:solidFill>
          <a:ln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US" sz="1000" dirty="0" err="1">
                <a:ln>
                  <a:solidFill>
                    <a:schemeClr val="tx1"/>
                  </a:solidFill>
                </a:ln>
                <a:solidFill>
                  <a:schemeClr val="tx1"/>
                </a:solidFill>
                <a:latin typeface="Arial"/>
                <a:cs typeface="Arial"/>
              </a:rPr>
              <a:t>x</a:t>
            </a:r>
            <a:r>
              <a:rPr lang="en-US" sz="1000" baseline="-25000" dirty="0" err="1">
                <a:ln>
                  <a:solidFill>
                    <a:schemeClr val="tx1"/>
                  </a:solidFill>
                </a:ln>
                <a:solidFill>
                  <a:schemeClr val="tx1"/>
                </a:solidFill>
                <a:latin typeface="Arial"/>
                <a:cs typeface="Arial"/>
              </a:rPr>
              <a:t>M</a:t>
            </a:r>
            <a:endParaRPr lang="en-US" sz="1000" baseline="-25000" dirty="0">
              <a:ln>
                <a:solidFill>
                  <a:schemeClr val="tx1"/>
                </a:solidFill>
              </a:ln>
              <a:solidFill>
                <a:schemeClr val="tx1"/>
              </a:solidFill>
              <a:latin typeface="Arial"/>
              <a:cs typeface="Arial"/>
            </a:endParaRPr>
          </a:p>
        </p:txBody>
      </p:sp>
      <p:sp>
        <p:nvSpPr>
          <p:cNvPr id="23" name="Connector 22"/>
          <p:cNvSpPr/>
          <p:nvPr/>
        </p:nvSpPr>
        <p:spPr>
          <a:xfrm>
            <a:off x="4275372" y="4757107"/>
            <a:ext cx="450150" cy="450150"/>
          </a:xfrm>
          <a:prstGeom prst="flowChartConnector">
            <a:avLst/>
          </a:prstGeom>
          <a:solidFill>
            <a:srgbClr val="EE6802"/>
          </a:solidFill>
          <a:ln>
            <a:solidFill>
              <a:schemeClr val="accent1">
                <a:shade val="95000"/>
                <a:satMod val="105000"/>
              </a:schemeClr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US" sz="1000" dirty="0">
                <a:ln>
                  <a:solidFill>
                    <a:schemeClr val="tx1"/>
                  </a:solidFill>
                </a:ln>
                <a:solidFill>
                  <a:schemeClr val="tx1"/>
                </a:solidFill>
                <a:latin typeface="Arial"/>
                <a:cs typeface="Arial"/>
              </a:rPr>
              <a:t>a</a:t>
            </a:r>
            <a:r>
              <a:rPr lang="en-US" sz="1000" baseline="-25000" dirty="0">
                <a:ln>
                  <a:solidFill>
                    <a:schemeClr val="tx1"/>
                  </a:solidFill>
                </a:ln>
                <a:solidFill>
                  <a:schemeClr val="tx1"/>
                </a:solidFill>
                <a:latin typeface="Arial"/>
                <a:cs typeface="Arial"/>
              </a:rPr>
              <a:t>2</a:t>
            </a:r>
          </a:p>
        </p:txBody>
      </p:sp>
      <p:sp>
        <p:nvSpPr>
          <p:cNvPr id="24" name="Connector 23"/>
          <p:cNvSpPr/>
          <p:nvPr/>
        </p:nvSpPr>
        <p:spPr>
          <a:xfrm>
            <a:off x="5575805" y="4757107"/>
            <a:ext cx="450150" cy="450150"/>
          </a:xfrm>
          <a:prstGeom prst="flowChartConnector">
            <a:avLst/>
          </a:prstGeom>
          <a:solidFill>
            <a:srgbClr val="EE6802"/>
          </a:solidFill>
          <a:ln>
            <a:solidFill>
              <a:schemeClr val="accent1">
                <a:shade val="95000"/>
                <a:satMod val="105000"/>
              </a:schemeClr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US" sz="1000" dirty="0" err="1">
                <a:ln>
                  <a:solidFill>
                    <a:schemeClr val="tx1"/>
                  </a:solidFill>
                </a:ln>
                <a:solidFill>
                  <a:schemeClr val="tx1"/>
                </a:solidFill>
                <a:latin typeface="Arial"/>
                <a:cs typeface="Arial"/>
              </a:rPr>
              <a:t>a</a:t>
            </a:r>
            <a:r>
              <a:rPr lang="en-US" sz="1000" baseline="-25000" dirty="0" err="1">
                <a:ln>
                  <a:solidFill>
                    <a:schemeClr val="tx1"/>
                  </a:solidFill>
                </a:ln>
                <a:solidFill>
                  <a:schemeClr val="tx1"/>
                </a:solidFill>
                <a:latin typeface="Arial"/>
                <a:cs typeface="Arial"/>
              </a:rPr>
              <a:t>D</a:t>
            </a:r>
            <a:endParaRPr lang="en-US" sz="1000" baseline="-25000" dirty="0">
              <a:ln>
                <a:solidFill>
                  <a:schemeClr val="tx1"/>
                </a:solidFill>
              </a:ln>
              <a:solidFill>
                <a:schemeClr val="tx1"/>
              </a:solidFill>
              <a:latin typeface="Arial"/>
              <a:cs typeface="Arial"/>
            </a:endParaRPr>
          </a:p>
        </p:txBody>
      </p:sp>
      <p:sp>
        <p:nvSpPr>
          <p:cNvPr id="25" name="TextBox 24"/>
          <p:cNvSpPr txBox="1">
            <a:spLocks noChangeArrowheads="1"/>
          </p:cNvSpPr>
          <p:nvPr/>
        </p:nvSpPr>
        <p:spPr bwMode="auto">
          <a:xfrm>
            <a:off x="5025621" y="4810270"/>
            <a:ext cx="291764" cy="24622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>
            <a:prstTxWarp prst="textNoShape">
              <a:avLst/>
            </a:prstTxWarp>
            <a:spAutoFit/>
          </a:bodyPr>
          <a:lstStyle/>
          <a:p>
            <a:pPr algn="ctr"/>
            <a:r>
              <a:rPr lang="en-US" sz="1000" b="1" dirty="0"/>
              <a:t>…</a:t>
            </a:r>
          </a:p>
        </p:txBody>
      </p:sp>
      <p:sp>
        <p:nvSpPr>
          <p:cNvPr id="26" name="TextBox 25"/>
          <p:cNvSpPr txBox="1">
            <a:spLocks noChangeArrowheads="1"/>
          </p:cNvSpPr>
          <p:nvPr/>
        </p:nvSpPr>
        <p:spPr bwMode="auto">
          <a:xfrm>
            <a:off x="5575805" y="5878681"/>
            <a:ext cx="291764" cy="24622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>
            <a:prstTxWarp prst="textNoShape">
              <a:avLst/>
            </a:prstTxWarp>
            <a:spAutoFit/>
          </a:bodyPr>
          <a:lstStyle/>
          <a:p>
            <a:pPr algn="ctr"/>
            <a:r>
              <a:rPr lang="en-US" sz="1000" b="1"/>
              <a:t>…</a:t>
            </a:r>
          </a:p>
        </p:txBody>
      </p:sp>
      <p:cxnSp>
        <p:nvCxnSpPr>
          <p:cNvPr id="27" name="Straight Connector 26"/>
          <p:cNvCxnSpPr>
            <a:stCxn id="18" idx="4"/>
            <a:endCxn id="17" idx="0"/>
          </p:cNvCxnSpPr>
          <p:nvPr/>
        </p:nvCxnSpPr>
        <p:spPr>
          <a:xfrm rot="5400000">
            <a:off x="3195151" y="5270472"/>
            <a:ext cx="618261" cy="491831"/>
          </a:xfrm>
          <a:prstGeom prst="line">
            <a:avLst/>
          </a:prstGeom>
          <a:ln>
            <a:solidFill>
              <a:schemeClr val="tx1"/>
            </a:solidFill>
            <a:headEnd type="arrow" w="lg" len="lg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28" name="Straight Connector 27"/>
          <p:cNvCxnSpPr>
            <a:stCxn id="18" idx="4"/>
            <a:endCxn id="19" idx="0"/>
          </p:cNvCxnSpPr>
          <p:nvPr/>
        </p:nvCxnSpPr>
        <p:spPr>
          <a:xfrm rot="16200000" flipH="1">
            <a:off x="3611956" y="5345497"/>
            <a:ext cx="618261" cy="341781"/>
          </a:xfrm>
          <a:prstGeom prst="line">
            <a:avLst/>
          </a:prstGeom>
          <a:ln>
            <a:solidFill>
              <a:schemeClr val="tx1"/>
            </a:solidFill>
            <a:headEnd type="arrow" w="lg" len="lg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29" name="Straight Connector 28"/>
          <p:cNvCxnSpPr>
            <a:stCxn id="18" idx="4"/>
            <a:endCxn id="20" idx="0"/>
          </p:cNvCxnSpPr>
          <p:nvPr/>
        </p:nvCxnSpPr>
        <p:spPr>
          <a:xfrm rot="16200000" flipH="1">
            <a:off x="4070442" y="4887011"/>
            <a:ext cx="618261" cy="1258753"/>
          </a:xfrm>
          <a:prstGeom prst="line">
            <a:avLst/>
          </a:prstGeom>
          <a:ln>
            <a:solidFill>
              <a:schemeClr val="tx1"/>
            </a:solidFill>
            <a:headEnd type="arrow" w="lg" len="lg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30" name="Straight Connector 29"/>
          <p:cNvCxnSpPr>
            <a:stCxn id="18" idx="4"/>
            <a:endCxn id="21" idx="0"/>
          </p:cNvCxnSpPr>
          <p:nvPr/>
        </p:nvCxnSpPr>
        <p:spPr>
          <a:xfrm rot="16200000" flipH="1">
            <a:off x="4758172" y="4199282"/>
            <a:ext cx="618261" cy="2634211"/>
          </a:xfrm>
          <a:prstGeom prst="line">
            <a:avLst/>
          </a:prstGeom>
          <a:ln>
            <a:solidFill>
              <a:schemeClr val="tx1"/>
            </a:solidFill>
            <a:headEnd type="arrow" w="lg" len="lg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31" name="Straight Connector 30"/>
          <p:cNvCxnSpPr>
            <a:stCxn id="23" idx="4"/>
            <a:endCxn id="19" idx="0"/>
          </p:cNvCxnSpPr>
          <p:nvPr/>
        </p:nvCxnSpPr>
        <p:spPr>
          <a:xfrm rot="5400000">
            <a:off x="3987081" y="5312153"/>
            <a:ext cx="618261" cy="408469"/>
          </a:xfrm>
          <a:prstGeom prst="line">
            <a:avLst/>
          </a:prstGeom>
          <a:ln>
            <a:solidFill>
              <a:schemeClr val="tx1"/>
            </a:solidFill>
            <a:headEnd type="arrow" w="lg" len="lg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32" name="Straight Connector 31"/>
          <p:cNvCxnSpPr>
            <a:stCxn id="23" idx="4"/>
            <a:endCxn id="20" idx="0"/>
          </p:cNvCxnSpPr>
          <p:nvPr/>
        </p:nvCxnSpPr>
        <p:spPr>
          <a:xfrm rot="16200000" flipH="1">
            <a:off x="4445567" y="5262136"/>
            <a:ext cx="618261" cy="508503"/>
          </a:xfrm>
          <a:prstGeom prst="line">
            <a:avLst/>
          </a:prstGeom>
          <a:ln>
            <a:solidFill>
              <a:schemeClr val="tx1"/>
            </a:solidFill>
            <a:headEnd type="arrow" w="lg" len="lg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33" name="Straight Connector 32"/>
          <p:cNvCxnSpPr>
            <a:stCxn id="23" idx="4"/>
            <a:endCxn id="21" idx="0"/>
          </p:cNvCxnSpPr>
          <p:nvPr/>
        </p:nvCxnSpPr>
        <p:spPr>
          <a:xfrm rot="16200000" flipH="1">
            <a:off x="5133297" y="4574407"/>
            <a:ext cx="618261" cy="1883961"/>
          </a:xfrm>
          <a:prstGeom prst="line">
            <a:avLst/>
          </a:prstGeom>
          <a:ln>
            <a:solidFill>
              <a:schemeClr val="tx1"/>
            </a:solidFill>
            <a:headEnd type="arrow" w="lg" len="lg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34" name="Straight Connector 33"/>
          <p:cNvCxnSpPr>
            <a:stCxn id="24" idx="4"/>
            <a:endCxn id="17" idx="0"/>
          </p:cNvCxnSpPr>
          <p:nvPr/>
        </p:nvCxnSpPr>
        <p:spPr>
          <a:xfrm rot="5400000">
            <a:off x="4220492" y="4245130"/>
            <a:ext cx="618261" cy="2542514"/>
          </a:xfrm>
          <a:prstGeom prst="line">
            <a:avLst/>
          </a:prstGeom>
          <a:ln>
            <a:solidFill>
              <a:schemeClr val="tx1"/>
            </a:solidFill>
            <a:headEnd type="arrow" w="lg" len="lg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35" name="Straight Connector 34"/>
          <p:cNvCxnSpPr>
            <a:stCxn id="23" idx="4"/>
            <a:endCxn id="17" idx="0"/>
          </p:cNvCxnSpPr>
          <p:nvPr/>
        </p:nvCxnSpPr>
        <p:spPr>
          <a:xfrm rot="5400000">
            <a:off x="3570276" y="4895347"/>
            <a:ext cx="618261" cy="1242081"/>
          </a:xfrm>
          <a:prstGeom prst="line">
            <a:avLst/>
          </a:prstGeom>
          <a:ln>
            <a:solidFill>
              <a:schemeClr val="tx1"/>
            </a:solidFill>
            <a:headEnd type="arrow" w="lg" len="lg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36" name="Straight Connector 35"/>
          <p:cNvCxnSpPr>
            <a:stCxn id="24" idx="4"/>
            <a:endCxn id="19" idx="0"/>
          </p:cNvCxnSpPr>
          <p:nvPr/>
        </p:nvCxnSpPr>
        <p:spPr>
          <a:xfrm rot="5400000">
            <a:off x="4637298" y="4661936"/>
            <a:ext cx="618261" cy="1708903"/>
          </a:xfrm>
          <a:prstGeom prst="line">
            <a:avLst/>
          </a:prstGeom>
          <a:ln>
            <a:solidFill>
              <a:schemeClr val="tx1"/>
            </a:solidFill>
            <a:headEnd type="arrow" w="lg" len="lg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37" name="Straight Connector 36"/>
          <p:cNvCxnSpPr>
            <a:stCxn id="24" idx="4"/>
            <a:endCxn id="20" idx="0"/>
          </p:cNvCxnSpPr>
          <p:nvPr/>
        </p:nvCxnSpPr>
        <p:spPr>
          <a:xfrm rot="5400000">
            <a:off x="5095784" y="5120422"/>
            <a:ext cx="618261" cy="791931"/>
          </a:xfrm>
          <a:prstGeom prst="line">
            <a:avLst/>
          </a:prstGeom>
          <a:ln>
            <a:solidFill>
              <a:schemeClr val="tx1"/>
            </a:solidFill>
            <a:headEnd type="arrow" w="lg" len="lg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38" name="Straight Connector 37"/>
          <p:cNvCxnSpPr>
            <a:stCxn id="24" idx="4"/>
            <a:endCxn id="21" idx="0"/>
          </p:cNvCxnSpPr>
          <p:nvPr/>
        </p:nvCxnSpPr>
        <p:spPr>
          <a:xfrm rot="16200000" flipH="1">
            <a:off x="5783513" y="5224623"/>
            <a:ext cx="618261" cy="583528"/>
          </a:xfrm>
          <a:prstGeom prst="line">
            <a:avLst/>
          </a:prstGeom>
          <a:ln>
            <a:solidFill>
              <a:schemeClr val="tx1"/>
            </a:solidFill>
            <a:headEnd type="arrow" w="lg" len="lg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43" name="TextBox 75"/>
          <p:cNvSpPr txBox="1">
            <a:spLocks noChangeArrowheads="1"/>
          </p:cNvSpPr>
          <p:nvPr/>
        </p:nvSpPr>
        <p:spPr bwMode="auto">
          <a:xfrm>
            <a:off x="2283041" y="5950560"/>
            <a:ext cx="708569" cy="24622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prstTxWarp prst="textNoShape">
              <a:avLst/>
            </a:prstTxWarp>
            <a:spAutoFit/>
          </a:bodyPr>
          <a:lstStyle/>
          <a:p>
            <a:pPr algn="ctr"/>
            <a:r>
              <a:rPr lang="en-US" sz="1000"/>
              <a:t>Input</a:t>
            </a:r>
          </a:p>
        </p:txBody>
      </p:sp>
      <p:sp>
        <p:nvSpPr>
          <p:cNvPr id="44" name="TextBox 76"/>
          <p:cNvSpPr txBox="1">
            <a:spLocks noChangeArrowheads="1"/>
          </p:cNvSpPr>
          <p:nvPr/>
        </p:nvSpPr>
        <p:spPr bwMode="auto">
          <a:xfrm>
            <a:off x="2274705" y="4882148"/>
            <a:ext cx="1125375" cy="24622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prstTxWarp prst="textNoShape">
              <a:avLst/>
            </a:prstTxWarp>
            <a:spAutoFit/>
          </a:bodyPr>
          <a:lstStyle/>
          <a:p>
            <a:pPr algn="ctr"/>
            <a:r>
              <a:rPr lang="en-US" sz="1000" dirty="0"/>
              <a:t>Hidden Layer 1</a:t>
            </a:r>
          </a:p>
        </p:txBody>
      </p:sp>
      <p:sp>
        <p:nvSpPr>
          <p:cNvPr id="45" name="Connector 44"/>
          <p:cNvSpPr/>
          <p:nvPr/>
        </p:nvSpPr>
        <p:spPr>
          <a:xfrm>
            <a:off x="3533458" y="3700384"/>
            <a:ext cx="450150" cy="450150"/>
          </a:xfrm>
          <a:prstGeom prst="flowChartConnector">
            <a:avLst/>
          </a:prstGeom>
          <a:solidFill>
            <a:srgbClr val="EE6802"/>
          </a:solidFill>
          <a:ln>
            <a:solidFill>
              <a:schemeClr val="accent1">
                <a:shade val="95000"/>
                <a:satMod val="105000"/>
              </a:schemeClr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US" sz="1000" dirty="0">
                <a:ln>
                  <a:solidFill>
                    <a:schemeClr val="tx1"/>
                  </a:solidFill>
                </a:ln>
                <a:solidFill>
                  <a:schemeClr val="tx1"/>
                </a:solidFill>
                <a:latin typeface="Arial"/>
                <a:cs typeface="Arial"/>
              </a:rPr>
              <a:t>b</a:t>
            </a:r>
            <a:r>
              <a:rPr lang="en-US" sz="1000" baseline="-25000" dirty="0">
                <a:ln>
                  <a:solidFill>
                    <a:schemeClr val="tx1"/>
                  </a:solidFill>
                </a:ln>
                <a:solidFill>
                  <a:schemeClr val="tx1"/>
                </a:solidFill>
                <a:latin typeface="Arial"/>
                <a:cs typeface="Arial"/>
              </a:rPr>
              <a:t>1</a:t>
            </a:r>
          </a:p>
        </p:txBody>
      </p:sp>
      <p:sp>
        <p:nvSpPr>
          <p:cNvPr id="46" name="Connector 45"/>
          <p:cNvSpPr/>
          <p:nvPr/>
        </p:nvSpPr>
        <p:spPr>
          <a:xfrm>
            <a:off x="4625488" y="2832039"/>
            <a:ext cx="450150" cy="450150"/>
          </a:xfrm>
          <a:prstGeom prst="flowChartConnector">
            <a:avLst/>
          </a:prstGeom>
          <a:solidFill>
            <a:srgbClr val="E0D925"/>
          </a:solidFill>
          <a:ln>
            <a:solidFill>
              <a:schemeClr val="accent1">
                <a:shade val="95000"/>
                <a:satMod val="105000"/>
              </a:schemeClr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US" sz="1000" dirty="0">
                <a:ln>
                  <a:solidFill>
                    <a:schemeClr val="tx1"/>
                  </a:solidFill>
                </a:ln>
                <a:solidFill>
                  <a:schemeClr val="tx1"/>
                </a:solidFill>
                <a:latin typeface="Arial"/>
                <a:cs typeface="Arial"/>
              </a:rPr>
              <a:t>y</a:t>
            </a:r>
            <a:endParaRPr lang="en-US" sz="1000" baseline="-25000" dirty="0">
              <a:ln>
                <a:solidFill>
                  <a:schemeClr val="tx1"/>
                </a:solidFill>
              </a:ln>
              <a:solidFill>
                <a:schemeClr val="tx1"/>
              </a:solidFill>
              <a:latin typeface="Arial"/>
              <a:cs typeface="Arial"/>
            </a:endParaRPr>
          </a:p>
        </p:txBody>
      </p:sp>
      <p:sp>
        <p:nvSpPr>
          <p:cNvPr id="47" name="Connector 46"/>
          <p:cNvSpPr/>
          <p:nvPr/>
        </p:nvSpPr>
        <p:spPr>
          <a:xfrm>
            <a:off x="4283708" y="3700384"/>
            <a:ext cx="450150" cy="450150"/>
          </a:xfrm>
          <a:prstGeom prst="flowChartConnector">
            <a:avLst/>
          </a:prstGeom>
          <a:solidFill>
            <a:srgbClr val="EE6802"/>
          </a:solidFill>
          <a:ln>
            <a:solidFill>
              <a:schemeClr val="accent1">
                <a:shade val="95000"/>
                <a:satMod val="105000"/>
              </a:schemeClr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US" sz="1000" dirty="0">
                <a:ln>
                  <a:solidFill>
                    <a:schemeClr val="tx1"/>
                  </a:solidFill>
                </a:ln>
                <a:solidFill>
                  <a:schemeClr val="tx1"/>
                </a:solidFill>
                <a:latin typeface="Arial"/>
                <a:cs typeface="Arial"/>
              </a:rPr>
              <a:t>b</a:t>
            </a:r>
            <a:r>
              <a:rPr lang="en-US" sz="1000" baseline="-25000" dirty="0">
                <a:ln>
                  <a:solidFill>
                    <a:schemeClr val="tx1"/>
                  </a:solidFill>
                </a:ln>
                <a:solidFill>
                  <a:schemeClr val="tx1"/>
                </a:solidFill>
                <a:latin typeface="Arial"/>
                <a:cs typeface="Arial"/>
              </a:rPr>
              <a:t>2</a:t>
            </a:r>
          </a:p>
        </p:txBody>
      </p:sp>
      <p:sp>
        <p:nvSpPr>
          <p:cNvPr id="48" name="Connector 47"/>
          <p:cNvSpPr/>
          <p:nvPr/>
        </p:nvSpPr>
        <p:spPr>
          <a:xfrm>
            <a:off x="5565185" y="3700384"/>
            <a:ext cx="450150" cy="450150"/>
          </a:xfrm>
          <a:prstGeom prst="flowChartConnector">
            <a:avLst/>
          </a:prstGeom>
          <a:solidFill>
            <a:srgbClr val="EE6802"/>
          </a:solidFill>
          <a:ln>
            <a:solidFill>
              <a:schemeClr val="accent1">
                <a:shade val="95000"/>
                <a:satMod val="105000"/>
              </a:schemeClr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US" sz="1000" dirty="0" err="1">
                <a:ln>
                  <a:solidFill>
                    <a:schemeClr val="tx1"/>
                  </a:solidFill>
                </a:ln>
                <a:solidFill>
                  <a:schemeClr val="tx1"/>
                </a:solidFill>
                <a:latin typeface="Arial"/>
                <a:cs typeface="Arial"/>
              </a:rPr>
              <a:t>b</a:t>
            </a:r>
            <a:r>
              <a:rPr lang="en-US" sz="1000" baseline="-25000" dirty="0" err="1">
                <a:ln>
                  <a:solidFill>
                    <a:schemeClr val="tx1"/>
                  </a:solidFill>
                </a:ln>
                <a:solidFill>
                  <a:schemeClr val="tx1"/>
                </a:solidFill>
                <a:latin typeface="Arial"/>
                <a:cs typeface="Arial"/>
              </a:rPr>
              <a:t>E</a:t>
            </a:r>
            <a:endParaRPr lang="en-US" sz="1000" baseline="-25000" dirty="0">
              <a:ln>
                <a:solidFill>
                  <a:schemeClr val="tx1"/>
                </a:solidFill>
              </a:ln>
              <a:solidFill>
                <a:schemeClr val="tx1"/>
              </a:solidFill>
              <a:latin typeface="Arial"/>
              <a:cs typeface="Arial"/>
            </a:endParaRPr>
          </a:p>
        </p:txBody>
      </p:sp>
      <p:sp>
        <p:nvSpPr>
          <p:cNvPr id="49" name="TextBox 48"/>
          <p:cNvSpPr txBox="1">
            <a:spLocks noChangeArrowheads="1"/>
          </p:cNvSpPr>
          <p:nvPr/>
        </p:nvSpPr>
        <p:spPr bwMode="auto">
          <a:xfrm>
            <a:off x="5033957" y="3753547"/>
            <a:ext cx="291764" cy="24622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>
            <a:prstTxWarp prst="textNoShape">
              <a:avLst/>
            </a:prstTxWarp>
            <a:spAutoFit/>
          </a:bodyPr>
          <a:lstStyle/>
          <a:p>
            <a:pPr algn="ctr"/>
            <a:r>
              <a:rPr lang="en-US" sz="1000" b="1" dirty="0"/>
              <a:t>…</a:t>
            </a:r>
          </a:p>
        </p:txBody>
      </p:sp>
      <p:cxnSp>
        <p:nvCxnSpPr>
          <p:cNvPr id="50" name="Straight Connector 49"/>
          <p:cNvCxnSpPr>
            <a:stCxn id="45" idx="4"/>
            <a:endCxn id="18" idx="0"/>
          </p:cNvCxnSpPr>
          <p:nvPr/>
        </p:nvCxnSpPr>
        <p:spPr>
          <a:xfrm flipH="1">
            <a:off x="3750197" y="4150534"/>
            <a:ext cx="8336" cy="606573"/>
          </a:xfrm>
          <a:prstGeom prst="line">
            <a:avLst/>
          </a:prstGeom>
          <a:ln>
            <a:solidFill>
              <a:schemeClr val="tx1"/>
            </a:solidFill>
            <a:headEnd type="arrow" w="lg" len="lg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51" name="Straight Connector 50"/>
          <p:cNvCxnSpPr>
            <a:stCxn id="45" idx="4"/>
            <a:endCxn id="23" idx="0"/>
          </p:cNvCxnSpPr>
          <p:nvPr/>
        </p:nvCxnSpPr>
        <p:spPr>
          <a:xfrm>
            <a:off x="3758533" y="4150534"/>
            <a:ext cx="741914" cy="606573"/>
          </a:xfrm>
          <a:prstGeom prst="line">
            <a:avLst/>
          </a:prstGeom>
          <a:ln>
            <a:solidFill>
              <a:schemeClr val="tx1"/>
            </a:solidFill>
            <a:headEnd type="arrow" w="lg" len="lg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52" name="Straight Connector 51"/>
          <p:cNvCxnSpPr>
            <a:stCxn id="45" idx="4"/>
            <a:endCxn id="24" idx="0"/>
          </p:cNvCxnSpPr>
          <p:nvPr/>
        </p:nvCxnSpPr>
        <p:spPr>
          <a:xfrm>
            <a:off x="3758533" y="4150534"/>
            <a:ext cx="2042347" cy="606573"/>
          </a:xfrm>
          <a:prstGeom prst="line">
            <a:avLst/>
          </a:prstGeom>
          <a:ln>
            <a:solidFill>
              <a:schemeClr val="tx1"/>
            </a:solidFill>
            <a:headEnd type="arrow" w="lg" len="lg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54" name="Straight Connector 53"/>
          <p:cNvCxnSpPr>
            <a:stCxn id="47" idx="4"/>
            <a:endCxn id="23" idx="0"/>
          </p:cNvCxnSpPr>
          <p:nvPr/>
        </p:nvCxnSpPr>
        <p:spPr>
          <a:xfrm flipH="1">
            <a:off x="4500447" y="4150534"/>
            <a:ext cx="8336" cy="606573"/>
          </a:xfrm>
          <a:prstGeom prst="line">
            <a:avLst/>
          </a:prstGeom>
          <a:ln>
            <a:solidFill>
              <a:schemeClr val="tx1"/>
            </a:solidFill>
            <a:headEnd type="arrow" w="lg" len="lg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55" name="Straight Connector 54"/>
          <p:cNvCxnSpPr>
            <a:stCxn id="47" idx="4"/>
            <a:endCxn id="24" idx="0"/>
          </p:cNvCxnSpPr>
          <p:nvPr/>
        </p:nvCxnSpPr>
        <p:spPr>
          <a:xfrm>
            <a:off x="4508783" y="4150534"/>
            <a:ext cx="1292097" cy="606573"/>
          </a:xfrm>
          <a:prstGeom prst="line">
            <a:avLst/>
          </a:prstGeom>
          <a:ln>
            <a:solidFill>
              <a:schemeClr val="tx1"/>
            </a:solidFill>
            <a:headEnd type="arrow" w="lg" len="lg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57" name="Straight Connector 56"/>
          <p:cNvCxnSpPr>
            <a:stCxn id="48" idx="4"/>
            <a:endCxn id="18" idx="0"/>
          </p:cNvCxnSpPr>
          <p:nvPr/>
        </p:nvCxnSpPr>
        <p:spPr>
          <a:xfrm flipH="1">
            <a:off x="3750197" y="4150534"/>
            <a:ext cx="2040063" cy="606573"/>
          </a:xfrm>
          <a:prstGeom prst="line">
            <a:avLst/>
          </a:prstGeom>
          <a:ln>
            <a:solidFill>
              <a:schemeClr val="tx1"/>
            </a:solidFill>
            <a:headEnd type="arrow" w="lg" len="lg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58" name="Straight Connector 57"/>
          <p:cNvCxnSpPr>
            <a:stCxn id="47" idx="4"/>
            <a:endCxn id="18" idx="0"/>
          </p:cNvCxnSpPr>
          <p:nvPr/>
        </p:nvCxnSpPr>
        <p:spPr>
          <a:xfrm flipH="1">
            <a:off x="3750197" y="4150534"/>
            <a:ext cx="758586" cy="606573"/>
          </a:xfrm>
          <a:prstGeom prst="line">
            <a:avLst/>
          </a:prstGeom>
          <a:ln>
            <a:solidFill>
              <a:schemeClr val="tx1"/>
            </a:solidFill>
            <a:headEnd type="arrow" w="lg" len="lg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59" name="Straight Connector 58"/>
          <p:cNvCxnSpPr>
            <a:stCxn id="48" idx="4"/>
            <a:endCxn id="23" idx="0"/>
          </p:cNvCxnSpPr>
          <p:nvPr/>
        </p:nvCxnSpPr>
        <p:spPr>
          <a:xfrm flipH="1">
            <a:off x="4500447" y="4150534"/>
            <a:ext cx="1289813" cy="606573"/>
          </a:xfrm>
          <a:prstGeom prst="line">
            <a:avLst/>
          </a:prstGeom>
          <a:ln>
            <a:solidFill>
              <a:schemeClr val="tx1"/>
            </a:solidFill>
            <a:headEnd type="arrow" w="lg" len="lg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60" name="Straight Connector 59"/>
          <p:cNvCxnSpPr>
            <a:stCxn id="48" idx="4"/>
            <a:endCxn id="24" idx="0"/>
          </p:cNvCxnSpPr>
          <p:nvPr/>
        </p:nvCxnSpPr>
        <p:spPr>
          <a:xfrm>
            <a:off x="5790260" y="4150534"/>
            <a:ext cx="10620" cy="606573"/>
          </a:xfrm>
          <a:prstGeom prst="line">
            <a:avLst/>
          </a:prstGeom>
          <a:ln>
            <a:solidFill>
              <a:schemeClr val="tx1"/>
            </a:solidFill>
            <a:headEnd type="arrow" w="lg" len="lg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62" name="Straight Connector 61"/>
          <p:cNvCxnSpPr>
            <a:stCxn id="46" idx="4"/>
          </p:cNvCxnSpPr>
          <p:nvPr/>
        </p:nvCxnSpPr>
        <p:spPr>
          <a:xfrm rot="5400000">
            <a:off x="4095451" y="2945271"/>
            <a:ext cx="418195" cy="1092031"/>
          </a:xfrm>
          <a:prstGeom prst="line">
            <a:avLst/>
          </a:prstGeom>
          <a:ln>
            <a:solidFill>
              <a:schemeClr val="tx1"/>
            </a:solidFill>
            <a:headEnd type="arrow" w="lg" len="lg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63" name="Straight Connector 62"/>
          <p:cNvCxnSpPr>
            <a:stCxn id="46" idx="4"/>
          </p:cNvCxnSpPr>
          <p:nvPr/>
        </p:nvCxnSpPr>
        <p:spPr>
          <a:xfrm rot="5400000">
            <a:off x="4470576" y="3320396"/>
            <a:ext cx="418195" cy="341781"/>
          </a:xfrm>
          <a:prstGeom prst="line">
            <a:avLst/>
          </a:prstGeom>
          <a:ln>
            <a:solidFill>
              <a:schemeClr val="tx1"/>
            </a:solidFill>
            <a:headEnd type="arrow" w="lg" len="lg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64" name="Straight Connector 63"/>
          <p:cNvCxnSpPr>
            <a:stCxn id="46" idx="4"/>
          </p:cNvCxnSpPr>
          <p:nvPr/>
        </p:nvCxnSpPr>
        <p:spPr>
          <a:xfrm rot="16200000" flipH="1">
            <a:off x="5120792" y="3011960"/>
            <a:ext cx="418195" cy="958653"/>
          </a:xfrm>
          <a:prstGeom prst="line">
            <a:avLst/>
          </a:prstGeom>
          <a:ln>
            <a:solidFill>
              <a:schemeClr val="tx1"/>
            </a:solidFill>
            <a:headEnd type="arrow" w="lg" len="lg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65" name="TextBox 74"/>
          <p:cNvSpPr txBox="1">
            <a:spLocks noChangeArrowheads="1"/>
          </p:cNvSpPr>
          <p:nvPr/>
        </p:nvSpPr>
        <p:spPr bwMode="auto">
          <a:xfrm>
            <a:off x="2523398" y="2934850"/>
            <a:ext cx="708569" cy="24622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prstTxWarp prst="textNoShape">
              <a:avLst/>
            </a:prstTxWarp>
            <a:spAutoFit/>
          </a:bodyPr>
          <a:lstStyle/>
          <a:p>
            <a:r>
              <a:rPr lang="en-US" sz="1000" dirty="0"/>
              <a:t>Output</a:t>
            </a:r>
          </a:p>
        </p:txBody>
      </p:sp>
      <p:sp>
        <p:nvSpPr>
          <p:cNvPr id="66" name="TextBox 76"/>
          <p:cNvSpPr txBox="1">
            <a:spLocks noChangeArrowheads="1"/>
          </p:cNvSpPr>
          <p:nvPr/>
        </p:nvSpPr>
        <p:spPr bwMode="auto">
          <a:xfrm>
            <a:off x="2283041" y="3825425"/>
            <a:ext cx="1125375" cy="24622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prstTxWarp prst="textNoShape">
              <a:avLst/>
            </a:prstTxWarp>
            <a:spAutoFit/>
          </a:bodyPr>
          <a:lstStyle/>
          <a:p>
            <a:pPr algn="ctr"/>
            <a:r>
              <a:rPr lang="en-US" sz="1000" dirty="0"/>
              <a:t>Hidden Layer 2</a:t>
            </a:r>
          </a:p>
        </p:txBody>
      </p:sp>
    </p:spTree>
    <p:extLst>
      <p:ext uri="{BB962C8B-B14F-4D97-AF65-F5344CB8AC3E}">
        <p14:creationId xmlns:p14="http://schemas.microsoft.com/office/powerpoint/2010/main" val="1518276274"/>
      </p:ext>
    </p:extLst>
  </p:cSld>
  <p:clrMapOvr>
    <a:masterClrMapping/>
  </p:clrMapOvr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dirty="0"/>
              <a:t>Deeper Networks</a:t>
            </a:r>
          </a:p>
        </p:txBody>
      </p:sp>
      <p:sp>
        <p:nvSpPr>
          <p:cNvPr id="83" name="Content Placeholder 44"/>
          <p:cNvSpPr>
            <a:spLocks noGrp="1"/>
          </p:cNvSpPr>
          <p:nvPr>
            <p:ph idx="1"/>
          </p:nvPr>
        </p:nvSpPr>
        <p:spPr>
          <a:xfrm>
            <a:off x="457199" y="1600200"/>
            <a:ext cx="2576092" cy="4525963"/>
          </a:xfrm>
        </p:spPr>
        <p:txBody>
          <a:bodyPr/>
          <a:lstStyle/>
          <a:p>
            <a:pPr marL="0" indent="0">
              <a:buNone/>
            </a:pPr>
            <a:r>
              <a:rPr lang="en-US" dirty="0"/>
              <a:t>Next lecture: Making the neural networks deeper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CF56997-4F5F-5A42-B306-795126905ACA}" type="slidenum">
              <a:rPr lang="en-US" smtClean="0"/>
              <a:pPr/>
              <a:t>41</a:t>
            </a:fld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sz="quarter" idx="13"/>
          </p:nvPr>
        </p:nvSpPr>
        <p:spPr/>
        <p:txBody>
          <a:bodyPr/>
          <a:lstStyle/>
          <a:p>
            <a:r>
              <a:rPr lang="en-US" dirty="0"/>
              <a:t>Decision Functions</a:t>
            </a:r>
          </a:p>
        </p:txBody>
      </p:sp>
      <p:sp>
        <p:nvSpPr>
          <p:cNvPr id="17" name="Connector 16"/>
          <p:cNvSpPr/>
          <p:nvPr/>
        </p:nvSpPr>
        <p:spPr>
          <a:xfrm>
            <a:off x="3033291" y="5825518"/>
            <a:ext cx="450150" cy="450150"/>
          </a:xfrm>
          <a:prstGeom prst="flowChartConnector">
            <a:avLst/>
          </a:prstGeom>
          <a:solidFill>
            <a:srgbClr val="72CEE0"/>
          </a:solidFill>
          <a:ln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US" sz="1000" dirty="0">
                <a:ln>
                  <a:solidFill>
                    <a:schemeClr val="tx1"/>
                  </a:solidFill>
                </a:ln>
                <a:solidFill>
                  <a:schemeClr val="tx1"/>
                </a:solidFill>
                <a:latin typeface="Arial"/>
                <a:cs typeface="Arial"/>
              </a:rPr>
              <a:t>x</a:t>
            </a:r>
            <a:r>
              <a:rPr lang="en-US" sz="1000" baseline="-25000" dirty="0">
                <a:ln>
                  <a:solidFill>
                    <a:schemeClr val="tx1"/>
                  </a:solidFill>
                </a:ln>
                <a:solidFill>
                  <a:schemeClr val="tx1"/>
                </a:solidFill>
                <a:latin typeface="Arial"/>
                <a:cs typeface="Arial"/>
              </a:rPr>
              <a:t>1</a:t>
            </a:r>
          </a:p>
        </p:txBody>
      </p:sp>
      <p:sp>
        <p:nvSpPr>
          <p:cNvPr id="18" name="Connector 17"/>
          <p:cNvSpPr/>
          <p:nvPr/>
        </p:nvSpPr>
        <p:spPr>
          <a:xfrm>
            <a:off x="3525122" y="4757107"/>
            <a:ext cx="450150" cy="450150"/>
          </a:xfrm>
          <a:prstGeom prst="flowChartConnector">
            <a:avLst/>
          </a:prstGeom>
          <a:solidFill>
            <a:srgbClr val="EE6802"/>
          </a:solidFill>
          <a:ln>
            <a:solidFill>
              <a:schemeClr val="accent1">
                <a:shade val="95000"/>
                <a:satMod val="105000"/>
              </a:schemeClr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US" sz="1000" dirty="0">
                <a:ln>
                  <a:solidFill>
                    <a:schemeClr val="tx1"/>
                  </a:solidFill>
                </a:ln>
                <a:solidFill>
                  <a:schemeClr val="tx1"/>
                </a:solidFill>
                <a:latin typeface="Arial"/>
                <a:cs typeface="Arial"/>
              </a:rPr>
              <a:t>a</a:t>
            </a:r>
            <a:r>
              <a:rPr lang="en-US" sz="1000" baseline="-25000" dirty="0">
                <a:ln>
                  <a:solidFill>
                    <a:schemeClr val="tx1"/>
                  </a:solidFill>
                </a:ln>
                <a:solidFill>
                  <a:schemeClr val="tx1"/>
                </a:solidFill>
                <a:latin typeface="Arial"/>
                <a:cs typeface="Arial"/>
              </a:rPr>
              <a:t>1</a:t>
            </a:r>
          </a:p>
        </p:txBody>
      </p:sp>
      <p:sp>
        <p:nvSpPr>
          <p:cNvPr id="19" name="Connector 18"/>
          <p:cNvSpPr/>
          <p:nvPr/>
        </p:nvSpPr>
        <p:spPr>
          <a:xfrm>
            <a:off x="3866902" y="5825518"/>
            <a:ext cx="450150" cy="450150"/>
          </a:xfrm>
          <a:prstGeom prst="flowChartConnector">
            <a:avLst/>
          </a:prstGeom>
          <a:solidFill>
            <a:srgbClr val="72CEE0"/>
          </a:solidFill>
          <a:ln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US" sz="1000" dirty="0">
                <a:ln>
                  <a:solidFill>
                    <a:schemeClr val="tx1"/>
                  </a:solidFill>
                </a:ln>
                <a:solidFill>
                  <a:schemeClr val="tx1"/>
                </a:solidFill>
                <a:latin typeface="Arial"/>
                <a:cs typeface="Arial"/>
              </a:rPr>
              <a:t>x</a:t>
            </a:r>
            <a:r>
              <a:rPr lang="en-US" sz="1000" baseline="-25000" dirty="0">
                <a:ln>
                  <a:solidFill>
                    <a:schemeClr val="tx1"/>
                  </a:solidFill>
                </a:ln>
                <a:solidFill>
                  <a:schemeClr val="tx1"/>
                </a:solidFill>
                <a:latin typeface="Arial"/>
                <a:cs typeface="Arial"/>
              </a:rPr>
              <a:t>2</a:t>
            </a:r>
          </a:p>
        </p:txBody>
      </p:sp>
      <p:sp>
        <p:nvSpPr>
          <p:cNvPr id="20" name="Connector 19"/>
          <p:cNvSpPr/>
          <p:nvPr/>
        </p:nvSpPr>
        <p:spPr>
          <a:xfrm>
            <a:off x="4783875" y="5825518"/>
            <a:ext cx="450150" cy="450150"/>
          </a:xfrm>
          <a:prstGeom prst="flowChartConnector">
            <a:avLst/>
          </a:prstGeom>
          <a:solidFill>
            <a:srgbClr val="72CEE0"/>
          </a:solidFill>
          <a:ln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US" sz="1000" dirty="0">
                <a:ln>
                  <a:solidFill>
                    <a:schemeClr val="tx1"/>
                  </a:solidFill>
                </a:ln>
                <a:solidFill>
                  <a:schemeClr val="tx1"/>
                </a:solidFill>
                <a:latin typeface="Arial"/>
                <a:cs typeface="Arial"/>
              </a:rPr>
              <a:t>x</a:t>
            </a:r>
            <a:r>
              <a:rPr lang="en-US" sz="1000" baseline="-25000" dirty="0">
                <a:ln>
                  <a:solidFill>
                    <a:schemeClr val="tx1"/>
                  </a:solidFill>
                </a:ln>
                <a:solidFill>
                  <a:schemeClr val="tx1"/>
                </a:solidFill>
                <a:latin typeface="Arial"/>
                <a:cs typeface="Arial"/>
              </a:rPr>
              <a:t>3</a:t>
            </a:r>
          </a:p>
        </p:txBody>
      </p:sp>
      <p:sp>
        <p:nvSpPr>
          <p:cNvPr id="21" name="Connector 20"/>
          <p:cNvSpPr/>
          <p:nvPr/>
        </p:nvSpPr>
        <p:spPr>
          <a:xfrm>
            <a:off x="6159333" y="5825518"/>
            <a:ext cx="450150" cy="450150"/>
          </a:xfrm>
          <a:prstGeom prst="flowChartConnector">
            <a:avLst/>
          </a:prstGeom>
          <a:solidFill>
            <a:srgbClr val="72CEE0"/>
          </a:solidFill>
          <a:ln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US" sz="1000" dirty="0" err="1">
                <a:ln>
                  <a:solidFill>
                    <a:schemeClr val="tx1"/>
                  </a:solidFill>
                </a:ln>
                <a:solidFill>
                  <a:schemeClr val="tx1"/>
                </a:solidFill>
                <a:latin typeface="Arial"/>
                <a:cs typeface="Arial"/>
              </a:rPr>
              <a:t>x</a:t>
            </a:r>
            <a:r>
              <a:rPr lang="en-US" sz="1000" baseline="-25000" dirty="0" err="1">
                <a:ln>
                  <a:solidFill>
                    <a:schemeClr val="tx1"/>
                  </a:solidFill>
                </a:ln>
                <a:solidFill>
                  <a:schemeClr val="tx1"/>
                </a:solidFill>
                <a:latin typeface="Arial"/>
                <a:cs typeface="Arial"/>
              </a:rPr>
              <a:t>M</a:t>
            </a:r>
            <a:endParaRPr lang="en-US" sz="1000" baseline="-25000" dirty="0">
              <a:ln>
                <a:solidFill>
                  <a:schemeClr val="tx1"/>
                </a:solidFill>
              </a:ln>
              <a:solidFill>
                <a:schemeClr val="tx1"/>
              </a:solidFill>
              <a:latin typeface="Arial"/>
              <a:cs typeface="Arial"/>
            </a:endParaRPr>
          </a:p>
        </p:txBody>
      </p:sp>
      <p:sp>
        <p:nvSpPr>
          <p:cNvPr id="23" name="Connector 22"/>
          <p:cNvSpPr/>
          <p:nvPr/>
        </p:nvSpPr>
        <p:spPr>
          <a:xfrm>
            <a:off x="4275372" y="4757107"/>
            <a:ext cx="450150" cy="450150"/>
          </a:xfrm>
          <a:prstGeom prst="flowChartConnector">
            <a:avLst/>
          </a:prstGeom>
          <a:solidFill>
            <a:srgbClr val="EE6802"/>
          </a:solidFill>
          <a:ln>
            <a:solidFill>
              <a:schemeClr val="accent1">
                <a:shade val="95000"/>
                <a:satMod val="105000"/>
              </a:schemeClr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US" sz="1000" dirty="0">
                <a:ln>
                  <a:solidFill>
                    <a:schemeClr val="tx1"/>
                  </a:solidFill>
                </a:ln>
                <a:solidFill>
                  <a:schemeClr val="tx1"/>
                </a:solidFill>
                <a:latin typeface="Arial"/>
                <a:cs typeface="Arial"/>
              </a:rPr>
              <a:t>a</a:t>
            </a:r>
            <a:r>
              <a:rPr lang="en-US" sz="1000" baseline="-25000" dirty="0">
                <a:ln>
                  <a:solidFill>
                    <a:schemeClr val="tx1"/>
                  </a:solidFill>
                </a:ln>
                <a:solidFill>
                  <a:schemeClr val="tx1"/>
                </a:solidFill>
                <a:latin typeface="Arial"/>
                <a:cs typeface="Arial"/>
              </a:rPr>
              <a:t>2</a:t>
            </a:r>
          </a:p>
        </p:txBody>
      </p:sp>
      <p:sp>
        <p:nvSpPr>
          <p:cNvPr id="24" name="Connector 23"/>
          <p:cNvSpPr/>
          <p:nvPr/>
        </p:nvSpPr>
        <p:spPr>
          <a:xfrm>
            <a:off x="5575805" y="4757107"/>
            <a:ext cx="450150" cy="450150"/>
          </a:xfrm>
          <a:prstGeom prst="flowChartConnector">
            <a:avLst/>
          </a:prstGeom>
          <a:solidFill>
            <a:srgbClr val="EE6802"/>
          </a:solidFill>
          <a:ln>
            <a:solidFill>
              <a:schemeClr val="accent1">
                <a:shade val="95000"/>
                <a:satMod val="105000"/>
              </a:schemeClr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US" sz="1000" dirty="0" err="1">
                <a:ln>
                  <a:solidFill>
                    <a:schemeClr val="tx1"/>
                  </a:solidFill>
                </a:ln>
                <a:solidFill>
                  <a:schemeClr val="tx1"/>
                </a:solidFill>
                <a:latin typeface="Arial"/>
                <a:cs typeface="Arial"/>
              </a:rPr>
              <a:t>a</a:t>
            </a:r>
            <a:r>
              <a:rPr lang="en-US" sz="1000" baseline="-25000" dirty="0" err="1">
                <a:ln>
                  <a:solidFill>
                    <a:schemeClr val="tx1"/>
                  </a:solidFill>
                </a:ln>
                <a:solidFill>
                  <a:schemeClr val="tx1"/>
                </a:solidFill>
                <a:latin typeface="Arial"/>
                <a:cs typeface="Arial"/>
              </a:rPr>
              <a:t>D</a:t>
            </a:r>
            <a:endParaRPr lang="en-US" sz="1000" baseline="-25000" dirty="0">
              <a:ln>
                <a:solidFill>
                  <a:schemeClr val="tx1"/>
                </a:solidFill>
              </a:ln>
              <a:solidFill>
                <a:schemeClr val="tx1"/>
              </a:solidFill>
              <a:latin typeface="Arial"/>
              <a:cs typeface="Arial"/>
            </a:endParaRPr>
          </a:p>
        </p:txBody>
      </p:sp>
      <p:sp>
        <p:nvSpPr>
          <p:cNvPr id="25" name="TextBox 24"/>
          <p:cNvSpPr txBox="1">
            <a:spLocks noChangeArrowheads="1"/>
          </p:cNvSpPr>
          <p:nvPr/>
        </p:nvSpPr>
        <p:spPr bwMode="auto">
          <a:xfrm>
            <a:off x="5025621" y="4810270"/>
            <a:ext cx="291764" cy="24622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>
            <a:prstTxWarp prst="textNoShape">
              <a:avLst/>
            </a:prstTxWarp>
            <a:spAutoFit/>
          </a:bodyPr>
          <a:lstStyle/>
          <a:p>
            <a:pPr algn="ctr"/>
            <a:r>
              <a:rPr lang="en-US" sz="1000" b="1" dirty="0"/>
              <a:t>…</a:t>
            </a:r>
          </a:p>
        </p:txBody>
      </p:sp>
      <p:sp>
        <p:nvSpPr>
          <p:cNvPr id="26" name="TextBox 25"/>
          <p:cNvSpPr txBox="1">
            <a:spLocks noChangeArrowheads="1"/>
          </p:cNvSpPr>
          <p:nvPr/>
        </p:nvSpPr>
        <p:spPr bwMode="auto">
          <a:xfrm>
            <a:off x="5575805" y="5878681"/>
            <a:ext cx="291764" cy="24622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>
            <a:prstTxWarp prst="textNoShape">
              <a:avLst/>
            </a:prstTxWarp>
            <a:spAutoFit/>
          </a:bodyPr>
          <a:lstStyle/>
          <a:p>
            <a:pPr algn="ctr"/>
            <a:r>
              <a:rPr lang="en-US" sz="1000" b="1"/>
              <a:t>…</a:t>
            </a:r>
          </a:p>
        </p:txBody>
      </p:sp>
      <p:cxnSp>
        <p:nvCxnSpPr>
          <p:cNvPr id="27" name="Straight Connector 26"/>
          <p:cNvCxnSpPr>
            <a:stCxn id="18" idx="4"/>
            <a:endCxn id="17" idx="0"/>
          </p:cNvCxnSpPr>
          <p:nvPr/>
        </p:nvCxnSpPr>
        <p:spPr>
          <a:xfrm rot="5400000">
            <a:off x="3195151" y="5270472"/>
            <a:ext cx="618261" cy="491831"/>
          </a:xfrm>
          <a:prstGeom prst="line">
            <a:avLst/>
          </a:prstGeom>
          <a:ln>
            <a:solidFill>
              <a:schemeClr val="tx1"/>
            </a:solidFill>
            <a:headEnd type="arrow" w="lg" len="lg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28" name="Straight Connector 27"/>
          <p:cNvCxnSpPr>
            <a:stCxn id="18" idx="4"/>
            <a:endCxn id="19" idx="0"/>
          </p:cNvCxnSpPr>
          <p:nvPr/>
        </p:nvCxnSpPr>
        <p:spPr>
          <a:xfrm rot="16200000" flipH="1">
            <a:off x="3611956" y="5345497"/>
            <a:ext cx="618261" cy="341781"/>
          </a:xfrm>
          <a:prstGeom prst="line">
            <a:avLst/>
          </a:prstGeom>
          <a:ln>
            <a:solidFill>
              <a:schemeClr val="tx1"/>
            </a:solidFill>
            <a:headEnd type="arrow" w="lg" len="lg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29" name="Straight Connector 28"/>
          <p:cNvCxnSpPr>
            <a:stCxn id="18" idx="4"/>
            <a:endCxn id="20" idx="0"/>
          </p:cNvCxnSpPr>
          <p:nvPr/>
        </p:nvCxnSpPr>
        <p:spPr>
          <a:xfrm rot="16200000" flipH="1">
            <a:off x="4070442" y="4887011"/>
            <a:ext cx="618261" cy="1258753"/>
          </a:xfrm>
          <a:prstGeom prst="line">
            <a:avLst/>
          </a:prstGeom>
          <a:ln>
            <a:solidFill>
              <a:schemeClr val="tx1"/>
            </a:solidFill>
            <a:headEnd type="arrow" w="lg" len="lg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30" name="Straight Connector 29"/>
          <p:cNvCxnSpPr>
            <a:stCxn id="18" idx="4"/>
            <a:endCxn id="21" idx="0"/>
          </p:cNvCxnSpPr>
          <p:nvPr/>
        </p:nvCxnSpPr>
        <p:spPr>
          <a:xfrm rot="16200000" flipH="1">
            <a:off x="4758172" y="4199282"/>
            <a:ext cx="618261" cy="2634211"/>
          </a:xfrm>
          <a:prstGeom prst="line">
            <a:avLst/>
          </a:prstGeom>
          <a:ln>
            <a:solidFill>
              <a:schemeClr val="tx1"/>
            </a:solidFill>
            <a:headEnd type="arrow" w="lg" len="lg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31" name="Straight Connector 30"/>
          <p:cNvCxnSpPr>
            <a:stCxn id="23" idx="4"/>
            <a:endCxn id="19" idx="0"/>
          </p:cNvCxnSpPr>
          <p:nvPr/>
        </p:nvCxnSpPr>
        <p:spPr>
          <a:xfrm rot="5400000">
            <a:off x="3987081" y="5312153"/>
            <a:ext cx="618261" cy="408469"/>
          </a:xfrm>
          <a:prstGeom prst="line">
            <a:avLst/>
          </a:prstGeom>
          <a:ln>
            <a:solidFill>
              <a:schemeClr val="tx1"/>
            </a:solidFill>
            <a:headEnd type="arrow" w="lg" len="lg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32" name="Straight Connector 31"/>
          <p:cNvCxnSpPr>
            <a:stCxn id="23" idx="4"/>
            <a:endCxn id="20" idx="0"/>
          </p:cNvCxnSpPr>
          <p:nvPr/>
        </p:nvCxnSpPr>
        <p:spPr>
          <a:xfrm rot="16200000" flipH="1">
            <a:off x="4445567" y="5262136"/>
            <a:ext cx="618261" cy="508503"/>
          </a:xfrm>
          <a:prstGeom prst="line">
            <a:avLst/>
          </a:prstGeom>
          <a:ln>
            <a:solidFill>
              <a:schemeClr val="tx1"/>
            </a:solidFill>
            <a:headEnd type="arrow" w="lg" len="lg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33" name="Straight Connector 32"/>
          <p:cNvCxnSpPr>
            <a:stCxn id="23" idx="4"/>
            <a:endCxn id="21" idx="0"/>
          </p:cNvCxnSpPr>
          <p:nvPr/>
        </p:nvCxnSpPr>
        <p:spPr>
          <a:xfrm rot="16200000" flipH="1">
            <a:off x="5133297" y="4574407"/>
            <a:ext cx="618261" cy="1883961"/>
          </a:xfrm>
          <a:prstGeom prst="line">
            <a:avLst/>
          </a:prstGeom>
          <a:ln>
            <a:solidFill>
              <a:schemeClr val="tx1"/>
            </a:solidFill>
            <a:headEnd type="arrow" w="lg" len="lg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34" name="Straight Connector 33"/>
          <p:cNvCxnSpPr>
            <a:stCxn id="24" idx="4"/>
            <a:endCxn id="17" idx="0"/>
          </p:cNvCxnSpPr>
          <p:nvPr/>
        </p:nvCxnSpPr>
        <p:spPr>
          <a:xfrm rot="5400000">
            <a:off x="4220492" y="4245130"/>
            <a:ext cx="618261" cy="2542514"/>
          </a:xfrm>
          <a:prstGeom prst="line">
            <a:avLst/>
          </a:prstGeom>
          <a:ln>
            <a:solidFill>
              <a:schemeClr val="tx1"/>
            </a:solidFill>
            <a:headEnd type="arrow" w="lg" len="lg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35" name="Straight Connector 34"/>
          <p:cNvCxnSpPr>
            <a:stCxn id="23" idx="4"/>
            <a:endCxn id="17" idx="0"/>
          </p:cNvCxnSpPr>
          <p:nvPr/>
        </p:nvCxnSpPr>
        <p:spPr>
          <a:xfrm rot="5400000">
            <a:off x="3570276" y="4895347"/>
            <a:ext cx="618261" cy="1242081"/>
          </a:xfrm>
          <a:prstGeom prst="line">
            <a:avLst/>
          </a:prstGeom>
          <a:ln>
            <a:solidFill>
              <a:schemeClr val="tx1"/>
            </a:solidFill>
            <a:headEnd type="arrow" w="lg" len="lg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36" name="Straight Connector 35"/>
          <p:cNvCxnSpPr>
            <a:stCxn id="24" idx="4"/>
            <a:endCxn id="19" idx="0"/>
          </p:cNvCxnSpPr>
          <p:nvPr/>
        </p:nvCxnSpPr>
        <p:spPr>
          <a:xfrm rot="5400000">
            <a:off x="4637298" y="4661936"/>
            <a:ext cx="618261" cy="1708903"/>
          </a:xfrm>
          <a:prstGeom prst="line">
            <a:avLst/>
          </a:prstGeom>
          <a:ln>
            <a:solidFill>
              <a:schemeClr val="tx1"/>
            </a:solidFill>
            <a:headEnd type="arrow" w="lg" len="lg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37" name="Straight Connector 36"/>
          <p:cNvCxnSpPr>
            <a:stCxn id="24" idx="4"/>
            <a:endCxn id="20" idx="0"/>
          </p:cNvCxnSpPr>
          <p:nvPr/>
        </p:nvCxnSpPr>
        <p:spPr>
          <a:xfrm rot="5400000">
            <a:off x="5095784" y="5120422"/>
            <a:ext cx="618261" cy="791931"/>
          </a:xfrm>
          <a:prstGeom prst="line">
            <a:avLst/>
          </a:prstGeom>
          <a:ln>
            <a:solidFill>
              <a:schemeClr val="tx1"/>
            </a:solidFill>
            <a:headEnd type="arrow" w="lg" len="lg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38" name="Straight Connector 37"/>
          <p:cNvCxnSpPr>
            <a:stCxn id="24" idx="4"/>
            <a:endCxn id="21" idx="0"/>
          </p:cNvCxnSpPr>
          <p:nvPr/>
        </p:nvCxnSpPr>
        <p:spPr>
          <a:xfrm rot="16200000" flipH="1">
            <a:off x="5783513" y="5224623"/>
            <a:ext cx="618261" cy="583528"/>
          </a:xfrm>
          <a:prstGeom prst="line">
            <a:avLst/>
          </a:prstGeom>
          <a:ln>
            <a:solidFill>
              <a:schemeClr val="tx1"/>
            </a:solidFill>
            <a:headEnd type="arrow" w="lg" len="lg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43" name="TextBox 75"/>
          <p:cNvSpPr txBox="1">
            <a:spLocks noChangeArrowheads="1"/>
          </p:cNvSpPr>
          <p:nvPr/>
        </p:nvSpPr>
        <p:spPr bwMode="auto">
          <a:xfrm>
            <a:off x="2283041" y="5950560"/>
            <a:ext cx="708569" cy="24622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prstTxWarp prst="textNoShape">
              <a:avLst/>
            </a:prstTxWarp>
            <a:spAutoFit/>
          </a:bodyPr>
          <a:lstStyle/>
          <a:p>
            <a:pPr algn="ctr"/>
            <a:r>
              <a:rPr lang="en-US" sz="1000"/>
              <a:t>Input</a:t>
            </a:r>
          </a:p>
        </p:txBody>
      </p:sp>
      <p:sp>
        <p:nvSpPr>
          <p:cNvPr id="44" name="TextBox 76"/>
          <p:cNvSpPr txBox="1">
            <a:spLocks noChangeArrowheads="1"/>
          </p:cNvSpPr>
          <p:nvPr/>
        </p:nvSpPr>
        <p:spPr bwMode="auto">
          <a:xfrm>
            <a:off x="2274705" y="4882148"/>
            <a:ext cx="1125375" cy="24622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prstTxWarp prst="textNoShape">
              <a:avLst/>
            </a:prstTxWarp>
            <a:spAutoFit/>
          </a:bodyPr>
          <a:lstStyle/>
          <a:p>
            <a:pPr algn="ctr"/>
            <a:r>
              <a:rPr lang="en-US" sz="1000" dirty="0"/>
              <a:t>Hidden Layer 1</a:t>
            </a:r>
          </a:p>
        </p:txBody>
      </p:sp>
      <p:sp>
        <p:nvSpPr>
          <p:cNvPr id="45" name="Connector 44"/>
          <p:cNvSpPr/>
          <p:nvPr/>
        </p:nvSpPr>
        <p:spPr>
          <a:xfrm>
            <a:off x="3533458" y="3700384"/>
            <a:ext cx="450150" cy="450150"/>
          </a:xfrm>
          <a:prstGeom prst="flowChartConnector">
            <a:avLst/>
          </a:prstGeom>
          <a:solidFill>
            <a:srgbClr val="EE6802"/>
          </a:solidFill>
          <a:ln>
            <a:solidFill>
              <a:schemeClr val="accent1">
                <a:shade val="95000"/>
                <a:satMod val="105000"/>
              </a:schemeClr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US" sz="1000" dirty="0">
                <a:ln>
                  <a:solidFill>
                    <a:schemeClr val="tx1"/>
                  </a:solidFill>
                </a:ln>
                <a:solidFill>
                  <a:schemeClr val="tx1"/>
                </a:solidFill>
                <a:latin typeface="Arial"/>
                <a:cs typeface="Arial"/>
              </a:rPr>
              <a:t>b</a:t>
            </a:r>
            <a:r>
              <a:rPr lang="en-US" sz="1000" baseline="-25000" dirty="0">
                <a:ln>
                  <a:solidFill>
                    <a:schemeClr val="tx1"/>
                  </a:solidFill>
                </a:ln>
                <a:solidFill>
                  <a:schemeClr val="tx1"/>
                </a:solidFill>
                <a:latin typeface="Arial"/>
                <a:cs typeface="Arial"/>
              </a:rPr>
              <a:t>1</a:t>
            </a:r>
          </a:p>
        </p:txBody>
      </p:sp>
      <p:sp>
        <p:nvSpPr>
          <p:cNvPr id="47" name="Connector 46"/>
          <p:cNvSpPr/>
          <p:nvPr/>
        </p:nvSpPr>
        <p:spPr>
          <a:xfrm>
            <a:off x="4283708" y="3700384"/>
            <a:ext cx="450150" cy="450150"/>
          </a:xfrm>
          <a:prstGeom prst="flowChartConnector">
            <a:avLst/>
          </a:prstGeom>
          <a:solidFill>
            <a:srgbClr val="EE6802"/>
          </a:solidFill>
          <a:ln>
            <a:solidFill>
              <a:schemeClr val="accent1">
                <a:shade val="95000"/>
                <a:satMod val="105000"/>
              </a:schemeClr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US" sz="1000" dirty="0">
                <a:ln>
                  <a:solidFill>
                    <a:schemeClr val="tx1"/>
                  </a:solidFill>
                </a:ln>
                <a:solidFill>
                  <a:schemeClr val="tx1"/>
                </a:solidFill>
                <a:latin typeface="Arial"/>
                <a:cs typeface="Arial"/>
              </a:rPr>
              <a:t>b</a:t>
            </a:r>
            <a:r>
              <a:rPr lang="en-US" sz="1000" baseline="-25000" dirty="0">
                <a:ln>
                  <a:solidFill>
                    <a:schemeClr val="tx1"/>
                  </a:solidFill>
                </a:ln>
                <a:solidFill>
                  <a:schemeClr val="tx1"/>
                </a:solidFill>
                <a:latin typeface="Arial"/>
                <a:cs typeface="Arial"/>
              </a:rPr>
              <a:t>2</a:t>
            </a:r>
          </a:p>
        </p:txBody>
      </p:sp>
      <p:sp>
        <p:nvSpPr>
          <p:cNvPr id="48" name="Connector 47"/>
          <p:cNvSpPr/>
          <p:nvPr/>
        </p:nvSpPr>
        <p:spPr>
          <a:xfrm>
            <a:off x="5565185" y="3700384"/>
            <a:ext cx="450150" cy="450150"/>
          </a:xfrm>
          <a:prstGeom prst="flowChartConnector">
            <a:avLst/>
          </a:prstGeom>
          <a:solidFill>
            <a:srgbClr val="EE6802"/>
          </a:solidFill>
          <a:ln>
            <a:solidFill>
              <a:schemeClr val="accent1">
                <a:shade val="95000"/>
                <a:satMod val="105000"/>
              </a:schemeClr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US" sz="1000" dirty="0" err="1">
                <a:ln>
                  <a:solidFill>
                    <a:schemeClr val="tx1"/>
                  </a:solidFill>
                </a:ln>
                <a:solidFill>
                  <a:schemeClr val="tx1"/>
                </a:solidFill>
                <a:latin typeface="Arial"/>
                <a:cs typeface="Arial"/>
              </a:rPr>
              <a:t>b</a:t>
            </a:r>
            <a:r>
              <a:rPr lang="en-US" sz="1000" baseline="-25000" dirty="0" err="1">
                <a:ln>
                  <a:solidFill>
                    <a:schemeClr val="tx1"/>
                  </a:solidFill>
                </a:ln>
                <a:solidFill>
                  <a:schemeClr val="tx1"/>
                </a:solidFill>
                <a:latin typeface="Arial"/>
                <a:cs typeface="Arial"/>
              </a:rPr>
              <a:t>E</a:t>
            </a:r>
            <a:endParaRPr lang="en-US" sz="1000" baseline="-25000" dirty="0">
              <a:ln>
                <a:solidFill>
                  <a:schemeClr val="tx1"/>
                </a:solidFill>
              </a:ln>
              <a:solidFill>
                <a:schemeClr val="tx1"/>
              </a:solidFill>
              <a:latin typeface="Arial"/>
              <a:cs typeface="Arial"/>
            </a:endParaRPr>
          </a:p>
        </p:txBody>
      </p:sp>
      <p:sp>
        <p:nvSpPr>
          <p:cNvPr id="49" name="TextBox 48"/>
          <p:cNvSpPr txBox="1">
            <a:spLocks noChangeArrowheads="1"/>
          </p:cNvSpPr>
          <p:nvPr/>
        </p:nvSpPr>
        <p:spPr bwMode="auto">
          <a:xfrm>
            <a:off x="5033957" y="3753547"/>
            <a:ext cx="291764" cy="24622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>
            <a:prstTxWarp prst="textNoShape">
              <a:avLst/>
            </a:prstTxWarp>
            <a:spAutoFit/>
          </a:bodyPr>
          <a:lstStyle/>
          <a:p>
            <a:pPr algn="ctr"/>
            <a:r>
              <a:rPr lang="en-US" sz="1000" b="1" dirty="0"/>
              <a:t>…</a:t>
            </a:r>
          </a:p>
        </p:txBody>
      </p:sp>
      <p:cxnSp>
        <p:nvCxnSpPr>
          <p:cNvPr id="50" name="Straight Connector 49"/>
          <p:cNvCxnSpPr>
            <a:stCxn id="45" idx="4"/>
            <a:endCxn id="18" idx="0"/>
          </p:cNvCxnSpPr>
          <p:nvPr/>
        </p:nvCxnSpPr>
        <p:spPr>
          <a:xfrm flipH="1">
            <a:off x="3750197" y="4150534"/>
            <a:ext cx="8336" cy="606573"/>
          </a:xfrm>
          <a:prstGeom prst="line">
            <a:avLst/>
          </a:prstGeom>
          <a:ln>
            <a:solidFill>
              <a:schemeClr val="tx1"/>
            </a:solidFill>
            <a:headEnd type="arrow" w="lg" len="lg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51" name="Straight Connector 50"/>
          <p:cNvCxnSpPr>
            <a:stCxn id="45" idx="4"/>
            <a:endCxn id="23" idx="0"/>
          </p:cNvCxnSpPr>
          <p:nvPr/>
        </p:nvCxnSpPr>
        <p:spPr>
          <a:xfrm>
            <a:off x="3758533" y="4150534"/>
            <a:ext cx="741914" cy="606573"/>
          </a:xfrm>
          <a:prstGeom prst="line">
            <a:avLst/>
          </a:prstGeom>
          <a:ln>
            <a:solidFill>
              <a:schemeClr val="tx1"/>
            </a:solidFill>
            <a:headEnd type="arrow" w="lg" len="lg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52" name="Straight Connector 51"/>
          <p:cNvCxnSpPr>
            <a:stCxn id="45" idx="4"/>
            <a:endCxn id="24" idx="0"/>
          </p:cNvCxnSpPr>
          <p:nvPr/>
        </p:nvCxnSpPr>
        <p:spPr>
          <a:xfrm>
            <a:off x="3758533" y="4150534"/>
            <a:ext cx="2042347" cy="606573"/>
          </a:xfrm>
          <a:prstGeom prst="line">
            <a:avLst/>
          </a:prstGeom>
          <a:ln>
            <a:solidFill>
              <a:schemeClr val="tx1"/>
            </a:solidFill>
            <a:headEnd type="arrow" w="lg" len="lg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54" name="Straight Connector 53"/>
          <p:cNvCxnSpPr>
            <a:stCxn id="47" idx="4"/>
            <a:endCxn id="23" idx="0"/>
          </p:cNvCxnSpPr>
          <p:nvPr/>
        </p:nvCxnSpPr>
        <p:spPr>
          <a:xfrm flipH="1">
            <a:off x="4500447" y="4150534"/>
            <a:ext cx="8336" cy="606573"/>
          </a:xfrm>
          <a:prstGeom prst="line">
            <a:avLst/>
          </a:prstGeom>
          <a:ln>
            <a:solidFill>
              <a:schemeClr val="tx1"/>
            </a:solidFill>
            <a:headEnd type="arrow" w="lg" len="lg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55" name="Straight Connector 54"/>
          <p:cNvCxnSpPr>
            <a:stCxn id="47" idx="4"/>
            <a:endCxn id="24" idx="0"/>
          </p:cNvCxnSpPr>
          <p:nvPr/>
        </p:nvCxnSpPr>
        <p:spPr>
          <a:xfrm>
            <a:off x="4508783" y="4150534"/>
            <a:ext cx="1292097" cy="606573"/>
          </a:xfrm>
          <a:prstGeom prst="line">
            <a:avLst/>
          </a:prstGeom>
          <a:ln>
            <a:solidFill>
              <a:schemeClr val="tx1"/>
            </a:solidFill>
            <a:headEnd type="arrow" w="lg" len="lg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57" name="Straight Connector 56"/>
          <p:cNvCxnSpPr>
            <a:stCxn id="48" idx="4"/>
            <a:endCxn id="18" idx="0"/>
          </p:cNvCxnSpPr>
          <p:nvPr/>
        </p:nvCxnSpPr>
        <p:spPr>
          <a:xfrm flipH="1">
            <a:off x="3750197" y="4150534"/>
            <a:ext cx="2040063" cy="606573"/>
          </a:xfrm>
          <a:prstGeom prst="line">
            <a:avLst/>
          </a:prstGeom>
          <a:ln>
            <a:solidFill>
              <a:schemeClr val="tx1"/>
            </a:solidFill>
            <a:headEnd type="arrow" w="lg" len="lg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58" name="Straight Connector 57"/>
          <p:cNvCxnSpPr>
            <a:stCxn id="47" idx="4"/>
            <a:endCxn id="18" idx="0"/>
          </p:cNvCxnSpPr>
          <p:nvPr/>
        </p:nvCxnSpPr>
        <p:spPr>
          <a:xfrm flipH="1">
            <a:off x="3750197" y="4150534"/>
            <a:ext cx="758586" cy="606573"/>
          </a:xfrm>
          <a:prstGeom prst="line">
            <a:avLst/>
          </a:prstGeom>
          <a:ln>
            <a:solidFill>
              <a:schemeClr val="tx1"/>
            </a:solidFill>
            <a:headEnd type="arrow" w="lg" len="lg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59" name="Straight Connector 58"/>
          <p:cNvCxnSpPr>
            <a:stCxn id="48" idx="4"/>
            <a:endCxn id="23" idx="0"/>
          </p:cNvCxnSpPr>
          <p:nvPr/>
        </p:nvCxnSpPr>
        <p:spPr>
          <a:xfrm flipH="1">
            <a:off x="4500447" y="4150534"/>
            <a:ext cx="1289813" cy="606573"/>
          </a:xfrm>
          <a:prstGeom prst="line">
            <a:avLst/>
          </a:prstGeom>
          <a:ln>
            <a:solidFill>
              <a:schemeClr val="tx1"/>
            </a:solidFill>
            <a:headEnd type="arrow" w="lg" len="lg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60" name="Straight Connector 59"/>
          <p:cNvCxnSpPr>
            <a:stCxn id="48" idx="4"/>
            <a:endCxn id="24" idx="0"/>
          </p:cNvCxnSpPr>
          <p:nvPr/>
        </p:nvCxnSpPr>
        <p:spPr>
          <a:xfrm>
            <a:off x="5790260" y="4150534"/>
            <a:ext cx="10620" cy="606573"/>
          </a:xfrm>
          <a:prstGeom prst="line">
            <a:avLst/>
          </a:prstGeom>
          <a:ln>
            <a:solidFill>
              <a:schemeClr val="tx1"/>
            </a:solidFill>
            <a:headEnd type="arrow" w="lg" len="lg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66" name="TextBox 76"/>
          <p:cNvSpPr txBox="1">
            <a:spLocks noChangeArrowheads="1"/>
          </p:cNvSpPr>
          <p:nvPr/>
        </p:nvSpPr>
        <p:spPr bwMode="auto">
          <a:xfrm>
            <a:off x="2283041" y="3825425"/>
            <a:ext cx="1125375" cy="24622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prstTxWarp prst="textNoShape">
              <a:avLst/>
            </a:prstTxWarp>
            <a:spAutoFit/>
          </a:bodyPr>
          <a:lstStyle/>
          <a:p>
            <a:pPr algn="ctr"/>
            <a:r>
              <a:rPr lang="en-US" sz="1000" dirty="0"/>
              <a:t>Hidden Layer 2</a:t>
            </a:r>
          </a:p>
        </p:txBody>
      </p:sp>
      <p:sp>
        <p:nvSpPr>
          <p:cNvPr id="53" name="Connector 52"/>
          <p:cNvSpPr/>
          <p:nvPr/>
        </p:nvSpPr>
        <p:spPr>
          <a:xfrm>
            <a:off x="3523055" y="2643661"/>
            <a:ext cx="450150" cy="450150"/>
          </a:xfrm>
          <a:prstGeom prst="flowChartConnector">
            <a:avLst/>
          </a:prstGeom>
          <a:solidFill>
            <a:srgbClr val="EE6802"/>
          </a:solidFill>
          <a:ln>
            <a:solidFill>
              <a:schemeClr val="accent1">
                <a:shade val="95000"/>
                <a:satMod val="105000"/>
              </a:schemeClr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US" sz="1000" dirty="0">
                <a:ln>
                  <a:solidFill>
                    <a:schemeClr val="tx1"/>
                  </a:solidFill>
                </a:ln>
                <a:solidFill>
                  <a:schemeClr val="tx1"/>
                </a:solidFill>
                <a:latin typeface="Arial"/>
                <a:cs typeface="Arial"/>
              </a:rPr>
              <a:t>c</a:t>
            </a:r>
            <a:r>
              <a:rPr lang="en-US" sz="1000" baseline="-25000" dirty="0">
                <a:ln>
                  <a:solidFill>
                    <a:schemeClr val="tx1"/>
                  </a:solidFill>
                </a:ln>
                <a:solidFill>
                  <a:schemeClr val="tx1"/>
                </a:solidFill>
                <a:latin typeface="Arial"/>
                <a:cs typeface="Arial"/>
              </a:rPr>
              <a:t>1</a:t>
            </a:r>
          </a:p>
        </p:txBody>
      </p:sp>
      <p:sp>
        <p:nvSpPr>
          <p:cNvPr id="56" name="Connector 55"/>
          <p:cNvSpPr/>
          <p:nvPr/>
        </p:nvSpPr>
        <p:spPr>
          <a:xfrm>
            <a:off x="4615085" y="1775316"/>
            <a:ext cx="450150" cy="450150"/>
          </a:xfrm>
          <a:prstGeom prst="flowChartConnector">
            <a:avLst/>
          </a:prstGeom>
          <a:solidFill>
            <a:srgbClr val="E0D925"/>
          </a:solidFill>
          <a:ln>
            <a:solidFill>
              <a:schemeClr val="accent1">
                <a:shade val="95000"/>
                <a:satMod val="105000"/>
              </a:schemeClr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US" sz="1000" dirty="0">
                <a:ln>
                  <a:solidFill>
                    <a:schemeClr val="tx1"/>
                  </a:solidFill>
                </a:ln>
                <a:solidFill>
                  <a:schemeClr val="tx1"/>
                </a:solidFill>
                <a:latin typeface="Arial"/>
                <a:cs typeface="Arial"/>
              </a:rPr>
              <a:t>y</a:t>
            </a:r>
            <a:endParaRPr lang="en-US" sz="1000" baseline="-25000" dirty="0">
              <a:ln>
                <a:solidFill>
                  <a:schemeClr val="tx1"/>
                </a:solidFill>
              </a:ln>
              <a:solidFill>
                <a:schemeClr val="tx1"/>
              </a:solidFill>
              <a:latin typeface="Arial"/>
              <a:cs typeface="Arial"/>
            </a:endParaRPr>
          </a:p>
        </p:txBody>
      </p:sp>
      <p:sp>
        <p:nvSpPr>
          <p:cNvPr id="61" name="Connector 60"/>
          <p:cNvSpPr/>
          <p:nvPr/>
        </p:nvSpPr>
        <p:spPr>
          <a:xfrm>
            <a:off x="4273305" y="2643661"/>
            <a:ext cx="450150" cy="450150"/>
          </a:xfrm>
          <a:prstGeom prst="flowChartConnector">
            <a:avLst/>
          </a:prstGeom>
          <a:solidFill>
            <a:srgbClr val="EE6802"/>
          </a:solidFill>
          <a:ln>
            <a:solidFill>
              <a:schemeClr val="accent1">
                <a:shade val="95000"/>
                <a:satMod val="105000"/>
              </a:schemeClr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US" sz="1000" dirty="0">
                <a:ln>
                  <a:solidFill>
                    <a:schemeClr val="tx1"/>
                  </a:solidFill>
                </a:ln>
                <a:solidFill>
                  <a:schemeClr val="tx1"/>
                </a:solidFill>
                <a:latin typeface="Arial"/>
                <a:cs typeface="Arial"/>
              </a:rPr>
              <a:t>c</a:t>
            </a:r>
            <a:r>
              <a:rPr lang="en-US" sz="1000" baseline="-25000" dirty="0">
                <a:ln>
                  <a:solidFill>
                    <a:schemeClr val="tx1"/>
                  </a:solidFill>
                </a:ln>
                <a:solidFill>
                  <a:schemeClr val="tx1"/>
                </a:solidFill>
                <a:latin typeface="Arial"/>
                <a:cs typeface="Arial"/>
              </a:rPr>
              <a:t>2</a:t>
            </a:r>
          </a:p>
        </p:txBody>
      </p:sp>
      <p:sp>
        <p:nvSpPr>
          <p:cNvPr id="67" name="Connector 66"/>
          <p:cNvSpPr/>
          <p:nvPr/>
        </p:nvSpPr>
        <p:spPr>
          <a:xfrm>
            <a:off x="5554782" y="2643661"/>
            <a:ext cx="450150" cy="450150"/>
          </a:xfrm>
          <a:prstGeom prst="flowChartConnector">
            <a:avLst/>
          </a:prstGeom>
          <a:solidFill>
            <a:srgbClr val="EE6802"/>
          </a:solidFill>
          <a:ln>
            <a:solidFill>
              <a:schemeClr val="accent1">
                <a:shade val="95000"/>
                <a:satMod val="105000"/>
              </a:schemeClr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US" sz="1000" dirty="0" err="1">
                <a:ln>
                  <a:solidFill>
                    <a:schemeClr val="tx1"/>
                  </a:solidFill>
                </a:ln>
                <a:solidFill>
                  <a:schemeClr val="tx1"/>
                </a:solidFill>
                <a:latin typeface="Arial"/>
                <a:cs typeface="Arial"/>
              </a:rPr>
              <a:t>c</a:t>
            </a:r>
            <a:r>
              <a:rPr lang="en-US" sz="1000" baseline="-25000" dirty="0" err="1">
                <a:ln>
                  <a:solidFill>
                    <a:schemeClr val="tx1"/>
                  </a:solidFill>
                </a:ln>
                <a:solidFill>
                  <a:schemeClr val="tx1"/>
                </a:solidFill>
                <a:latin typeface="Arial"/>
                <a:cs typeface="Arial"/>
              </a:rPr>
              <a:t>F</a:t>
            </a:r>
            <a:endParaRPr lang="en-US" sz="1000" baseline="-25000" dirty="0">
              <a:ln>
                <a:solidFill>
                  <a:schemeClr val="tx1"/>
                </a:solidFill>
              </a:ln>
              <a:solidFill>
                <a:schemeClr val="tx1"/>
              </a:solidFill>
              <a:latin typeface="Arial"/>
              <a:cs typeface="Arial"/>
            </a:endParaRPr>
          </a:p>
        </p:txBody>
      </p:sp>
      <p:sp>
        <p:nvSpPr>
          <p:cNvPr id="68" name="TextBox 67"/>
          <p:cNvSpPr txBox="1">
            <a:spLocks noChangeArrowheads="1"/>
          </p:cNvSpPr>
          <p:nvPr/>
        </p:nvSpPr>
        <p:spPr bwMode="auto">
          <a:xfrm>
            <a:off x="5023554" y="2696824"/>
            <a:ext cx="291764" cy="24622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>
            <a:prstTxWarp prst="textNoShape">
              <a:avLst/>
            </a:prstTxWarp>
            <a:spAutoFit/>
          </a:bodyPr>
          <a:lstStyle/>
          <a:p>
            <a:pPr algn="ctr"/>
            <a:r>
              <a:rPr lang="en-US" sz="1000" b="1" dirty="0"/>
              <a:t>…</a:t>
            </a:r>
          </a:p>
        </p:txBody>
      </p:sp>
      <p:cxnSp>
        <p:nvCxnSpPr>
          <p:cNvPr id="69" name="Straight Connector 68"/>
          <p:cNvCxnSpPr>
            <a:stCxn id="53" idx="4"/>
          </p:cNvCxnSpPr>
          <p:nvPr/>
        </p:nvCxnSpPr>
        <p:spPr>
          <a:xfrm flipH="1">
            <a:off x="3739794" y="3093811"/>
            <a:ext cx="8336" cy="606573"/>
          </a:xfrm>
          <a:prstGeom prst="line">
            <a:avLst/>
          </a:prstGeom>
          <a:ln>
            <a:solidFill>
              <a:schemeClr val="tx1"/>
            </a:solidFill>
            <a:headEnd type="arrow" w="lg" len="lg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70" name="Straight Connector 69"/>
          <p:cNvCxnSpPr>
            <a:stCxn id="53" idx="4"/>
          </p:cNvCxnSpPr>
          <p:nvPr/>
        </p:nvCxnSpPr>
        <p:spPr>
          <a:xfrm>
            <a:off x="3748130" y="3093811"/>
            <a:ext cx="741914" cy="606573"/>
          </a:xfrm>
          <a:prstGeom prst="line">
            <a:avLst/>
          </a:prstGeom>
          <a:ln>
            <a:solidFill>
              <a:schemeClr val="tx1"/>
            </a:solidFill>
            <a:headEnd type="arrow" w="lg" len="lg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71" name="Straight Connector 70"/>
          <p:cNvCxnSpPr>
            <a:stCxn id="53" idx="4"/>
          </p:cNvCxnSpPr>
          <p:nvPr/>
        </p:nvCxnSpPr>
        <p:spPr>
          <a:xfrm>
            <a:off x="3748130" y="3093811"/>
            <a:ext cx="2042347" cy="606573"/>
          </a:xfrm>
          <a:prstGeom prst="line">
            <a:avLst/>
          </a:prstGeom>
          <a:ln>
            <a:solidFill>
              <a:schemeClr val="tx1"/>
            </a:solidFill>
            <a:headEnd type="arrow" w="lg" len="lg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72" name="Straight Connector 71"/>
          <p:cNvCxnSpPr>
            <a:stCxn id="61" idx="4"/>
          </p:cNvCxnSpPr>
          <p:nvPr/>
        </p:nvCxnSpPr>
        <p:spPr>
          <a:xfrm flipH="1">
            <a:off x="4490044" y="3093811"/>
            <a:ext cx="8336" cy="606573"/>
          </a:xfrm>
          <a:prstGeom prst="line">
            <a:avLst/>
          </a:prstGeom>
          <a:ln>
            <a:solidFill>
              <a:schemeClr val="tx1"/>
            </a:solidFill>
            <a:headEnd type="arrow" w="lg" len="lg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73" name="Straight Connector 72"/>
          <p:cNvCxnSpPr>
            <a:stCxn id="61" idx="4"/>
          </p:cNvCxnSpPr>
          <p:nvPr/>
        </p:nvCxnSpPr>
        <p:spPr>
          <a:xfrm>
            <a:off x="4498380" y="3093811"/>
            <a:ext cx="1292097" cy="606573"/>
          </a:xfrm>
          <a:prstGeom prst="line">
            <a:avLst/>
          </a:prstGeom>
          <a:ln>
            <a:solidFill>
              <a:schemeClr val="tx1"/>
            </a:solidFill>
            <a:headEnd type="arrow" w="lg" len="lg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74" name="Straight Connector 73"/>
          <p:cNvCxnSpPr>
            <a:stCxn id="67" idx="4"/>
          </p:cNvCxnSpPr>
          <p:nvPr/>
        </p:nvCxnSpPr>
        <p:spPr>
          <a:xfrm flipH="1">
            <a:off x="3739794" y="3093811"/>
            <a:ext cx="2040063" cy="606573"/>
          </a:xfrm>
          <a:prstGeom prst="line">
            <a:avLst/>
          </a:prstGeom>
          <a:ln>
            <a:solidFill>
              <a:schemeClr val="tx1"/>
            </a:solidFill>
            <a:headEnd type="arrow" w="lg" len="lg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75" name="Straight Connector 74"/>
          <p:cNvCxnSpPr>
            <a:stCxn id="61" idx="4"/>
          </p:cNvCxnSpPr>
          <p:nvPr/>
        </p:nvCxnSpPr>
        <p:spPr>
          <a:xfrm flipH="1">
            <a:off x="3739794" y="3093811"/>
            <a:ext cx="758586" cy="606573"/>
          </a:xfrm>
          <a:prstGeom prst="line">
            <a:avLst/>
          </a:prstGeom>
          <a:ln>
            <a:solidFill>
              <a:schemeClr val="tx1"/>
            </a:solidFill>
            <a:headEnd type="arrow" w="lg" len="lg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76" name="Straight Connector 75"/>
          <p:cNvCxnSpPr>
            <a:stCxn id="67" idx="4"/>
          </p:cNvCxnSpPr>
          <p:nvPr/>
        </p:nvCxnSpPr>
        <p:spPr>
          <a:xfrm flipH="1">
            <a:off x="4490044" y="3093811"/>
            <a:ext cx="1289813" cy="606573"/>
          </a:xfrm>
          <a:prstGeom prst="line">
            <a:avLst/>
          </a:prstGeom>
          <a:ln>
            <a:solidFill>
              <a:schemeClr val="tx1"/>
            </a:solidFill>
            <a:headEnd type="arrow" w="lg" len="lg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77" name="Straight Connector 76"/>
          <p:cNvCxnSpPr>
            <a:stCxn id="67" idx="4"/>
          </p:cNvCxnSpPr>
          <p:nvPr/>
        </p:nvCxnSpPr>
        <p:spPr>
          <a:xfrm>
            <a:off x="5779857" y="3093811"/>
            <a:ext cx="10620" cy="606573"/>
          </a:xfrm>
          <a:prstGeom prst="line">
            <a:avLst/>
          </a:prstGeom>
          <a:ln>
            <a:solidFill>
              <a:schemeClr val="tx1"/>
            </a:solidFill>
            <a:headEnd type="arrow" w="lg" len="lg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78" name="Straight Connector 77"/>
          <p:cNvCxnSpPr>
            <a:stCxn id="56" idx="4"/>
          </p:cNvCxnSpPr>
          <p:nvPr/>
        </p:nvCxnSpPr>
        <p:spPr>
          <a:xfrm rot="5400000">
            <a:off x="4085048" y="1888548"/>
            <a:ext cx="418195" cy="1092031"/>
          </a:xfrm>
          <a:prstGeom prst="line">
            <a:avLst/>
          </a:prstGeom>
          <a:ln>
            <a:solidFill>
              <a:schemeClr val="tx1"/>
            </a:solidFill>
            <a:headEnd type="arrow" w="lg" len="lg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79" name="Straight Connector 78"/>
          <p:cNvCxnSpPr>
            <a:stCxn id="56" idx="4"/>
          </p:cNvCxnSpPr>
          <p:nvPr/>
        </p:nvCxnSpPr>
        <p:spPr>
          <a:xfrm rot="5400000">
            <a:off x="4460173" y="2263673"/>
            <a:ext cx="418195" cy="341781"/>
          </a:xfrm>
          <a:prstGeom prst="line">
            <a:avLst/>
          </a:prstGeom>
          <a:ln>
            <a:solidFill>
              <a:schemeClr val="tx1"/>
            </a:solidFill>
            <a:headEnd type="arrow" w="lg" len="lg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80" name="Straight Connector 79"/>
          <p:cNvCxnSpPr>
            <a:stCxn id="56" idx="4"/>
          </p:cNvCxnSpPr>
          <p:nvPr/>
        </p:nvCxnSpPr>
        <p:spPr>
          <a:xfrm rot="16200000" flipH="1">
            <a:off x="5110389" y="1955237"/>
            <a:ext cx="418195" cy="958653"/>
          </a:xfrm>
          <a:prstGeom prst="line">
            <a:avLst/>
          </a:prstGeom>
          <a:ln>
            <a:solidFill>
              <a:schemeClr val="tx1"/>
            </a:solidFill>
            <a:headEnd type="arrow" w="lg" len="lg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81" name="TextBox 74"/>
          <p:cNvSpPr txBox="1">
            <a:spLocks noChangeArrowheads="1"/>
          </p:cNvSpPr>
          <p:nvPr/>
        </p:nvSpPr>
        <p:spPr bwMode="auto">
          <a:xfrm>
            <a:off x="2512995" y="1878127"/>
            <a:ext cx="708569" cy="24622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prstTxWarp prst="textNoShape">
              <a:avLst/>
            </a:prstTxWarp>
            <a:spAutoFit/>
          </a:bodyPr>
          <a:lstStyle/>
          <a:p>
            <a:r>
              <a:rPr lang="en-US" sz="1000" dirty="0"/>
              <a:t>Output</a:t>
            </a:r>
          </a:p>
        </p:txBody>
      </p:sp>
      <p:sp>
        <p:nvSpPr>
          <p:cNvPr id="82" name="TextBox 76"/>
          <p:cNvSpPr txBox="1">
            <a:spLocks noChangeArrowheads="1"/>
          </p:cNvSpPr>
          <p:nvPr/>
        </p:nvSpPr>
        <p:spPr bwMode="auto">
          <a:xfrm>
            <a:off x="2272638" y="2768702"/>
            <a:ext cx="1125375" cy="24622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prstTxWarp prst="textNoShape">
              <a:avLst/>
            </a:prstTxWarp>
            <a:spAutoFit/>
          </a:bodyPr>
          <a:lstStyle/>
          <a:p>
            <a:pPr algn="ctr"/>
            <a:r>
              <a:rPr lang="en-US" sz="1000" dirty="0"/>
              <a:t>Hidden Layer 3</a:t>
            </a:r>
          </a:p>
        </p:txBody>
      </p:sp>
    </p:spTree>
    <p:extLst>
      <p:ext uri="{BB962C8B-B14F-4D97-AF65-F5344CB8AC3E}">
        <p14:creationId xmlns:p14="http://schemas.microsoft.com/office/powerpoint/2010/main" val="3667262979"/>
      </p:ext>
    </p:extLst>
  </p:cSld>
  <p:clrMapOvr>
    <a:masterClrMapping/>
  </p:clrMapOvr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 dirty="0"/>
              <a:t>Different Levels of Abstraction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49275" y="1600201"/>
            <a:ext cx="3385350" cy="4343400"/>
          </a:xfrm>
        </p:spPr>
        <p:txBody>
          <a:bodyPr/>
          <a:lstStyle/>
          <a:p>
            <a:r>
              <a:rPr lang="en-US" dirty="0"/>
              <a:t>We don’t know the “right” levels of abstraction</a:t>
            </a:r>
          </a:p>
          <a:p>
            <a:r>
              <a:rPr lang="en-US" dirty="0"/>
              <a:t>So let the model figure it out!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CF56997-4F5F-5A42-B306-795126905ACA}" type="slidenum">
              <a:rPr lang="en-US" smtClean="0"/>
              <a:pPr/>
              <a:t>42</a:t>
            </a:fld>
            <a:endParaRPr lang="en-US"/>
          </a:p>
        </p:txBody>
      </p:sp>
      <p:sp>
        <p:nvSpPr>
          <p:cNvPr id="7" name="Text Placeholder 5"/>
          <p:cNvSpPr>
            <a:spLocks noGrp="1"/>
          </p:cNvSpPr>
          <p:nvPr>
            <p:ph type="body" sz="quarter" idx="13"/>
          </p:nvPr>
        </p:nvSpPr>
        <p:spPr/>
        <p:txBody>
          <a:bodyPr/>
          <a:lstStyle/>
          <a:p>
            <a:r>
              <a:rPr lang="en-US" dirty="0"/>
              <a:t>Decision Functions</a:t>
            </a:r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934625" y="1444532"/>
            <a:ext cx="4656926" cy="5095225"/>
          </a:xfrm>
          <a:prstGeom prst="rect">
            <a:avLst/>
          </a:prstGeom>
        </p:spPr>
      </p:pic>
      <p:sp>
        <p:nvSpPr>
          <p:cNvPr id="6" name="TextBox 5"/>
          <p:cNvSpPr txBox="1"/>
          <p:nvPr/>
        </p:nvSpPr>
        <p:spPr>
          <a:xfrm>
            <a:off x="0" y="6490857"/>
            <a:ext cx="4644271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/>
              <a:t>Example from </a:t>
            </a:r>
            <a:r>
              <a:rPr lang="en-US" dirty="0" err="1"/>
              <a:t>Honglak</a:t>
            </a:r>
            <a:r>
              <a:rPr lang="en-US" dirty="0"/>
              <a:t> Lee (NIPS 2010)</a:t>
            </a:r>
          </a:p>
        </p:txBody>
      </p:sp>
    </p:spTree>
    <p:extLst>
      <p:ext uri="{BB962C8B-B14F-4D97-AF65-F5344CB8AC3E}">
        <p14:creationId xmlns:p14="http://schemas.microsoft.com/office/powerpoint/2010/main" val="64013970"/>
      </p:ext>
    </p:extLst>
  </p:cSld>
  <p:clrMapOvr>
    <a:masterClrMapping/>
  </p:clrMapOvr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 dirty="0"/>
              <a:t>Different Levels of Abstraction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49275" y="1600201"/>
            <a:ext cx="3385350" cy="4343400"/>
          </a:xfrm>
        </p:spPr>
        <p:txBody>
          <a:bodyPr/>
          <a:lstStyle/>
          <a:p>
            <a:pPr marL="0" indent="0">
              <a:buNone/>
            </a:pPr>
            <a:r>
              <a:rPr lang="en-US" b="1" dirty="0"/>
              <a:t>Face Recognition:</a:t>
            </a:r>
          </a:p>
          <a:p>
            <a:pPr lvl="1"/>
            <a:r>
              <a:rPr lang="en-US" dirty="0"/>
              <a:t>Deep Network can build up increasingly higher levels of abstraction</a:t>
            </a:r>
          </a:p>
          <a:p>
            <a:pPr lvl="1"/>
            <a:r>
              <a:rPr lang="en-US" dirty="0"/>
              <a:t>Lines, parts, regions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CF56997-4F5F-5A42-B306-795126905ACA}" type="slidenum">
              <a:rPr lang="en-US" smtClean="0"/>
              <a:pPr/>
              <a:t>43</a:t>
            </a:fld>
            <a:endParaRPr lang="en-US"/>
          </a:p>
        </p:txBody>
      </p:sp>
      <p:sp>
        <p:nvSpPr>
          <p:cNvPr id="7" name="Text Placeholder 5"/>
          <p:cNvSpPr>
            <a:spLocks noGrp="1"/>
          </p:cNvSpPr>
          <p:nvPr>
            <p:ph type="body" sz="quarter" idx="13"/>
          </p:nvPr>
        </p:nvSpPr>
        <p:spPr/>
        <p:txBody>
          <a:bodyPr/>
          <a:lstStyle/>
          <a:p>
            <a:r>
              <a:rPr lang="en-US" dirty="0"/>
              <a:t>Decision Functions</a:t>
            </a:r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934625" y="1444532"/>
            <a:ext cx="4656926" cy="5095225"/>
          </a:xfrm>
          <a:prstGeom prst="rect">
            <a:avLst/>
          </a:prstGeom>
        </p:spPr>
      </p:pic>
      <p:sp>
        <p:nvSpPr>
          <p:cNvPr id="6" name="TextBox 5"/>
          <p:cNvSpPr txBox="1"/>
          <p:nvPr/>
        </p:nvSpPr>
        <p:spPr>
          <a:xfrm>
            <a:off x="0" y="6490857"/>
            <a:ext cx="4644271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/>
              <a:t>Example from </a:t>
            </a:r>
            <a:r>
              <a:rPr lang="en-US" dirty="0" err="1"/>
              <a:t>Honglak</a:t>
            </a:r>
            <a:r>
              <a:rPr lang="en-US" dirty="0"/>
              <a:t> Lee (NIPS 2010)</a:t>
            </a:r>
          </a:p>
        </p:txBody>
      </p:sp>
    </p:spTree>
    <p:extLst>
      <p:ext uri="{BB962C8B-B14F-4D97-AF65-F5344CB8AC3E}">
        <p14:creationId xmlns:p14="http://schemas.microsoft.com/office/powerpoint/2010/main" val="3718004081"/>
      </p:ext>
    </p:extLst>
  </p:cSld>
  <p:clrMapOvr>
    <a:masterClrMapping/>
  </p:clrMapOvr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 dirty="0"/>
              <a:t>Different Levels of Abstraction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CF56997-4F5F-5A42-B306-795126905ACA}" type="slidenum">
              <a:rPr lang="en-US" smtClean="0"/>
              <a:pPr/>
              <a:t>44</a:t>
            </a:fld>
            <a:endParaRPr lang="en-US"/>
          </a:p>
        </p:txBody>
      </p:sp>
      <p:sp>
        <p:nvSpPr>
          <p:cNvPr id="67" name="Text Placeholder 5"/>
          <p:cNvSpPr>
            <a:spLocks noGrp="1"/>
          </p:cNvSpPr>
          <p:nvPr>
            <p:ph type="body" sz="quarter" idx="13"/>
          </p:nvPr>
        </p:nvSpPr>
        <p:spPr/>
        <p:txBody>
          <a:bodyPr/>
          <a:lstStyle/>
          <a:p>
            <a:r>
              <a:rPr lang="en-US" dirty="0"/>
              <a:t>Decision Functions</a:t>
            </a:r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934625" y="1444532"/>
            <a:ext cx="4656926" cy="5095225"/>
          </a:xfrm>
          <a:prstGeom prst="rect">
            <a:avLst/>
          </a:prstGeom>
        </p:spPr>
      </p:pic>
      <p:sp>
        <p:nvSpPr>
          <p:cNvPr id="6" name="TextBox 5"/>
          <p:cNvSpPr txBox="1"/>
          <p:nvPr/>
        </p:nvSpPr>
        <p:spPr>
          <a:xfrm>
            <a:off x="0" y="6490857"/>
            <a:ext cx="4644271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/>
              <a:t>Example from </a:t>
            </a:r>
            <a:r>
              <a:rPr lang="en-US" dirty="0" err="1"/>
              <a:t>Honglak</a:t>
            </a:r>
            <a:r>
              <a:rPr lang="en-US" dirty="0"/>
              <a:t> Lee (NIPS 2010)</a:t>
            </a:r>
          </a:p>
        </p:txBody>
      </p:sp>
      <p:grpSp>
        <p:nvGrpSpPr>
          <p:cNvPr id="3" name="Group 2"/>
          <p:cNvGrpSpPr/>
          <p:nvPr/>
        </p:nvGrpSpPr>
        <p:grpSpPr>
          <a:xfrm>
            <a:off x="238229" y="1708627"/>
            <a:ext cx="4336845" cy="4500352"/>
            <a:chOff x="2272638" y="1775316"/>
            <a:chExt cx="4336845" cy="4500352"/>
          </a:xfrm>
        </p:grpSpPr>
        <p:sp>
          <p:nvSpPr>
            <p:cNvPr id="68" name="Connector 67"/>
            <p:cNvSpPr/>
            <p:nvPr/>
          </p:nvSpPr>
          <p:spPr>
            <a:xfrm>
              <a:off x="3033291" y="5825518"/>
              <a:ext cx="450150" cy="450150"/>
            </a:xfrm>
            <a:prstGeom prst="flowChartConnector">
              <a:avLst/>
            </a:prstGeom>
            <a:solidFill>
              <a:srgbClr val="72CEE0"/>
            </a:solidFill>
            <a:ln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r>
                <a:rPr lang="en-US" sz="1000" dirty="0">
                  <a:ln>
                    <a:solidFill>
                      <a:schemeClr val="tx1"/>
                    </a:solidFill>
                  </a:ln>
                  <a:solidFill>
                    <a:schemeClr val="tx1"/>
                  </a:solidFill>
                  <a:latin typeface="Arial"/>
                  <a:cs typeface="Arial"/>
                </a:rPr>
                <a:t>x</a:t>
              </a:r>
              <a:r>
                <a:rPr lang="en-US" sz="1000" baseline="-25000" dirty="0">
                  <a:ln>
                    <a:solidFill>
                      <a:schemeClr val="tx1"/>
                    </a:solidFill>
                  </a:ln>
                  <a:solidFill>
                    <a:schemeClr val="tx1"/>
                  </a:solidFill>
                  <a:latin typeface="Arial"/>
                  <a:cs typeface="Arial"/>
                </a:rPr>
                <a:t>1</a:t>
              </a:r>
            </a:p>
          </p:txBody>
        </p:sp>
        <p:sp>
          <p:nvSpPr>
            <p:cNvPr id="69" name="Connector 68"/>
            <p:cNvSpPr/>
            <p:nvPr/>
          </p:nvSpPr>
          <p:spPr>
            <a:xfrm>
              <a:off x="3525122" y="4757107"/>
              <a:ext cx="450150" cy="450150"/>
            </a:xfrm>
            <a:prstGeom prst="flowChartConnector">
              <a:avLst/>
            </a:prstGeom>
            <a:solidFill>
              <a:srgbClr val="EE6802"/>
            </a:solidFill>
            <a:ln>
              <a:solidFill>
                <a:schemeClr val="accent1">
                  <a:shade val="95000"/>
                  <a:satMod val="105000"/>
                </a:schemeClr>
              </a:solidFill>
            </a:ln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r>
                <a:rPr lang="en-US" sz="1000" dirty="0">
                  <a:ln>
                    <a:solidFill>
                      <a:schemeClr val="tx1"/>
                    </a:solidFill>
                  </a:ln>
                  <a:solidFill>
                    <a:schemeClr val="tx1"/>
                  </a:solidFill>
                  <a:latin typeface="Arial"/>
                  <a:cs typeface="Arial"/>
                </a:rPr>
                <a:t>a</a:t>
              </a:r>
              <a:r>
                <a:rPr lang="en-US" sz="1000" baseline="-25000" dirty="0">
                  <a:ln>
                    <a:solidFill>
                      <a:schemeClr val="tx1"/>
                    </a:solidFill>
                  </a:ln>
                  <a:solidFill>
                    <a:schemeClr val="tx1"/>
                  </a:solidFill>
                  <a:latin typeface="Arial"/>
                  <a:cs typeface="Arial"/>
                </a:rPr>
                <a:t>1</a:t>
              </a:r>
            </a:p>
          </p:txBody>
        </p:sp>
        <p:sp>
          <p:nvSpPr>
            <p:cNvPr id="70" name="Connector 69"/>
            <p:cNvSpPr/>
            <p:nvPr/>
          </p:nvSpPr>
          <p:spPr>
            <a:xfrm>
              <a:off x="3866902" y="5825518"/>
              <a:ext cx="450150" cy="450150"/>
            </a:xfrm>
            <a:prstGeom prst="flowChartConnector">
              <a:avLst/>
            </a:prstGeom>
            <a:solidFill>
              <a:srgbClr val="72CEE0"/>
            </a:solidFill>
            <a:ln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r>
                <a:rPr lang="en-US" sz="1000" dirty="0">
                  <a:ln>
                    <a:solidFill>
                      <a:schemeClr val="tx1"/>
                    </a:solidFill>
                  </a:ln>
                  <a:solidFill>
                    <a:schemeClr val="tx1"/>
                  </a:solidFill>
                  <a:latin typeface="Arial"/>
                  <a:cs typeface="Arial"/>
                </a:rPr>
                <a:t>x</a:t>
              </a:r>
              <a:r>
                <a:rPr lang="en-US" sz="1000" baseline="-25000" dirty="0">
                  <a:ln>
                    <a:solidFill>
                      <a:schemeClr val="tx1"/>
                    </a:solidFill>
                  </a:ln>
                  <a:solidFill>
                    <a:schemeClr val="tx1"/>
                  </a:solidFill>
                  <a:latin typeface="Arial"/>
                  <a:cs typeface="Arial"/>
                </a:rPr>
                <a:t>2</a:t>
              </a:r>
            </a:p>
          </p:txBody>
        </p:sp>
        <p:sp>
          <p:nvSpPr>
            <p:cNvPr id="71" name="Connector 70"/>
            <p:cNvSpPr/>
            <p:nvPr/>
          </p:nvSpPr>
          <p:spPr>
            <a:xfrm>
              <a:off x="4783875" y="5825518"/>
              <a:ext cx="450150" cy="450150"/>
            </a:xfrm>
            <a:prstGeom prst="flowChartConnector">
              <a:avLst/>
            </a:prstGeom>
            <a:solidFill>
              <a:srgbClr val="72CEE0"/>
            </a:solidFill>
            <a:ln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r>
                <a:rPr lang="en-US" sz="1000" dirty="0">
                  <a:ln>
                    <a:solidFill>
                      <a:schemeClr val="tx1"/>
                    </a:solidFill>
                  </a:ln>
                  <a:solidFill>
                    <a:schemeClr val="tx1"/>
                  </a:solidFill>
                  <a:latin typeface="Arial"/>
                  <a:cs typeface="Arial"/>
                </a:rPr>
                <a:t>x</a:t>
              </a:r>
              <a:r>
                <a:rPr lang="en-US" sz="1000" baseline="-25000" dirty="0">
                  <a:ln>
                    <a:solidFill>
                      <a:schemeClr val="tx1"/>
                    </a:solidFill>
                  </a:ln>
                  <a:solidFill>
                    <a:schemeClr val="tx1"/>
                  </a:solidFill>
                  <a:latin typeface="Arial"/>
                  <a:cs typeface="Arial"/>
                </a:rPr>
                <a:t>3</a:t>
              </a:r>
            </a:p>
          </p:txBody>
        </p:sp>
        <p:sp>
          <p:nvSpPr>
            <p:cNvPr id="72" name="Connector 71"/>
            <p:cNvSpPr/>
            <p:nvPr/>
          </p:nvSpPr>
          <p:spPr>
            <a:xfrm>
              <a:off x="6159333" y="5825518"/>
              <a:ext cx="450150" cy="450150"/>
            </a:xfrm>
            <a:prstGeom prst="flowChartConnector">
              <a:avLst/>
            </a:prstGeom>
            <a:solidFill>
              <a:srgbClr val="72CEE0"/>
            </a:solidFill>
            <a:ln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r>
                <a:rPr lang="en-US" sz="1000" dirty="0" err="1">
                  <a:ln>
                    <a:solidFill>
                      <a:schemeClr val="tx1"/>
                    </a:solidFill>
                  </a:ln>
                  <a:solidFill>
                    <a:schemeClr val="tx1"/>
                  </a:solidFill>
                  <a:latin typeface="Arial"/>
                  <a:cs typeface="Arial"/>
                </a:rPr>
                <a:t>x</a:t>
              </a:r>
              <a:r>
                <a:rPr lang="en-US" sz="1000" baseline="-25000" dirty="0" err="1">
                  <a:ln>
                    <a:solidFill>
                      <a:schemeClr val="tx1"/>
                    </a:solidFill>
                  </a:ln>
                  <a:solidFill>
                    <a:schemeClr val="tx1"/>
                  </a:solidFill>
                  <a:latin typeface="Arial"/>
                  <a:cs typeface="Arial"/>
                </a:rPr>
                <a:t>M</a:t>
              </a:r>
              <a:endParaRPr lang="en-US" sz="1000" baseline="-25000" dirty="0">
                <a:ln>
                  <a:solidFill>
                    <a:schemeClr val="tx1"/>
                  </a:solidFill>
                </a:ln>
                <a:solidFill>
                  <a:schemeClr val="tx1"/>
                </a:solidFill>
                <a:latin typeface="Arial"/>
                <a:cs typeface="Arial"/>
              </a:endParaRPr>
            </a:p>
          </p:txBody>
        </p:sp>
        <p:sp>
          <p:nvSpPr>
            <p:cNvPr id="73" name="Connector 72"/>
            <p:cNvSpPr/>
            <p:nvPr/>
          </p:nvSpPr>
          <p:spPr>
            <a:xfrm>
              <a:off x="4275372" y="4757107"/>
              <a:ext cx="450150" cy="450150"/>
            </a:xfrm>
            <a:prstGeom prst="flowChartConnector">
              <a:avLst/>
            </a:prstGeom>
            <a:solidFill>
              <a:srgbClr val="EE6802"/>
            </a:solidFill>
            <a:ln>
              <a:solidFill>
                <a:schemeClr val="accent1">
                  <a:shade val="95000"/>
                  <a:satMod val="105000"/>
                </a:schemeClr>
              </a:solidFill>
            </a:ln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r>
                <a:rPr lang="en-US" sz="1000" dirty="0">
                  <a:ln>
                    <a:solidFill>
                      <a:schemeClr val="tx1"/>
                    </a:solidFill>
                  </a:ln>
                  <a:solidFill>
                    <a:schemeClr val="tx1"/>
                  </a:solidFill>
                  <a:latin typeface="Arial"/>
                  <a:cs typeface="Arial"/>
                </a:rPr>
                <a:t>a</a:t>
              </a:r>
              <a:r>
                <a:rPr lang="en-US" sz="1000" baseline="-25000" dirty="0">
                  <a:ln>
                    <a:solidFill>
                      <a:schemeClr val="tx1"/>
                    </a:solidFill>
                  </a:ln>
                  <a:solidFill>
                    <a:schemeClr val="tx1"/>
                  </a:solidFill>
                  <a:latin typeface="Arial"/>
                  <a:cs typeface="Arial"/>
                </a:rPr>
                <a:t>2</a:t>
              </a:r>
            </a:p>
          </p:txBody>
        </p:sp>
        <p:sp>
          <p:nvSpPr>
            <p:cNvPr id="74" name="Connector 73"/>
            <p:cNvSpPr/>
            <p:nvPr/>
          </p:nvSpPr>
          <p:spPr>
            <a:xfrm>
              <a:off x="5575805" y="4757107"/>
              <a:ext cx="450150" cy="450150"/>
            </a:xfrm>
            <a:prstGeom prst="flowChartConnector">
              <a:avLst/>
            </a:prstGeom>
            <a:solidFill>
              <a:srgbClr val="EE6802"/>
            </a:solidFill>
            <a:ln>
              <a:solidFill>
                <a:schemeClr val="accent1">
                  <a:shade val="95000"/>
                  <a:satMod val="105000"/>
                </a:schemeClr>
              </a:solidFill>
            </a:ln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r>
                <a:rPr lang="en-US" sz="1000" dirty="0" err="1">
                  <a:ln>
                    <a:solidFill>
                      <a:schemeClr val="tx1"/>
                    </a:solidFill>
                  </a:ln>
                  <a:solidFill>
                    <a:schemeClr val="tx1"/>
                  </a:solidFill>
                  <a:latin typeface="Arial"/>
                  <a:cs typeface="Arial"/>
                </a:rPr>
                <a:t>a</a:t>
              </a:r>
              <a:r>
                <a:rPr lang="en-US" sz="1000" baseline="-25000" dirty="0" err="1">
                  <a:ln>
                    <a:solidFill>
                      <a:schemeClr val="tx1"/>
                    </a:solidFill>
                  </a:ln>
                  <a:solidFill>
                    <a:schemeClr val="tx1"/>
                  </a:solidFill>
                  <a:latin typeface="Arial"/>
                  <a:cs typeface="Arial"/>
                </a:rPr>
                <a:t>D</a:t>
              </a:r>
              <a:endParaRPr lang="en-US" sz="1000" baseline="-25000" dirty="0">
                <a:ln>
                  <a:solidFill>
                    <a:schemeClr val="tx1"/>
                  </a:solidFill>
                </a:ln>
                <a:solidFill>
                  <a:schemeClr val="tx1"/>
                </a:solidFill>
                <a:latin typeface="Arial"/>
                <a:cs typeface="Arial"/>
              </a:endParaRPr>
            </a:p>
          </p:txBody>
        </p:sp>
        <p:sp>
          <p:nvSpPr>
            <p:cNvPr id="75" name="TextBox 74"/>
            <p:cNvSpPr txBox="1">
              <a:spLocks noChangeArrowheads="1"/>
            </p:cNvSpPr>
            <p:nvPr/>
          </p:nvSpPr>
          <p:spPr bwMode="auto">
            <a:xfrm>
              <a:off x="5025621" y="4810270"/>
              <a:ext cx="291764" cy="246221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anchor="ctr">
              <a:prstTxWarp prst="textNoShape">
                <a:avLst/>
              </a:prstTxWarp>
              <a:spAutoFit/>
            </a:bodyPr>
            <a:lstStyle/>
            <a:p>
              <a:pPr algn="ctr"/>
              <a:r>
                <a:rPr lang="en-US" sz="1000" b="1" dirty="0"/>
                <a:t>…</a:t>
              </a:r>
            </a:p>
          </p:txBody>
        </p:sp>
        <p:sp>
          <p:nvSpPr>
            <p:cNvPr id="76" name="TextBox 75"/>
            <p:cNvSpPr txBox="1">
              <a:spLocks noChangeArrowheads="1"/>
            </p:cNvSpPr>
            <p:nvPr/>
          </p:nvSpPr>
          <p:spPr bwMode="auto">
            <a:xfrm>
              <a:off x="5575805" y="5878681"/>
              <a:ext cx="291764" cy="246221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anchor="ctr">
              <a:prstTxWarp prst="textNoShape">
                <a:avLst/>
              </a:prstTxWarp>
              <a:spAutoFit/>
            </a:bodyPr>
            <a:lstStyle/>
            <a:p>
              <a:pPr algn="ctr"/>
              <a:r>
                <a:rPr lang="en-US" sz="1000" b="1"/>
                <a:t>…</a:t>
              </a:r>
            </a:p>
          </p:txBody>
        </p:sp>
        <p:cxnSp>
          <p:nvCxnSpPr>
            <p:cNvPr id="77" name="Straight Connector 76"/>
            <p:cNvCxnSpPr>
              <a:stCxn id="69" idx="4"/>
              <a:endCxn id="68" idx="0"/>
            </p:cNvCxnSpPr>
            <p:nvPr/>
          </p:nvCxnSpPr>
          <p:spPr>
            <a:xfrm rot="5400000">
              <a:off x="3195151" y="5270472"/>
              <a:ext cx="618261" cy="491831"/>
            </a:xfrm>
            <a:prstGeom prst="line">
              <a:avLst/>
            </a:prstGeom>
            <a:ln>
              <a:solidFill>
                <a:schemeClr val="tx1"/>
              </a:solidFill>
              <a:headEnd type="arrow" w="lg" len="lg"/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8" name="Straight Connector 77"/>
            <p:cNvCxnSpPr>
              <a:stCxn id="69" idx="4"/>
              <a:endCxn id="70" idx="0"/>
            </p:cNvCxnSpPr>
            <p:nvPr/>
          </p:nvCxnSpPr>
          <p:spPr>
            <a:xfrm rot="16200000" flipH="1">
              <a:off x="3611956" y="5345497"/>
              <a:ext cx="618261" cy="341781"/>
            </a:xfrm>
            <a:prstGeom prst="line">
              <a:avLst/>
            </a:prstGeom>
            <a:ln>
              <a:solidFill>
                <a:schemeClr val="tx1"/>
              </a:solidFill>
              <a:headEnd type="arrow" w="lg" len="lg"/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9" name="Straight Connector 78"/>
            <p:cNvCxnSpPr>
              <a:stCxn id="69" idx="4"/>
              <a:endCxn id="71" idx="0"/>
            </p:cNvCxnSpPr>
            <p:nvPr/>
          </p:nvCxnSpPr>
          <p:spPr>
            <a:xfrm rot="16200000" flipH="1">
              <a:off x="4070442" y="4887011"/>
              <a:ext cx="618261" cy="1258753"/>
            </a:xfrm>
            <a:prstGeom prst="line">
              <a:avLst/>
            </a:prstGeom>
            <a:ln>
              <a:solidFill>
                <a:schemeClr val="tx1"/>
              </a:solidFill>
              <a:headEnd type="arrow" w="lg" len="lg"/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0" name="Straight Connector 79"/>
            <p:cNvCxnSpPr>
              <a:stCxn id="69" idx="4"/>
              <a:endCxn id="72" idx="0"/>
            </p:cNvCxnSpPr>
            <p:nvPr/>
          </p:nvCxnSpPr>
          <p:spPr>
            <a:xfrm rot="16200000" flipH="1">
              <a:off x="4758172" y="4199282"/>
              <a:ext cx="618261" cy="2634211"/>
            </a:xfrm>
            <a:prstGeom prst="line">
              <a:avLst/>
            </a:prstGeom>
            <a:ln>
              <a:solidFill>
                <a:schemeClr val="tx1"/>
              </a:solidFill>
              <a:headEnd type="arrow" w="lg" len="lg"/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1" name="Straight Connector 80"/>
            <p:cNvCxnSpPr>
              <a:stCxn id="73" idx="4"/>
              <a:endCxn id="70" idx="0"/>
            </p:cNvCxnSpPr>
            <p:nvPr/>
          </p:nvCxnSpPr>
          <p:spPr>
            <a:xfrm rot="5400000">
              <a:off x="3987081" y="5312153"/>
              <a:ext cx="618261" cy="408469"/>
            </a:xfrm>
            <a:prstGeom prst="line">
              <a:avLst/>
            </a:prstGeom>
            <a:ln>
              <a:solidFill>
                <a:schemeClr val="tx1"/>
              </a:solidFill>
              <a:headEnd type="arrow" w="lg" len="lg"/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2" name="Straight Connector 81"/>
            <p:cNvCxnSpPr>
              <a:stCxn id="73" idx="4"/>
              <a:endCxn id="71" idx="0"/>
            </p:cNvCxnSpPr>
            <p:nvPr/>
          </p:nvCxnSpPr>
          <p:spPr>
            <a:xfrm rot="16200000" flipH="1">
              <a:off x="4445567" y="5262136"/>
              <a:ext cx="618261" cy="508503"/>
            </a:xfrm>
            <a:prstGeom prst="line">
              <a:avLst/>
            </a:prstGeom>
            <a:ln>
              <a:solidFill>
                <a:schemeClr val="tx1"/>
              </a:solidFill>
              <a:headEnd type="arrow" w="lg" len="lg"/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3" name="Straight Connector 82"/>
            <p:cNvCxnSpPr>
              <a:stCxn id="73" idx="4"/>
              <a:endCxn id="72" idx="0"/>
            </p:cNvCxnSpPr>
            <p:nvPr/>
          </p:nvCxnSpPr>
          <p:spPr>
            <a:xfrm rot="16200000" flipH="1">
              <a:off x="5133297" y="4574407"/>
              <a:ext cx="618261" cy="1883961"/>
            </a:xfrm>
            <a:prstGeom prst="line">
              <a:avLst/>
            </a:prstGeom>
            <a:ln>
              <a:solidFill>
                <a:schemeClr val="tx1"/>
              </a:solidFill>
              <a:headEnd type="arrow" w="lg" len="lg"/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4" name="Straight Connector 83"/>
            <p:cNvCxnSpPr>
              <a:stCxn id="74" idx="4"/>
              <a:endCxn id="68" idx="0"/>
            </p:cNvCxnSpPr>
            <p:nvPr/>
          </p:nvCxnSpPr>
          <p:spPr>
            <a:xfrm rot="5400000">
              <a:off x="4220492" y="4245130"/>
              <a:ext cx="618261" cy="2542514"/>
            </a:xfrm>
            <a:prstGeom prst="line">
              <a:avLst/>
            </a:prstGeom>
            <a:ln>
              <a:solidFill>
                <a:schemeClr val="tx1"/>
              </a:solidFill>
              <a:headEnd type="arrow" w="lg" len="lg"/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5" name="Straight Connector 84"/>
            <p:cNvCxnSpPr>
              <a:stCxn id="73" idx="4"/>
              <a:endCxn id="68" idx="0"/>
            </p:cNvCxnSpPr>
            <p:nvPr/>
          </p:nvCxnSpPr>
          <p:spPr>
            <a:xfrm rot="5400000">
              <a:off x="3570276" y="4895347"/>
              <a:ext cx="618261" cy="1242081"/>
            </a:xfrm>
            <a:prstGeom prst="line">
              <a:avLst/>
            </a:prstGeom>
            <a:ln>
              <a:solidFill>
                <a:schemeClr val="tx1"/>
              </a:solidFill>
              <a:headEnd type="arrow" w="lg" len="lg"/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6" name="Straight Connector 85"/>
            <p:cNvCxnSpPr>
              <a:stCxn id="74" idx="4"/>
              <a:endCxn id="70" idx="0"/>
            </p:cNvCxnSpPr>
            <p:nvPr/>
          </p:nvCxnSpPr>
          <p:spPr>
            <a:xfrm rot="5400000">
              <a:off x="4637298" y="4661936"/>
              <a:ext cx="618261" cy="1708903"/>
            </a:xfrm>
            <a:prstGeom prst="line">
              <a:avLst/>
            </a:prstGeom>
            <a:ln>
              <a:solidFill>
                <a:schemeClr val="tx1"/>
              </a:solidFill>
              <a:headEnd type="arrow" w="lg" len="lg"/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7" name="Straight Connector 86"/>
            <p:cNvCxnSpPr>
              <a:stCxn id="74" idx="4"/>
              <a:endCxn id="71" idx="0"/>
            </p:cNvCxnSpPr>
            <p:nvPr/>
          </p:nvCxnSpPr>
          <p:spPr>
            <a:xfrm rot="5400000">
              <a:off x="5095784" y="5120422"/>
              <a:ext cx="618261" cy="791931"/>
            </a:xfrm>
            <a:prstGeom prst="line">
              <a:avLst/>
            </a:prstGeom>
            <a:ln>
              <a:solidFill>
                <a:schemeClr val="tx1"/>
              </a:solidFill>
              <a:headEnd type="arrow" w="lg" len="lg"/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8" name="Straight Connector 87"/>
            <p:cNvCxnSpPr>
              <a:stCxn id="74" idx="4"/>
              <a:endCxn id="72" idx="0"/>
            </p:cNvCxnSpPr>
            <p:nvPr/>
          </p:nvCxnSpPr>
          <p:spPr>
            <a:xfrm rot="16200000" flipH="1">
              <a:off x="5783513" y="5224623"/>
              <a:ext cx="618261" cy="583528"/>
            </a:xfrm>
            <a:prstGeom prst="line">
              <a:avLst/>
            </a:prstGeom>
            <a:ln>
              <a:solidFill>
                <a:schemeClr val="tx1"/>
              </a:solidFill>
              <a:headEnd type="arrow" w="lg" len="lg"/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89" name="TextBox 75"/>
            <p:cNvSpPr txBox="1">
              <a:spLocks noChangeArrowheads="1"/>
            </p:cNvSpPr>
            <p:nvPr/>
          </p:nvSpPr>
          <p:spPr bwMode="auto">
            <a:xfrm>
              <a:off x="2283041" y="5950560"/>
              <a:ext cx="708569" cy="246221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>
              <a:prstTxWarp prst="textNoShape">
                <a:avLst/>
              </a:prstTxWarp>
              <a:spAutoFit/>
            </a:bodyPr>
            <a:lstStyle/>
            <a:p>
              <a:pPr algn="ctr"/>
              <a:r>
                <a:rPr lang="en-US" sz="1000"/>
                <a:t>Input</a:t>
              </a:r>
            </a:p>
          </p:txBody>
        </p:sp>
        <p:sp>
          <p:nvSpPr>
            <p:cNvPr id="90" name="TextBox 76"/>
            <p:cNvSpPr txBox="1">
              <a:spLocks noChangeArrowheads="1"/>
            </p:cNvSpPr>
            <p:nvPr/>
          </p:nvSpPr>
          <p:spPr bwMode="auto">
            <a:xfrm>
              <a:off x="2274705" y="4882148"/>
              <a:ext cx="1125375" cy="246221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>
              <a:prstTxWarp prst="textNoShape">
                <a:avLst/>
              </a:prstTxWarp>
              <a:spAutoFit/>
            </a:bodyPr>
            <a:lstStyle/>
            <a:p>
              <a:pPr algn="ctr"/>
              <a:r>
                <a:rPr lang="en-US" sz="1000" dirty="0"/>
                <a:t>Hidden Layer 1</a:t>
              </a:r>
            </a:p>
          </p:txBody>
        </p:sp>
        <p:sp>
          <p:nvSpPr>
            <p:cNvPr id="91" name="Connector 90"/>
            <p:cNvSpPr/>
            <p:nvPr/>
          </p:nvSpPr>
          <p:spPr>
            <a:xfrm>
              <a:off x="3533458" y="3700384"/>
              <a:ext cx="450150" cy="450150"/>
            </a:xfrm>
            <a:prstGeom prst="flowChartConnector">
              <a:avLst/>
            </a:prstGeom>
            <a:solidFill>
              <a:srgbClr val="EE6802"/>
            </a:solidFill>
            <a:ln>
              <a:solidFill>
                <a:schemeClr val="accent1">
                  <a:shade val="95000"/>
                  <a:satMod val="105000"/>
                </a:schemeClr>
              </a:solidFill>
            </a:ln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r>
                <a:rPr lang="en-US" sz="1000" dirty="0">
                  <a:ln>
                    <a:solidFill>
                      <a:schemeClr val="tx1"/>
                    </a:solidFill>
                  </a:ln>
                  <a:solidFill>
                    <a:schemeClr val="tx1"/>
                  </a:solidFill>
                  <a:latin typeface="Arial"/>
                  <a:cs typeface="Arial"/>
                </a:rPr>
                <a:t>b</a:t>
              </a:r>
              <a:r>
                <a:rPr lang="en-US" sz="1000" baseline="-25000" dirty="0">
                  <a:ln>
                    <a:solidFill>
                      <a:schemeClr val="tx1"/>
                    </a:solidFill>
                  </a:ln>
                  <a:solidFill>
                    <a:schemeClr val="tx1"/>
                  </a:solidFill>
                  <a:latin typeface="Arial"/>
                  <a:cs typeface="Arial"/>
                </a:rPr>
                <a:t>1</a:t>
              </a:r>
            </a:p>
          </p:txBody>
        </p:sp>
        <p:sp>
          <p:nvSpPr>
            <p:cNvPr id="92" name="Connector 91"/>
            <p:cNvSpPr/>
            <p:nvPr/>
          </p:nvSpPr>
          <p:spPr>
            <a:xfrm>
              <a:off x="4283708" y="3700384"/>
              <a:ext cx="450150" cy="450150"/>
            </a:xfrm>
            <a:prstGeom prst="flowChartConnector">
              <a:avLst/>
            </a:prstGeom>
            <a:solidFill>
              <a:srgbClr val="EE6802"/>
            </a:solidFill>
            <a:ln>
              <a:solidFill>
                <a:schemeClr val="accent1">
                  <a:shade val="95000"/>
                  <a:satMod val="105000"/>
                </a:schemeClr>
              </a:solidFill>
            </a:ln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r>
                <a:rPr lang="en-US" sz="1000" dirty="0">
                  <a:ln>
                    <a:solidFill>
                      <a:schemeClr val="tx1"/>
                    </a:solidFill>
                  </a:ln>
                  <a:solidFill>
                    <a:schemeClr val="tx1"/>
                  </a:solidFill>
                  <a:latin typeface="Arial"/>
                  <a:cs typeface="Arial"/>
                </a:rPr>
                <a:t>b</a:t>
              </a:r>
              <a:r>
                <a:rPr lang="en-US" sz="1000" baseline="-25000" dirty="0">
                  <a:ln>
                    <a:solidFill>
                      <a:schemeClr val="tx1"/>
                    </a:solidFill>
                  </a:ln>
                  <a:solidFill>
                    <a:schemeClr val="tx1"/>
                  </a:solidFill>
                  <a:latin typeface="Arial"/>
                  <a:cs typeface="Arial"/>
                </a:rPr>
                <a:t>2</a:t>
              </a:r>
            </a:p>
          </p:txBody>
        </p:sp>
        <p:sp>
          <p:nvSpPr>
            <p:cNvPr id="93" name="Connector 92"/>
            <p:cNvSpPr/>
            <p:nvPr/>
          </p:nvSpPr>
          <p:spPr>
            <a:xfrm>
              <a:off x="5565185" y="3700384"/>
              <a:ext cx="450150" cy="450150"/>
            </a:xfrm>
            <a:prstGeom prst="flowChartConnector">
              <a:avLst/>
            </a:prstGeom>
            <a:solidFill>
              <a:srgbClr val="EE6802"/>
            </a:solidFill>
            <a:ln>
              <a:solidFill>
                <a:schemeClr val="accent1">
                  <a:shade val="95000"/>
                  <a:satMod val="105000"/>
                </a:schemeClr>
              </a:solidFill>
            </a:ln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r>
                <a:rPr lang="en-US" sz="1000" dirty="0" err="1">
                  <a:ln>
                    <a:solidFill>
                      <a:schemeClr val="tx1"/>
                    </a:solidFill>
                  </a:ln>
                  <a:solidFill>
                    <a:schemeClr val="tx1"/>
                  </a:solidFill>
                  <a:latin typeface="Arial"/>
                  <a:cs typeface="Arial"/>
                </a:rPr>
                <a:t>b</a:t>
              </a:r>
              <a:r>
                <a:rPr lang="en-US" sz="1000" baseline="-25000" dirty="0" err="1">
                  <a:ln>
                    <a:solidFill>
                      <a:schemeClr val="tx1"/>
                    </a:solidFill>
                  </a:ln>
                  <a:solidFill>
                    <a:schemeClr val="tx1"/>
                  </a:solidFill>
                  <a:latin typeface="Arial"/>
                  <a:cs typeface="Arial"/>
                </a:rPr>
                <a:t>E</a:t>
              </a:r>
              <a:endParaRPr lang="en-US" sz="1000" baseline="-25000" dirty="0">
                <a:ln>
                  <a:solidFill>
                    <a:schemeClr val="tx1"/>
                  </a:solidFill>
                </a:ln>
                <a:solidFill>
                  <a:schemeClr val="tx1"/>
                </a:solidFill>
                <a:latin typeface="Arial"/>
                <a:cs typeface="Arial"/>
              </a:endParaRPr>
            </a:p>
          </p:txBody>
        </p:sp>
        <p:sp>
          <p:nvSpPr>
            <p:cNvPr id="94" name="TextBox 93"/>
            <p:cNvSpPr txBox="1">
              <a:spLocks noChangeArrowheads="1"/>
            </p:cNvSpPr>
            <p:nvPr/>
          </p:nvSpPr>
          <p:spPr bwMode="auto">
            <a:xfrm>
              <a:off x="5033957" y="3753547"/>
              <a:ext cx="291764" cy="246221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anchor="ctr">
              <a:prstTxWarp prst="textNoShape">
                <a:avLst/>
              </a:prstTxWarp>
              <a:spAutoFit/>
            </a:bodyPr>
            <a:lstStyle/>
            <a:p>
              <a:pPr algn="ctr"/>
              <a:r>
                <a:rPr lang="en-US" sz="1000" b="1" dirty="0"/>
                <a:t>…</a:t>
              </a:r>
            </a:p>
          </p:txBody>
        </p:sp>
        <p:cxnSp>
          <p:nvCxnSpPr>
            <p:cNvPr id="95" name="Straight Connector 94"/>
            <p:cNvCxnSpPr>
              <a:stCxn id="91" idx="4"/>
              <a:endCxn id="69" idx="0"/>
            </p:cNvCxnSpPr>
            <p:nvPr/>
          </p:nvCxnSpPr>
          <p:spPr>
            <a:xfrm flipH="1">
              <a:off x="3750197" y="4150534"/>
              <a:ext cx="8336" cy="606573"/>
            </a:xfrm>
            <a:prstGeom prst="line">
              <a:avLst/>
            </a:prstGeom>
            <a:ln>
              <a:solidFill>
                <a:schemeClr val="tx1"/>
              </a:solidFill>
              <a:headEnd type="arrow" w="lg" len="lg"/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6" name="Straight Connector 95"/>
            <p:cNvCxnSpPr>
              <a:stCxn id="91" idx="4"/>
              <a:endCxn id="73" idx="0"/>
            </p:cNvCxnSpPr>
            <p:nvPr/>
          </p:nvCxnSpPr>
          <p:spPr>
            <a:xfrm>
              <a:off x="3758533" y="4150534"/>
              <a:ext cx="741914" cy="606573"/>
            </a:xfrm>
            <a:prstGeom prst="line">
              <a:avLst/>
            </a:prstGeom>
            <a:ln>
              <a:solidFill>
                <a:schemeClr val="tx1"/>
              </a:solidFill>
              <a:headEnd type="arrow" w="lg" len="lg"/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7" name="Straight Connector 96"/>
            <p:cNvCxnSpPr>
              <a:stCxn id="91" idx="4"/>
              <a:endCxn id="74" idx="0"/>
            </p:cNvCxnSpPr>
            <p:nvPr/>
          </p:nvCxnSpPr>
          <p:spPr>
            <a:xfrm>
              <a:off x="3758533" y="4150534"/>
              <a:ext cx="2042347" cy="606573"/>
            </a:xfrm>
            <a:prstGeom prst="line">
              <a:avLst/>
            </a:prstGeom>
            <a:ln>
              <a:solidFill>
                <a:schemeClr val="tx1"/>
              </a:solidFill>
              <a:headEnd type="arrow" w="lg" len="lg"/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8" name="Straight Connector 97"/>
            <p:cNvCxnSpPr>
              <a:stCxn id="92" idx="4"/>
              <a:endCxn id="73" idx="0"/>
            </p:cNvCxnSpPr>
            <p:nvPr/>
          </p:nvCxnSpPr>
          <p:spPr>
            <a:xfrm flipH="1">
              <a:off x="4500447" y="4150534"/>
              <a:ext cx="8336" cy="606573"/>
            </a:xfrm>
            <a:prstGeom prst="line">
              <a:avLst/>
            </a:prstGeom>
            <a:ln>
              <a:solidFill>
                <a:schemeClr val="tx1"/>
              </a:solidFill>
              <a:headEnd type="arrow" w="lg" len="lg"/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9" name="Straight Connector 98"/>
            <p:cNvCxnSpPr>
              <a:stCxn id="92" idx="4"/>
              <a:endCxn id="74" idx="0"/>
            </p:cNvCxnSpPr>
            <p:nvPr/>
          </p:nvCxnSpPr>
          <p:spPr>
            <a:xfrm>
              <a:off x="4508783" y="4150534"/>
              <a:ext cx="1292097" cy="606573"/>
            </a:xfrm>
            <a:prstGeom prst="line">
              <a:avLst/>
            </a:prstGeom>
            <a:ln>
              <a:solidFill>
                <a:schemeClr val="tx1"/>
              </a:solidFill>
              <a:headEnd type="arrow" w="lg" len="lg"/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0" name="Straight Connector 99"/>
            <p:cNvCxnSpPr>
              <a:stCxn id="93" idx="4"/>
              <a:endCxn id="69" idx="0"/>
            </p:cNvCxnSpPr>
            <p:nvPr/>
          </p:nvCxnSpPr>
          <p:spPr>
            <a:xfrm flipH="1">
              <a:off x="3750197" y="4150534"/>
              <a:ext cx="2040063" cy="606573"/>
            </a:xfrm>
            <a:prstGeom prst="line">
              <a:avLst/>
            </a:prstGeom>
            <a:ln>
              <a:solidFill>
                <a:schemeClr val="tx1"/>
              </a:solidFill>
              <a:headEnd type="arrow" w="lg" len="lg"/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1" name="Straight Connector 100"/>
            <p:cNvCxnSpPr>
              <a:stCxn id="92" idx="4"/>
              <a:endCxn id="69" idx="0"/>
            </p:cNvCxnSpPr>
            <p:nvPr/>
          </p:nvCxnSpPr>
          <p:spPr>
            <a:xfrm flipH="1">
              <a:off x="3750197" y="4150534"/>
              <a:ext cx="758586" cy="606573"/>
            </a:xfrm>
            <a:prstGeom prst="line">
              <a:avLst/>
            </a:prstGeom>
            <a:ln>
              <a:solidFill>
                <a:schemeClr val="tx1"/>
              </a:solidFill>
              <a:headEnd type="arrow" w="lg" len="lg"/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2" name="Straight Connector 101"/>
            <p:cNvCxnSpPr>
              <a:stCxn id="93" idx="4"/>
              <a:endCxn id="73" idx="0"/>
            </p:cNvCxnSpPr>
            <p:nvPr/>
          </p:nvCxnSpPr>
          <p:spPr>
            <a:xfrm flipH="1">
              <a:off x="4500447" y="4150534"/>
              <a:ext cx="1289813" cy="606573"/>
            </a:xfrm>
            <a:prstGeom prst="line">
              <a:avLst/>
            </a:prstGeom>
            <a:ln>
              <a:solidFill>
                <a:schemeClr val="tx1"/>
              </a:solidFill>
              <a:headEnd type="arrow" w="lg" len="lg"/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3" name="Straight Connector 102"/>
            <p:cNvCxnSpPr>
              <a:stCxn id="93" idx="4"/>
              <a:endCxn id="74" idx="0"/>
            </p:cNvCxnSpPr>
            <p:nvPr/>
          </p:nvCxnSpPr>
          <p:spPr>
            <a:xfrm>
              <a:off x="5790260" y="4150534"/>
              <a:ext cx="10620" cy="606573"/>
            </a:xfrm>
            <a:prstGeom prst="line">
              <a:avLst/>
            </a:prstGeom>
            <a:ln>
              <a:solidFill>
                <a:schemeClr val="tx1"/>
              </a:solidFill>
              <a:headEnd type="arrow" w="lg" len="lg"/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104" name="TextBox 76"/>
            <p:cNvSpPr txBox="1">
              <a:spLocks noChangeArrowheads="1"/>
            </p:cNvSpPr>
            <p:nvPr/>
          </p:nvSpPr>
          <p:spPr bwMode="auto">
            <a:xfrm>
              <a:off x="2283041" y="3825425"/>
              <a:ext cx="1125375" cy="246221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>
              <a:prstTxWarp prst="textNoShape">
                <a:avLst/>
              </a:prstTxWarp>
              <a:spAutoFit/>
            </a:bodyPr>
            <a:lstStyle/>
            <a:p>
              <a:pPr algn="ctr"/>
              <a:r>
                <a:rPr lang="en-US" sz="1000" dirty="0"/>
                <a:t>Hidden Layer 2</a:t>
              </a:r>
            </a:p>
          </p:txBody>
        </p:sp>
        <p:sp>
          <p:nvSpPr>
            <p:cNvPr id="105" name="Connector 104"/>
            <p:cNvSpPr/>
            <p:nvPr/>
          </p:nvSpPr>
          <p:spPr>
            <a:xfrm>
              <a:off x="3523055" y="2643661"/>
              <a:ext cx="450150" cy="450150"/>
            </a:xfrm>
            <a:prstGeom prst="flowChartConnector">
              <a:avLst/>
            </a:prstGeom>
            <a:solidFill>
              <a:srgbClr val="EE6802"/>
            </a:solidFill>
            <a:ln>
              <a:solidFill>
                <a:schemeClr val="accent1">
                  <a:shade val="95000"/>
                  <a:satMod val="105000"/>
                </a:schemeClr>
              </a:solidFill>
            </a:ln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r>
                <a:rPr lang="en-US" sz="1000" dirty="0">
                  <a:ln>
                    <a:solidFill>
                      <a:schemeClr val="tx1"/>
                    </a:solidFill>
                  </a:ln>
                  <a:solidFill>
                    <a:schemeClr val="tx1"/>
                  </a:solidFill>
                  <a:latin typeface="Arial"/>
                  <a:cs typeface="Arial"/>
                </a:rPr>
                <a:t>c</a:t>
              </a:r>
              <a:r>
                <a:rPr lang="en-US" sz="1000" baseline="-25000" dirty="0">
                  <a:ln>
                    <a:solidFill>
                      <a:schemeClr val="tx1"/>
                    </a:solidFill>
                  </a:ln>
                  <a:solidFill>
                    <a:schemeClr val="tx1"/>
                  </a:solidFill>
                  <a:latin typeface="Arial"/>
                  <a:cs typeface="Arial"/>
                </a:rPr>
                <a:t>1</a:t>
              </a:r>
            </a:p>
          </p:txBody>
        </p:sp>
        <p:sp>
          <p:nvSpPr>
            <p:cNvPr id="106" name="Connector 105"/>
            <p:cNvSpPr/>
            <p:nvPr/>
          </p:nvSpPr>
          <p:spPr>
            <a:xfrm>
              <a:off x="4615085" y="1775316"/>
              <a:ext cx="450150" cy="450150"/>
            </a:xfrm>
            <a:prstGeom prst="flowChartConnector">
              <a:avLst/>
            </a:prstGeom>
            <a:solidFill>
              <a:srgbClr val="E0D925"/>
            </a:solidFill>
            <a:ln>
              <a:solidFill>
                <a:schemeClr val="accent1">
                  <a:shade val="95000"/>
                  <a:satMod val="105000"/>
                </a:schemeClr>
              </a:solidFill>
            </a:ln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r>
                <a:rPr lang="en-US" sz="1000" dirty="0">
                  <a:ln>
                    <a:solidFill>
                      <a:schemeClr val="tx1"/>
                    </a:solidFill>
                  </a:ln>
                  <a:solidFill>
                    <a:schemeClr val="tx1"/>
                  </a:solidFill>
                  <a:latin typeface="Arial"/>
                  <a:cs typeface="Arial"/>
                </a:rPr>
                <a:t>y</a:t>
              </a:r>
              <a:endParaRPr lang="en-US" sz="1000" baseline="-25000" dirty="0">
                <a:ln>
                  <a:solidFill>
                    <a:schemeClr val="tx1"/>
                  </a:solidFill>
                </a:ln>
                <a:solidFill>
                  <a:schemeClr val="tx1"/>
                </a:solidFill>
                <a:latin typeface="Arial"/>
                <a:cs typeface="Arial"/>
              </a:endParaRPr>
            </a:p>
          </p:txBody>
        </p:sp>
        <p:sp>
          <p:nvSpPr>
            <p:cNvPr id="107" name="Connector 106"/>
            <p:cNvSpPr/>
            <p:nvPr/>
          </p:nvSpPr>
          <p:spPr>
            <a:xfrm>
              <a:off x="4273305" y="2643661"/>
              <a:ext cx="450150" cy="450150"/>
            </a:xfrm>
            <a:prstGeom prst="flowChartConnector">
              <a:avLst/>
            </a:prstGeom>
            <a:solidFill>
              <a:srgbClr val="EE6802"/>
            </a:solidFill>
            <a:ln>
              <a:solidFill>
                <a:schemeClr val="accent1">
                  <a:shade val="95000"/>
                  <a:satMod val="105000"/>
                </a:schemeClr>
              </a:solidFill>
            </a:ln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r>
                <a:rPr lang="en-US" sz="1000" dirty="0">
                  <a:ln>
                    <a:solidFill>
                      <a:schemeClr val="tx1"/>
                    </a:solidFill>
                  </a:ln>
                  <a:solidFill>
                    <a:schemeClr val="tx1"/>
                  </a:solidFill>
                  <a:latin typeface="Arial"/>
                  <a:cs typeface="Arial"/>
                </a:rPr>
                <a:t>c</a:t>
              </a:r>
              <a:r>
                <a:rPr lang="en-US" sz="1000" baseline="-25000" dirty="0">
                  <a:ln>
                    <a:solidFill>
                      <a:schemeClr val="tx1"/>
                    </a:solidFill>
                  </a:ln>
                  <a:solidFill>
                    <a:schemeClr val="tx1"/>
                  </a:solidFill>
                  <a:latin typeface="Arial"/>
                  <a:cs typeface="Arial"/>
                </a:rPr>
                <a:t>2</a:t>
              </a:r>
            </a:p>
          </p:txBody>
        </p:sp>
        <p:sp>
          <p:nvSpPr>
            <p:cNvPr id="108" name="Connector 107"/>
            <p:cNvSpPr/>
            <p:nvPr/>
          </p:nvSpPr>
          <p:spPr>
            <a:xfrm>
              <a:off x="5554782" y="2643661"/>
              <a:ext cx="450150" cy="450150"/>
            </a:xfrm>
            <a:prstGeom prst="flowChartConnector">
              <a:avLst/>
            </a:prstGeom>
            <a:solidFill>
              <a:srgbClr val="EE6802"/>
            </a:solidFill>
            <a:ln>
              <a:solidFill>
                <a:schemeClr val="accent1">
                  <a:shade val="95000"/>
                  <a:satMod val="105000"/>
                </a:schemeClr>
              </a:solidFill>
            </a:ln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r>
                <a:rPr lang="en-US" sz="1000" dirty="0" err="1">
                  <a:ln>
                    <a:solidFill>
                      <a:schemeClr val="tx1"/>
                    </a:solidFill>
                  </a:ln>
                  <a:solidFill>
                    <a:schemeClr val="tx1"/>
                  </a:solidFill>
                  <a:latin typeface="Arial"/>
                  <a:cs typeface="Arial"/>
                </a:rPr>
                <a:t>c</a:t>
              </a:r>
              <a:r>
                <a:rPr lang="en-US" sz="1000" baseline="-25000" dirty="0" err="1">
                  <a:ln>
                    <a:solidFill>
                      <a:schemeClr val="tx1"/>
                    </a:solidFill>
                  </a:ln>
                  <a:solidFill>
                    <a:schemeClr val="tx1"/>
                  </a:solidFill>
                  <a:latin typeface="Arial"/>
                  <a:cs typeface="Arial"/>
                </a:rPr>
                <a:t>F</a:t>
              </a:r>
              <a:endParaRPr lang="en-US" sz="1000" baseline="-25000" dirty="0">
                <a:ln>
                  <a:solidFill>
                    <a:schemeClr val="tx1"/>
                  </a:solidFill>
                </a:ln>
                <a:solidFill>
                  <a:schemeClr val="tx1"/>
                </a:solidFill>
                <a:latin typeface="Arial"/>
                <a:cs typeface="Arial"/>
              </a:endParaRPr>
            </a:p>
          </p:txBody>
        </p:sp>
        <p:sp>
          <p:nvSpPr>
            <p:cNvPr id="109" name="TextBox 108"/>
            <p:cNvSpPr txBox="1">
              <a:spLocks noChangeArrowheads="1"/>
            </p:cNvSpPr>
            <p:nvPr/>
          </p:nvSpPr>
          <p:spPr bwMode="auto">
            <a:xfrm>
              <a:off x="5023554" y="2696824"/>
              <a:ext cx="291764" cy="246221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anchor="ctr">
              <a:prstTxWarp prst="textNoShape">
                <a:avLst/>
              </a:prstTxWarp>
              <a:spAutoFit/>
            </a:bodyPr>
            <a:lstStyle/>
            <a:p>
              <a:pPr algn="ctr"/>
              <a:r>
                <a:rPr lang="en-US" sz="1000" b="1" dirty="0"/>
                <a:t>…</a:t>
              </a:r>
            </a:p>
          </p:txBody>
        </p:sp>
        <p:cxnSp>
          <p:nvCxnSpPr>
            <p:cNvPr id="110" name="Straight Connector 109"/>
            <p:cNvCxnSpPr>
              <a:stCxn id="105" idx="4"/>
            </p:cNvCxnSpPr>
            <p:nvPr/>
          </p:nvCxnSpPr>
          <p:spPr>
            <a:xfrm flipH="1">
              <a:off x="3739794" y="3093811"/>
              <a:ext cx="8336" cy="606573"/>
            </a:xfrm>
            <a:prstGeom prst="line">
              <a:avLst/>
            </a:prstGeom>
            <a:ln>
              <a:solidFill>
                <a:schemeClr val="tx1"/>
              </a:solidFill>
              <a:headEnd type="arrow" w="lg" len="lg"/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11" name="Straight Connector 110"/>
            <p:cNvCxnSpPr>
              <a:stCxn id="105" idx="4"/>
            </p:cNvCxnSpPr>
            <p:nvPr/>
          </p:nvCxnSpPr>
          <p:spPr>
            <a:xfrm>
              <a:off x="3748130" y="3093811"/>
              <a:ext cx="741914" cy="606573"/>
            </a:xfrm>
            <a:prstGeom prst="line">
              <a:avLst/>
            </a:prstGeom>
            <a:ln>
              <a:solidFill>
                <a:schemeClr val="tx1"/>
              </a:solidFill>
              <a:headEnd type="arrow" w="lg" len="lg"/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12" name="Straight Connector 111"/>
            <p:cNvCxnSpPr>
              <a:stCxn id="105" idx="4"/>
            </p:cNvCxnSpPr>
            <p:nvPr/>
          </p:nvCxnSpPr>
          <p:spPr>
            <a:xfrm>
              <a:off x="3748130" y="3093811"/>
              <a:ext cx="2042347" cy="606573"/>
            </a:xfrm>
            <a:prstGeom prst="line">
              <a:avLst/>
            </a:prstGeom>
            <a:ln>
              <a:solidFill>
                <a:schemeClr val="tx1"/>
              </a:solidFill>
              <a:headEnd type="arrow" w="lg" len="lg"/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13" name="Straight Connector 112"/>
            <p:cNvCxnSpPr>
              <a:stCxn id="107" idx="4"/>
            </p:cNvCxnSpPr>
            <p:nvPr/>
          </p:nvCxnSpPr>
          <p:spPr>
            <a:xfrm flipH="1">
              <a:off x="4490044" y="3093811"/>
              <a:ext cx="8336" cy="606573"/>
            </a:xfrm>
            <a:prstGeom prst="line">
              <a:avLst/>
            </a:prstGeom>
            <a:ln>
              <a:solidFill>
                <a:schemeClr val="tx1"/>
              </a:solidFill>
              <a:headEnd type="arrow" w="lg" len="lg"/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14" name="Straight Connector 113"/>
            <p:cNvCxnSpPr>
              <a:stCxn id="107" idx="4"/>
            </p:cNvCxnSpPr>
            <p:nvPr/>
          </p:nvCxnSpPr>
          <p:spPr>
            <a:xfrm>
              <a:off x="4498380" y="3093811"/>
              <a:ext cx="1292097" cy="606573"/>
            </a:xfrm>
            <a:prstGeom prst="line">
              <a:avLst/>
            </a:prstGeom>
            <a:ln>
              <a:solidFill>
                <a:schemeClr val="tx1"/>
              </a:solidFill>
              <a:headEnd type="arrow" w="lg" len="lg"/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15" name="Straight Connector 114"/>
            <p:cNvCxnSpPr>
              <a:stCxn id="108" idx="4"/>
            </p:cNvCxnSpPr>
            <p:nvPr/>
          </p:nvCxnSpPr>
          <p:spPr>
            <a:xfrm flipH="1">
              <a:off x="3739794" y="3093811"/>
              <a:ext cx="2040063" cy="606573"/>
            </a:xfrm>
            <a:prstGeom prst="line">
              <a:avLst/>
            </a:prstGeom>
            <a:ln>
              <a:solidFill>
                <a:schemeClr val="tx1"/>
              </a:solidFill>
              <a:headEnd type="arrow" w="lg" len="lg"/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16" name="Straight Connector 115"/>
            <p:cNvCxnSpPr>
              <a:stCxn id="107" idx="4"/>
            </p:cNvCxnSpPr>
            <p:nvPr/>
          </p:nvCxnSpPr>
          <p:spPr>
            <a:xfrm flipH="1">
              <a:off x="3739794" y="3093811"/>
              <a:ext cx="758586" cy="606573"/>
            </a:xfrm>
            <a:prstGeom prst="line">
              <a:avLst/>
            </a:prstGeom>
            <a:ln>
              <a:solidFill>
                <a:schemeClr val="tx1"/>
              </a:solidFill>
              <a:headEnd type="arrow" w="lg" len="lg"/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17" name="Straight Connector 116"/>
            <p:cNvCxnSpPr>
              <a:stCxn id="108" idx="4"/>
            </p:cNvCxnSpPr>
            <p:nvPr/>
          </p:nvCxnSpPr>
          <p:spPr>
            <a:xfrm flipH="1">
              <a:off x="4490044" y="3093811"/>
              <a:ext cx="1289813" cy="606573"/>
            </a:xfrm>
            <a:prstGeom prst="line">
              <a:avLst/>
            </a:prstGeom>
            <a:ln>
              <a:solidFill>
                <a:schemeClr val="tx1"/>
              </a:solidFill>
              <a:headEnd type="arrow" w="lg" len="lg"/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18" name="Straight Connector 117"/>
            <p:cNvCxnSpPr>
              <a:stCxn id="108" idx="4"/>
            </p:cNvCxnSpPr>
            <p:nvPr/>
          </p:nvCxnSpPr>
          <p:spPr>
            <a:xfrm>
              <a:off x="5779857" y="3093811"/>
              <a:ext cx="10620" cy="606573"/>
            </a:xfrm>
            <a:prstGeom prst="line">
              <a:avLst/>
            </a:prstGeom>
            <a:ln>
              <a:solidFill>
                <a:schemeClr val="tx1"/>
              </a:solidFill>
              <a:headEnd type="arrow" w="lg" len="lg"/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19" name="Straight Connector 118"/>
            <p:cNvCxnSpPr>
              <a:stCxn id="106" idx="4"/>
            </p:cNvCxnSpPr>
            <p:nvPr/>
          </p:nvCxnSpPr>
          <p:spPr>
            <a:xfrm rot="5400000">
              <a:off x="4085048" y="1888548"/>
              <a:ext cx="418195" cy="1092031"/>
            </a:xfrm>
            <a:prstGeom prst="line">
              <a:avLst/>
            </a:prstGeom>
            <a:ln>
              <a:solidFill>
                <a:schemeClr val="tx1"/>
              </a:solidFill>
              <a:headEnd type="arrow" w="lg" len="lg"/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20" name="Straight Connector 119"/>
            <p:cNvCxnSpPr>
              <a:stCxn id="106" idx="4"/>
            </p:cNvCxnSpPr>
            <p:nvPr/>
          </p:nvCxnSpPr>
          <p:spPr>
            <a:xfrm rot="5400000">
              <a:off x="4460173" y="2263673"/>
              <a:ext cx="418195" cy="341781"/>
            </a:xfrm>
            <a:prstGeom prst="line">
              <a:avLst/>
            </a:prstGeom>
            <a:ln>
              <a:solidFill>
                <a:schemeClr val="tx1"/>
              </a:solidFill>
              <a:headEnd type="arrow" w="lg" len="lg"/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21" name="Straight Connector 120"/>
            <p:cNvCxnSpPr>
              <a:stCxn id="106" idx="4"/>
            </p:cNvCxnSpPr>
            <p:nvPr/>
          </p:nvCxnSpPr>
          <p:spPr>
            <a:xfrm rot="16200000" flipH="1">
              <a:off x="5110389" y="1955237"/>
              <a:ext cx="418195" cy="958653"/>
            </a:xfrm>
            <a:prstGeom prst="line">
              <a:avLst/>
            </a:prstGeom>
            <a:ln>
              <a:solidFill>
                <a:schemeClr val="tx1"/>
              </a:solidFill>
              <a:headEnd type="arrow" w="lg" len="lg"/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122" name="TextBox 74"/>
            <p:cNvSpPr txBox="1">
              <a:spLocks noChangeArrowheads="1"/>
            </p:cNvSpPr>
            <p:nvPr/>
          </p:nvSpPr>
          <p:spPr bwMode="auto">
            <a:xfrm>
              <a:off x="2512995" y="1878127"/>
              <a:ext cx="708569" cy="246221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>
              <a:prstTxWarp prst="textNoShape">
                <a:avLst/>
              </a:prstTxWarp>
              <a:spAutoFit/>
            </a:bodyPr>
            <a:lstStyle/>
            <a:p>
              <a:r>
                <a:rPr lang="en-US" sz="1000" dirty="0"/>
                <a:t>Output</a:t>
              </a:r>
            </a:p>
          </p:txBody>
        </p:sp>
        <p:sp>
          <p:nvSpPr>
            <p:cNvPr id="123" name="TextBox 76"/>
            <p:cNvSpPr txBox="1">
              <a:spLocks noChangeArrowheads="1"/>
            </p:cNvSpPr>
            <p:nvPr/>
          </p:nvSpPr>
          <p:spPr bwMode="auto">
            <a:xfrm>
              <a:off x="2272638" y="2768702"/>
              <a:ext cx="1125375" cy="246221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>
              <a:prstTxWarp prst="textNoShape">
                <a:avLst/>
              </a:prstTxWarp>
              <a:spAutoFit/>
            </a:bodyPr>
            <a:lstStyle/>
            <a:p>
              <a:pPr algn="ctr"/>
              <a:r>
                <a:rPr lang="en-US" sz="1000" dirty="0"/>
                <a:t>Hidden Layer 3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35921428"/>
      </p:ext>
    </p:extLst>
  </p:cSld>
  <p:clrMapOvr>
    <a:masterClrMapping/>
  </p:clrMapOvr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le 6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Architectures</a:t>
            </a:r>
          </a:p>
        </p:txBody>
      </p:sp>
      <p:sp>
        <p:nvSpPr>
          <p:cNvPr id="8" name="Text Placeholder 7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5445004-F4FB-5345-992E-498B4C43F562}" type="slidenum">
              <a:rPr lang="en-US" smtClean="0"/>
              <a:t>45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21049297"/>
      </p:ext>
    </p:extLst>
  </p:cSld>
  <p:clrMapOvr>
    <a:masterClrMapping/>
  </p:clrMapOvr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 dirty="0"/>
              <a:t>Neural Network Architectures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en-US" dirty="0"/>
              <a:t>Even for a basic Neural Network, there are many design decisions to make:</a:t>
            </a:r>
          </a:p>
          <a:p>
            <a:pPr marL="914400" lvl="1" indent="-514350">
              <a:buFont typeface="+mj-lt"/>
              <a:buAutoNum type="arabicPeriod"/>
            </a:pPr>
            <a:r>
              <a:rPr lang="en-US" dirty="0"/>
              <a:t># of hidden layers (depth)</a:t>
            </a:r>
          </a:p>
          <a:p>
            <a:pPr marL="914400" lvl="1" indent="-514350">
              <a:buFont typeface="+mj-lt"/>
              <a:buAutoNum type="arabicPeriod"/>
            </a:pPr>
            <a:r>
              <a:rPr lang="en-US" dirty="0"/>
              <a:t># of units per hidden layer (width)</a:t>
            </a:r>
          </a:p>
          <a:p>
            <a:pPr marL="914400" lvl="1" indent="-514350">
              <a:buFont typeface="+mj-lt"/>
              <a:buAutoNum type="arabicPeriod"/>
            </a:pPr>
            <a:r>
              <a:rPr lang="en-US" dirty="0"/>
              <a:t>Type of activation function (nonlinearity)</a:t>
            </a:r>
          </a:p>
          <a:p>
            <a:pPr marL="914400" lvl="1" indent="-514350">
              <a:buFont typeface="+mj-lt"/>
              <a:buAutoNum type="arabicPeriod"/>
            </a:pPr>
            <a:r>
              <a:rPr lang="en-US" dirty="0"/>
              <a:t>Form of objective function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5445004-F4FB-5345-992E-498B4C43F562}" type="slidenum">
              <a:rPr lang="en-US" smtClean="0"/>
              <a:t>46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55419043"/>
      </p:ext>
    </p:extLst>
  </p:cSld>
  <p:clrMapOvr>
    <a:masterClrMapping/>
  </p:clrMapOvr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 dirty="0"/>
              <a:t>Activation Functions</a:t>
            </a:r>
          </a:p>
        </p:txBody>
      </p:sp>
      <p:sp>
        <p:nvSpPr>
          <p:cNvPr id="3" name="Slide Number Placeholder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CF56997-4F5F-5A42-B306-795126905ACA}" type="slidenum">
              <a:rPr lang="en-US" smtClean="0"/>
              <a:pPr/>
              <a:t>47</a:t>
            </a:fld>
            <a:endParaRPr lang="en-US"/>
          </a:p>
        </p:txBody>
      </p:sp>
      <p:grpSp>
        <p:nvGrpSpPr>
          <p:cNvPr id="34" name="Group 33"/>
          <p:cNvGrpSpPr/>
          <p:nvPr/>
        </p:nvGrpSpPr>
        <p:grpSpPr>
          <a:xfrm>
            <a:off x="99310" y="2701705"/>
            <a:ext cx="4626190" cy="2547370"/>
            <a:chOff x="-15240" y="2174240"/>
            <a:chExt cx="7924800" cy="4363720"/>
          </a:xfrm>
        </p:grpSpPr>
        <p:sp>
          <p:nvSpPr>
            <p:cNvPr id="6" name="Connector 5"/>
            <p:cNvSpPr/>
            <p:nvPr/>
          </p:nvSpPr>
          <p:spPr>
            <a:xfrm>
              <a:off x="1371600" y="5715000"/>
              <a:ext cx="822960" cy="822960"/>
            </a:xfrm>
            <a:prstGeom prst="flowChartConnector">
              <a:avLst/>
            </a:prstGeom>
            <a:solidFill>
              <a:srgbClr val="72CEE0"/>
            </a:solidFill>
            <a:ln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r>
                <a:rPr lang="en-US" sz="1200" dirty="0">
                  <a:ln>
                    <a:solidFill>
                      <a:schemeClr val="tx1"/>
                    </a:solidFill>
                  </a:ln>
                  <a:solidFill>
                    <a:schemeClr val="tx1"/>
                  </a:solidFill>
                  <a:latin typeface="Arial"/>
                  <a:cs typeface="Arial"/>
                </a:rPr>
                <a:t>x</a:t>
              </a:r>
              <a:r>
                <a:rPr lang="en-US" sz="1200" baseline="-25000" dirty="0">
                  <a:ln>
                    <a:solidFill>
                      <a:schemeClr val="tx1"/>
                    </a:solidFill>
                  </a:ln>
                  <a:solidFill>
                    <a:schemeClr val="tx1"/>
                  </a:solidFill>
                  <a:latin typeface="Arial"/>
                  <a:cs typeface="Arial"/>
                </a:rPr>
                <a:t>1</a:t>
              </a:r>
            </a:p>
          </p:txBody>
        </p:sp>
        <p:sp>
          <p:nvSpPr>
            <p:cNvPr id="7" name="Connector 6"/>
            <p:cNvSpPr/>
            <p:nvPr/>
          </p:nvSpPr>
          <p:spPr>
            <a:xfrm>
              <a:off x="2270760" y="3761740"/>
              <a:ext cx="822960" cy="822960"/>
            </a:xfrm>
            <a:prstGeom prst="flowChartConnector">
              <a:avLst/>
            </a:prstGeom>
            <a:solidFill>
              <a:srgbClr val="EE6802"/>
            </a:solidFill>
            <a:ln>
              <a:solidFill>
                <a:schemeClr val="accent1">
                  <a:shade val="95000"/>
                  <a:satMod val="105000"/>
                </a:schemeClr>
              </a:solidFill>
            </a:ln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r>
                <a:rPr lang="en-US" sz="1200" dirty="0">
                  <a:ln>
                    <a:solidFill>
                      <a:schemeClr val="tx1"/>
                    </a:solidFill>
                  </a:ln>
                  <a:solidFill>
                    <a:schemeClr val="tx1"/>
                  </a:solidFill>
                  <a:latin typeface="Arial"/>
                  <a:cs typeface="Arial"/>
                </a:rPr>
                <a:t>z</a:t>
              </a:r>
              <a:r>
                <a:rPr lang="en-US" sz="1200" baseline="-25000" dirty="0">
                  <a:ln>
                    <a:solidFill>
                      <a:schemeClr val="tx1"/>
                    </a:solidFill>
                  </a:ln>
                  <a:solidFill>
                    <a:schemeClr val="tx1"/>
                  </a:solidFill>
                  <a:latin typeface="Arial"/>
                  <a:cs typeface="Arial"/>
                </a:rPr>
                <a:t>1</a:t>
              </a:r>
            </a:p>
          </p:txBody>
        </p:sp>
        <p:sp>
          <p:nvSpPr>
            <p:cNvPr id="8" name="Connector 7"/>
            <p:cNvSpPr/>
            <p:nvPr/>
          </p:nvSpPr>
          <p:spPr>
            <a:xfrm>
              <a:off x="2895600" y="5715000"/>
              <a:ext cx="822960" cy="822960"/>
            </a:xfrm>
            <a:prstGeom prst="flowChartConnector">
              <a:avLst/>
            </a:prstGeom>
            <a:solidFill>
              <a:srgbClr val="72CEE0"/>
            </a:solidFill>
            <a:ln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r>
                <a:rPr lang="en-US" sz="1200" dirty="0">
                  <a:ln>
                    <a:solidFill>
                      <a:schemeClr val="tx1"/>
                    </a:solidFill>
                  </a:ln>
                  <a:solidFill>
                    <a:schemeClr val="tx1"/>
                  </a:solidFill>
                  <a:latin typeface="Arial"/>
                  <a:cs typeface="Arial"/>
                </a:rPr>
                <a:t>x</a:t>
              </a:r>
              <a:r>
                <a:rPr lang="en-US" sz="1200" baseline="-25000" dirty="0">
                  <a:ln>
                    <a:solidFill>
                      <a:schemeClr val="tx1"/>
                    </a:solidFill>
                  </a:ln>
                  <a:solidFill>
                    <a:schemeClr val="tx1"/>
                  </a:solidFill>
                  <a:latin typeface="Arial"/>
                  <a:cs typeface="Arial"/>
                </a:rPr>
                <a:t>2</a:t>
              </a:r>
            </a:p>
          </p:txBody>
        </p:sp>
        <p:sp>
          <p:nvSpPr>
            <p:cNvPr id="9" name="Connector 8"/>
            <p:cNvSpPr/>
            <p:nvPr/>
          </p:nvSpPr>
          <p:spPr>
            <a:xfrm>
              <a:off x="4572000" y="5715000"/>
              <a:ext cx="822960" cy="822960"/>
            </a:xfrm>
            <a:prstGeom prst="flowChartConnector">
              <a:avLst/>
            </a:prstGeom>
            <a:solidFill>
              <a:srgbClr val="72CEE0"/>
            </a:solidFill>
            <a:ln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r>
                <a:rPr lang="en-US" sz="1200" dirty="0">
                  <a:ln>
                    <a:solidFill>
                      <a:schemeClr val="tx1"/>
                    </a:solidFill>
                  </a:ln>
                  <a:solidFill>
                    <a:schemeClr val="tx1"/>
                  </a:solidFill>
                  <a:latin typeface="Arial"/>
                  <a:cs typeface="Arial"/>
                </a:rPr>
                <a:t>x</a:t>
              </a:r>
              <a:r>
                <a:rPr lang="en-US" sz="1200" baseline="-25000" dirty="0">
                  <a:ln>
                    <a:solidFill>
                      <a:schemeClr val="tx1"/>
                    </a:solidFill>
                  </a:ln>
                  <a:solidFill>
                    <a:schemeClr val="tx1"/>
                  </a:solidFill>
                  <a:latin typeface="Arial"/>
                  <a:cs typeface="Arial"/>
                </a:rPr>
                <a:t>3</a:t>
              </a:r>
            </a:p>
          </p:txBody>
        </p:sp>
        <p:sp>
          <p:nvSpPr>
            <p:cNvPr id="10" name="Connector 9"/>
            <p:cNvSpPr/>
            <p:nvPr/>
          </p:nvSpPr>
          <p:spPr>
            <a:xfrm>
              <a:off x="7086600" y="5715000"/>
              <a:ext cx="822960" cy="822960"/>
            </a:xfrm>
            <a:prstGeom prst="flowChartConnector">
              <a:avLst/>
            </a:prstGeom>
            <a:solidFill>
              <a:srgbClr val="72CEE0"/>
            </a:solidFill>
            <a:ln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r>
                <a:rPr lang="en-US" sz="1200" dirty="0" err="1">
                  <a:ln>
                    <a:solidFill>
                      <a:schemeClr val="tx1"/>
                    </a:solidFill>
                  </a:ln>
                  <a:solidFill>
                    <a:schemeClr val="tx1"/>
                  </a:solidFill>
                  <a:latin typeface="Arial"/>
                  <a:cs typeface="Arial"/>
                </a:rPr>
                <a:t>x</a:t>
              </a:r>
              <a:r>
                <a:rPr lang="en-US" sz="1200" baseline="-25000" dirty="0" err="1">
                  <a:ln>
                    <a:solidFill>
                      <a:schemeClr val="tx1"/>
                    </a:solidFill>
                  </a:ln>
                  <a:solidFill>
                    <a:schemeClr val="tx1"/>
                  </a:solidFill>
                  <a:latin typeface="Arial"/>
                  <a:cs typeface="Arial"/>
                </a:rPr>
                <a:t>M</a:t>
              </a:r>
              <a:endParaRPr lang="en-US" sz="1200" baseline="-25000" dirty="0">
                <a:ln>
                  <a:solidFill>
                    <a:schemeClr val="tx1"/>
                  </a:solidFill>
                </a:ln>
                <a:solidFill>
                  <a:schemeClr val="tx1"/>
                </a:solidFill>
                <a:latin typeface="Arial"/>
                <a:cs typeface="Arial"/>
              </a:endParaRPr>
            </a:p>
          </p:txBody>
        </p:sp>
        <p:sp>
          <p:nvSpPr>
            <p:cNvPr id="11" name="Connector 10"/>
            <p:cNvSpPr/>
            <p:nvPr/>
          </p:nvSpPr>
          <p:spPr>
            <a:xfrm>
              <a:off x="4267200" y="2174240"/>
              <a:ext cx="822960" cy="822960"/>
            </a:xfrm>
            <a:prstGeom prst="flowChartConnector">
              <a:avLst/>
            </a:prstGeom>
            <a:solidFill>
              <a:srgbClr val="E0D925"/>
            </a:solidFill>
            <a:ln>
              <a:solidFill>
                <a:schemeClr val="accent1">
                  <a:shade val="95000"/>
                  <a:satMod val="105000"/>
                </a:schemeClr>
              </a:solidFill>
            </a:ln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r>
                <a:rPr lang="en-US" sz="1200" dirty="0">
                  <a:ln>
                    <a:solidFill>
                      <a:schemeClr val="tx1"/>
                    </a:solidFill>
                  </a:ln>
                  <a:solidFill>
                    <a:schemeClr val="tx1"/>
                  </a:solidFill>
                  <a:latin typeface="Arial"/>
                  <a:cs typeface="Arial"/>
                </a:rPr>
                <a:t>y</a:t>
              </a:r>
              <a:endParaRPr lang="en-US" sz="1200" baseline="-25000" dirty="0">
                <a:ln>
                  <a:solidFill>
                    <a:schemeClr val="tx1"/>
                  </a:solidFill>
                </a:ln>
                <a:solidFill>
                  <a:schemeClr val="tx1"/>
                </a:solidFill>
                <a:latin typeface="Arial"/>
                <a:cs typeface="Arial"/>
              </a:endParaRPr>
            </a:p>
          </p:txBody>
        </p:sp>
        <p:sp>
          <p:nvSpPr>
            <p:cNvPr id="12" name="Connector 11"/>
            <p:cNvSpPr/>
            <p:nvPr/>
          </p:nvSpPr>
          <p:spPr>
            <a:xfrm>
              <a:off x="3642360" y="3761740"/>
              <a:ext cx="822960" cy="822960"/>
            </a:xfrm>
            <a:prstGeom prst="flowChartConnector">
              <a:avLst/>
            </a:prstGeom>
            <a:solidFill>
              <a:srgbClr val="EE6802"/>
            </a:solidFill>
            <a:ln>
              <a:solidFill>
                <a:schemeClr val="accent1">
                  <a:shade val="95000"/>
                  <a:satMod val="105000"/>
                </a:schemeClr>
              </a:solidFill>
            </a:ln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r>
                <a:rPr lang="en-US" sz="1200" dirty="0">
                  <a:ln>
                    <a:solidFill>
                      <a:schemeClr val="tx1"/>
                    </a:solidFill>
                  </a:ln>
                  <a:solidFill>
                    <a:schemeClr val="tx1"/>
                  </a:solidFill>
                  <a:latin typeface="Arial"/>
                  <a:cs typeface="Arial"/>
                </a:rPr>
                <a:t>z</a:t>
              </a:r>
              <a:r>
                <a:rPr lang="en-US" sz="1200" baseline="-25000" dirty="0">
                  <a:ln>
                    <a:solidFill>
                      <a:schemeClr val="tx1"/>
                    </a:solidFill>
                  </a:ln>
                  <a:solidFill>
                    <a:schemeClr val="tx1"/>
                  </a:solidFill>
                  <a:latin typeface="Arial"/>
                  <a:cs typeface="Arial"/>
                </a:rPr>
                <a:t>2</a:t>
              </a:r>
            </a:p>
          </p:txBody>
        </p:sp>
        <p:sp>
          <p:nvSpPr>
            <p:cNvPr id="13" name="Connector 12"/>
            <p:cNvSpPr/>
            <p:nvPr/>
          </p:nvSpPr>
          <p:spPr>
            <a:xfrm>
              <a:off x="6019800" y="3761740"/>
              <a:ext cx="822960" cy="822960"/>
            </a:xfrm>
            <a:prstGeom prst="flowChartConnector">
              <a:avLst/>
            </a:prstGeom>
            <a:solidFill>
              <a:srgbClr val="EE6802"/>
            </a:solidFill>
            <a:ln>
              <a:solidFill>
                <a:schemeClr val="accent1">
                  <a:shade val="95000"/>
                  <a:satMod val="105000"/>
                </a:schemeClr>
              </a:solidFill>
            </a:ln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r>
                <a:rPr lang="en-US" sz="1200" dirty="0" err="1">
                  <a:ln>
                    <a:solidFill>
                      <a:schemeClr val="tx1"/>
                    </a:solidFill>
                  </a:ln>
                  <a:solidFill>
                    <a:schemeClr val="tx1"/>
                  </a:solidFill>
                  <a:latin typeface="Arial"/>
                  <a:cs typeface="Arial"/>
                </a:rPr>
                <a:t>z</a:t>
              </a:r>
              <a:r>
                <a:rPr lang="en-US" sz="1200" baseline="-25000" dirty="0" err="1">
                  <a:ln>
                    <a:solidFill>
                      <a:schemeClr val="tx1"/>
                    </a:solidFill>
                  </a:ln>
                  <a:solidFill>
                    <a:schemeClr val="tx1"/>
                  </a:solidFill>
                  <a:latin typeface="Arial"/>
                  <a:cs typeface="Arial"/>
                </a:rPr>
                <a:t>D</a:t>
              </a:r>
              <a:endParaRPr lang="en-US" sz="1200" baseline="-25000" dirty="0">
                <a:ln>
                  <a:solidFill>
                    <a:schemeClr val="tx1"/>
                  </a:solidFill>
                </a:ln>
                <a:solidFill>
                  <a:schemeClr val="tx1"/>
                </a:solidFill>
                <a:latin typeface="Arial"/>
                <a:cs typeface="Arial"/>
              </a:endParaRPr>
            </a:p>
          </p:txBody>
        </p:sp>
        <p:sp>
          <p:nvSpPr>
            <p:cNvPr id="14" name="TextBox 13"/>
            <p:cNvSpPr txBox="1">
              <a:spLocks noChangeArrowheads="1"/>
            </p:cNvSpPr>
            <p:nvPr/>
          </p:nvSpPr>
          <p:spPr bwMode="auto">
            <a:xfrm>
              <a:off x="5013959" y="3846746"/>
              <a:ext cx="533400" cy="474507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anchor="ctr">
              <a:prstTxWarp prst="textNoShape">
                <a:avLst/>
              </a:prstTxWarp>
              <a:spAutoFit/>
            </a:bodyPr>
            <a:lstStyle/>
            <a:p>
              <a:pPr algn="ctr"/>
              <a:r>
                <a:rPr lang="en-US" sz="1200" b="1"/>
                <a:t>…</a:t>
              </a:r>
            </a:p>
          </p:txBody>
        </p:sp>
        <p:sp>
          <p:nvSpPr>
            <p:cNvPr id="15" name="TextBox 14"/>
            <p:cNvSpPr txBox="1">
              <a:spLocks noChangeArrowheads="1"/>
            </p:cNvSpPr>
            <p:nvPr/>
          </p:nvSpPr>
          <p:spPr bwMode="auto">
            <a:xfrm>
              <a:off x="6019801" y="5800007"/>
              <a:ext cx="533400" cy="474507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anchor="ctr">
              <a:prstTxWarp prst="textNoShape">
                <a:avLst/>
              </a:prstTxWarp>
              <a:spAutoFit/>
            </a:bodyPr>
            <a:lstStyle/>
            <a:p>
              <a:pPr algn="ctr"/>
              <a:r>
                <a:rPr lang="en-US" sz="1200" b="1"/>
                <a:t>…</a:t>
              </a:r>
            </a:p>
          </p:txBody>
        </p:sp>
        <p:cxnSp>
          <p:nvCxnSpPr>
            <p:cNvPr id="16" name="Straight Connector 15"/>
            <p:cNvCxnSpPr>
              <a:stCxn id="7" idx="4"/>
              <a:endCxn id="6" idx="0"/>
            </p:cNvCxnSpPr>
            <p:nvPr/>
          </p:nvCxnSpPr>
          <p:spPr>
            <a:xfrm rot="5400000">
              <a:off x="1667510" y="4700270"/>
              <a:ext cx="1130300" cy="899160"/>
            </a:xfrm>
            <a:prstGeom prst="line">
              <a:avLst/>
            </a:prstGeom>
            <a:ln>
              <a:solidFill>
                <a:schemeClr val="tx1"/>
              </a:solidFill>
              <a:headEnd type="arrow" w="lg" len="lg"/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7" name="Straight Connector 16"/>
            <p:cNvCxnSpPr>
              <a:stCxn id="7" idx="4"/>
              <a:endCxn id="8" idx="0"/>
            </p:cNvCxnSpPr>
            <p:nvPr/>
          </p:nvCxnSpPr>
          <p:spPr>
            <a:xfrm rot="16200000" flipH="1">
              <a:off x="2429510" y="4837430"/>
              <a:ext cx="1130300" cy="624840"/>
            </a:xfrm>
            <a:prstGeom prst="line">
              <a:avLst/>
            </a:prstGeom>
            <a:ln>
              <a:solidFill>
                <a:schemeClr val="tx1"/>
              </a:solidFill>
              <a:headEnd type="arrow" w="lg" len="lg"/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8" name="Straight Connector 17"/>
            <p:cNvCxnSpPr>
              <a:stCxn id="7" idx="4"/>
              <a:endCxn id="9" idx="0"/>
            </p:cNvCxnSpPr>
            <p:nvPr/>
          </p:nvCxnSpPr>
          <p:spPr>
            <a:xfrm rot="16200000" flipH="1">
              <a:off x="3267710" y="3999230"/>
              <a:ext cx="1130300" cy="2301240"/>
            </a:xfrm>
            <a:prstGeom prst="line">
              <a:avLst/>
            </a:prstGeom>
            <a:ln>
              <a:solidFill>
                <a:schemeClr val="tx1"/>
              </a:solidFill>
              <a:headEnd type="arrow" w="lg" len="lg"/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9" name="Straight Connector 18"/>
            <p:cNvCxnSpPr>
              <a:stCxn id="7" idx="4"/>
              <a:endCxn id="10" idx="0"/>
            </p:cNvCxnSpPr>
            <p:nvPr/>
          </p:nvCxnSpPr>
          <p:spPr>
            <a:xfrm rot="16200000" flipH="1">
              <a:off x="4525010" y="2741930"/>
              <a:ext cx="1130300" cy="4815840"/>
            </a:xfrm>
            <a:prstGeom prst="line">
              <a:avLst/>
            </a:prstGeom>
            <a:ln>
              <a:solidFill>
                <a:schemeClr val="tx1"/>
              </a:solidFill>
              <a:headEnd type="arrow" w="lg" len="lg"/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0" name="Straight Connector 19"/>
            <p:cNvCxnSpPr>
              <a:stCxn id="12" idx="4"/>
              <a:endCxn id="8" idx="0"/>
            </p:cNvCxnSpPr>
            <p:nvPr/>
          </p:nvCxnSpPr>
          <p:spPr>
            <a:xfrm rot="5400000">
              <a:off x="3115310" y="4776470"/>
              <a:ext cx="1130300" cy="746760"/>
            </a:xfrm>
            <a:prstGeom prst="line">
              <a:avLst/>
            </a:prstGeom>
            <a:ln>
              <a:solidFill>
                <a:schemeClr val="tx1"/>
              </a:solidFill>
              <a:headEnd type="arrow" w="lg" len="lg"/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" name="Straight Connector 20"/>
            <p:cNvCxnSpPr>
              <a:stCxn id="12" idx="4"/>
              <a:endCxn id="9" idx="0"/>
            </p:cNvCxnSpPr>
            <p:nvPr/>
          </p:nvCxnSpPr>
          <p:spPr>
            <a:xfrm rot="16200000" flipH="1">
              <a:off x="3953510" y="4685030"/>
              <a:ext cx="1130300" cy="929640"/>
            </a:xfrm>
            <a:prstGeom prst="line">
              <a:avLst/>
            </a:prstGeom>
            <a:ln>
              <a:solidFill>
                <a:schemeClr val="tx1"/>
              </a:solidFill>
              <a:headEnd type="arrow" w="lg" len="lg"/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2" name="Straight Connector 21"/>
            <p:cNvCxnSpPr>
              <a:stCxn id="12" idx="4"/>
              <a:endCxn id="10" idx="0"/>
            </p:cNvCxnSpPr>
            <p:nvPr/>
          </p:nvCxnSpPr>
          <p:spPr>
            <a:xfrm rot="16200000" flipH="1">
              <a:off x="5210810" y="3427730"/>
              <a:ext cx="1130300" cy="3444240"/>
            </a:xfrm>
            <a:prstGeom prst="line">
              <a:avLst/>
            </a:prstGeom>
            <a:ln>
              <a:solidFill>
                <a:schemeClr val="tx1"/>
              </a:solidFill>
              <a:headEnd type="arrow" w="lg" len="lg"/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3" name="Straight Connector 22"/>
            <p:cNvCxnSpPr>
              <a:stCxn id="13" idx="4"/>
              <a:endCxn id="6" idx="0"/>
            </p:cNvCxnSpPr>
            <p:nvPr/>
          </p:nvCxnSpPr>
          <p:spPr>
            <a:xfrm rot="5400000">
              <a:off x="3542030" y="2825750"/>
              <a:ext cx="1130300" cy="4648200"/>
            </a:xfrm>
            <a:prstGeom prst="line">
              <a:avLst/>
            </a:prstGeom>
            <a:ln>
              <a:solidFill>
                <a:schemeClr val="tx1"/>
              </a:solidFill>
              <a:headEnd type="arrow" w="lg" len="lg"/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4" name="Straight Connector 23"/>
            <p:cNvCxnSpPr>
              <a:stCxn id="12" idx="4"/>
              <a:endCxn id="6" idx="0"/>
            </p:cNvCxnSpPr>
            <p:nvPr/>
          </p:nvCxnSpPr>
          <p:spPr>
            <a:xfrm rot="5400000">
              <a:off x="2353310" y="4014470"/>
              <a:ext cx="1130300" cy="2270760"/>
            </a:xfrm>
            <a:prstGeom prst="line">
              <a:avLst/>
            </a:prstGeom>
            <a:ln>
              <a:solidFill>
                <a:schemeClr val="tx1"/>
              </a:solidFill>
              <a:headEnd type="arrow" w="lg" len="lg"/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5" name="Straight Connector 24"/>
            <p:cNvCxnSpPr>
              <a:stCxn id="13" idx="4"/>
              <a:endCxn id="8" idx="0"/>
            </p:cNvCxnSpPr>
            <p:nvPr/>
          </p:nvCxnSpPr>
          <p:spPr>
            <a:xfrm rot="5400000">
              <a:off x="4304030" y="3587750"/>
              <a:ext cx="1130300" cy="3124200"/>
            </a:xfrm>
            <a:prstGeom prst="line">
              <a:avLst/>
            </a:prstGeom>
            <a:ln>
              <a:solidFill>
                <a:schemeClr val="tx1"/>
              </a:solidFill>
              <a:headEnd type="arrow" w="lg" len="lg"/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6" name="Straight Connector 25"/>
            <p:cNvCxnSpPr>
              <a:stCxn id="13" idx="4"/>
              <a:endCxn id="9" idx="0"/>
            </p:cNvCxnSpPr>
            <p:nvPr/>
          </p:nvCxnSpPr>
          <p:spPr>
            <a:xfrm rot="5400000">
              <a:off x="5142230" y="4425950"/>
              <a:ext cx="1130300" cy="1447800"/>
            </a:xfrm>
            <a:prstGeom prst="line">
              <a:avLst/>
            </a:prstGeom>
            <a:ln>
              <a:solidFill>
                <a:schemeClr val="tx1"/>
              </a:solidFill>
              <a:headEnd type="arrow" w="lg" len="lg"/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7" name="Straight Connector 26"/>
            <p:cNvCxnSpPr>
              <a:stCxn id="13" idx="4"/>
              <a:endCxn id="10" idx="0"/>
            </p:cNvCxnSpPr>
            <p:nvPr/>
          </p:nvCxnSpPr>
          <p:spPr>
            <a:xfrm rot="16200000" flipH="1">
              <a:off x="6399530" y="4616450"/>
              <a:ext cx="1130300" cy="1066800"/>
            </a:xfrm>
            <a:prstGeom prst="line">
              <a:avLst/>
            </a:prstGeom>
            <a:ln>
              <a:solidFill>
                <a:schemeClr val="tx1"/>
              </a:solidFill>
              <a:headEnd type="arrow" w="lg" len="lg"/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8" name="Straight Connector 27"/>
            <p:cNvCxnSpPr>
              <a:stCxn id="11" idx="4"/>
              <a:endCxn id="7" idx="0"/>
            </p:cNvCxnSpPr>
            <p:nvPr/>
          </p:nvCxnSpPr>
          <p:spPr>
            <a:xfrm rot="5400000">
              <a:off x="3298190" y="2381250"/>
              <a:ext cx="764540" cy="1996440"/>
            </a:xfrm>
            <a:prstGeom prst="line">
              <a:avLst/>
            </a:prstGeom>
            <a:ln>
              <a:solidFill>
                <a:schemeClr val="tx1"/>
              </a:solidFill>
              <a:headEnd type="arrow" w="lg" len="lg"/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9" name="Straight Connector 28"/>
            <p:cNvCxnSpPr>
              <a:stCxn id="11" idx="4"/>
              <a:endCxn id="12" idx="0"/>
            </p:cNvCxnSpPr>
            <p:nvPr/>
          </p:nvCxnSpPr>
          <p:spPr>
            <a:xfrm rot="5400000">
              <a:off x="3983990" y="3067050"/>
              <a:ext cx="764540" cy="624840"/>
            </a:xfrm>
            <a:prstGeom prst="line">
              <a:avLst/>
            </a:prstGeom>
            <a:ln>
              <a:solidFill>
                <a:schemeClr val="tx1"/>
              </a:solidFill>
              <a:headEnd type="arrow" w="lg" len="lg"/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0" name="Straight Connector 29"/>
            <p:cNvCxnSpPr>
              <a:stCxn id="11" idx="4"/>
              <a:endCxn id="13" idx="0"/>
            </p:cNvCxnSpPr>
            <p:nvPr/>
          </p:nvCxnSpPr>
          <p:spPr>
            <a:xfrm rot="16200000" flipH="1">
              <a:off x="5172710" y="2503170"/>
              <a:ext cx="764540" cy="1752600"/>
            </a:xfrm>
            <a:prstGeom prst="line">
              <a:avLst/>
            </a:prstGeom>
            <a:ln>
              <a:solidFill>
                <a:schemeClr val="tx1"/>
              </a:solidFill>
              <a:headEnd type="arrow" w="lg" len="lg"/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31" name="TextBox 74"/>
            <p:cNvSpPr txBox="1">
              <a:spLocks noChangeArrowheads="1"/>
            </p:cNvSpPr>
            <p:nvPr/>
          </p:nvSpPr>
          <p:spPr bwMode="auto">
            <a:xfrm>
              <a:off x="424179" y="2362200"/>
              <a:ext cx="1295400" cy="474507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>
              <a:prstTxWarp prst="textNoShape">
                <a:avLst/>
              </a:prstTxWarp>
              <a:spAutoFit/>
            </a:bodyPr>
            <a:lstStyle/>
            <a:p>
              <a:r>
                <a:rPr lang="en-US" sz="1200" dirty="0"/>
                <a:t>Output</a:t>
              </a:r>
            </a:p>
          </p:txBody>
        </p:sp>
        <p:sp>
          <p:nvSpPr>
            <p:cNvPr id="32" name="TextBox 75"/>
            <p:cNvSpPr txBox="1">
              <a:spLocks noChangeArrowheads="1"/>
            </p:cNvSpPr>
            <p:nvPr/>
          </p:nvSpPr>
          <p:spPr bwMode="auto">
            <a:xfrm>
              <a:off x="1" y="5943600"/>
              <a:ext cx="1295400" cy="474507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>
              <a:prstTxWarp prst="textNoShape">
                <a:avLst/>
              </a:prstTxWarp>
              <a:spAutoFit/>
            </a:bodyPr>
            <a:lstStyle/>
            <a:p>
              <a:pPr algn="ctr"/>
              <a:r>
                <a:rPr lang="en-US" sz="1200"/>
                <a:t>Input</a:t>
              </a:r>
            </a:p>
          </p:txBody>
        </p:sp>
        <p:sp>
          <p:nvSpPr>
            <p:cNvPr id="33" name="TextBox 76"/>
            <p:cNvSpPr txBox="1">
              <a:spLocks noChangeArrowheads="1"/>
            </p:cNvSpPr>
            <p:nvPr/>
          </p:nvSpPr>
          <p:spPr bwMode="auto">
            <a:xfrm>
              <a:off x="-15240" y="3990341"/>
              <a:ext cx="2057400" cy="474507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>
              <a:prstTxWarp prst="textNoShape">
                <a:avLst/>
              </a:prstTxWarp>
              <a:spAutoFit/>
            </a:bodyPr>
            <a:lstStyle/>
            <a:p>
              <a:pPr algn="ctr"/>
              <a:r>
                <a:rPr lang="en-US" sz="1200" dirty="0"/>
                <a:t>Hidden Layer</a:t>
              </a:r>
            </a:p>
          </p:txBody>
        </p:sp>
      </p:grpSp>
      <p:sp>
        <p:nvSpPr>
          <p:cNvPr id="36" name="TextBox 35"/>
          <p:cNvSpPr txBox="1"/>
          <p:nvPr/>
        </p:nvSpPr>
        <p:spPr>
          <a:xfrm>
            <a:off x="1112030" y="1500883"/>
            <a:ext cx="3246207" cy="750243"/>
          </a:xfrm>
          <a:prstGeom prst="rect">
            <a:avLst/>
          </a:prstGeom>
          <a:noFill/>
        </p:spPr>
        <p:txBody>
          <a:bodyPr wrap="square" rtlCol="0" anchor="ctr">
            <a:noAutofit/>
          </a:bodyPr>
          <a:lstStyle/>
          <a:p>
            <a:pPr algn="ctr"/>
            <a:r>
              <a:rPr lang="en-US" dirty="0"/>
              <a:t>Neural Network with sigmoid activation functions</a:t>
            </a:r>
          </a:p>
        </p:txBody>
      </p:sp>
      <p:pic>
        <p:nvPicPr>
          <p:cNvPr id="37" name="Picture 36" descr="latex-image-1.pdf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180818" y="1500884"/>
            <a:ext cx="3280042" cy="520914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21820516"/>
      </p:ext>
    </p:extLst>
  </p:cSld>
  <p:clrMapOvr>
    <a:masterClrMapping/>
  </p:clrMapOvr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 dirty="0"/>
              <a:t>Activation Functions</a:t>
            </a:r>
          </a:p>
        </p:txBody>
      </p:sp>
      <p:sp>
        <p:nvSpPr>
          <p:cNvPr id="3" name="Slide Number Placeholder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CF56997-4F5F-5A42-B306-795126905ACA}" type="slidenum">
              <a:rPr lang="en-US" smtClean="0"/>
              <a:pPr/>
              <a:t>48</a:t>
            </a:fld>
            <a:endParaRPr lang="en-US"/>
          </a:p>
        </p:txBody>
      </p:sp>
      <p:grpSp>
        <p:nvGrpSpPr>
          <p:cNvPr id="34" name="Group 33"/>
          <p:cNvGrpSpPr/>
          <p:nvPr/>
        </p:nvGrpSpPr>
        <p:grpSpPr>
          <a:xfrm>
            <a:off x="99310" y="2701705"/>
            <a:ext cx="4626190" cy="2547370"/>
            <a:chOff x="-15240" y="2174240"/>
            <a:chExt cx="7924800" cy="4363720"/>
          </a:xfrm>
        </p:grpSpPr>
        <p:sp>
          <p:nvSpPr>
            <p:cNvPr id="6" name="Connector 5"/>
            <p:cNvSpPr/>
            <p:nvPr/>
          </p:nvSpPr>
          <p:spPr>
            <a:xfrm>
              <a:off x="1371600" y="5715000"/>
              <a:ext cx="822960" cy="822960"/>
            </a:xfrm>
            <a:prstGeom prst="flowChartConnector">
              <a:avLst/>
            </a:prstGeom>
            <a:solidFill>
              <a:srgbClr val="72CEE0"/>
            </a:solidFill>
            <a:ln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r>
                <a:rPr lang="en-US" sz="1200" dirty="0">
                  <a:ln>
                    <a:solidFill>
                      <a:schemeClr val="tx1"/>
                    </a:solidFill>
                  </a:ln>
                  <a:solidFill>
                    <a:schemeClr val="tx1"/>
                  </a:solidFill>
                  <a:latin typeface="Arial"/>
                  <a:cs typeface="Arial"/>
                </a:rPr>
                <a:t>x</a:t>
              </a:r>
              <a:r>
                <a:rPr lang="en-US" sz="1200" baseline="-25000" dirty="0">
                  <a:ln>
                    <a:solidFill>
                      <a:schemeClr val="tx1"/>
                    </a:solidFill>
                  </a:ln>
                  <a:solidFill>
                    <a:schemeClr val="tx1"/>
                  </a:solidFill>
                  <a:latin typeface="Arial"/>
                  <a:cs typeface="Arial"/>
                </a:rPr>
                <a:t>1</a:t>
              </a:r>
            </a:p>
          </p:txBody>
        </p:sp>
        <p:sp>
          <p:nvSpPr>
            <p:cNvPr id="7" name="Connector 6"/>
            <p:cNvSpPr/>
            <p:nvPr/>
          </p:nvSpPr>
          <p:spPr>
            <a:xfrm>
              <a:off x="2270760" y="3761740"/>
              <a:ext cx="822960" cy="822960"/>
            </a:xfrm>
            <a:prstGeom prst="flowChartConnector">
              <a:avLst/>
            </a:prstGeom>
            <a:solidFill>
              <a:srgbClr val="EE6802"/>
            </a:solidFill>
            <a:ln>
              <a:solidFill>
                <a:schemeClr val="accent1">
                  <a:shade val="95000"/>
                  <a:satMod val="105000"/>
                </a:schemeClr>
              </a:solidFill>
            </a:ln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r>
                <a:rPr lang="en-US" sz="1200" dirty="0">
                  <a:ln>
                    <a:solidFill>
                      <a:schemeClr val="tx1"/>
                    </a:solidFill>
                  </a:ln>
                  <a:solidFill>
                    <a:schemeClr val="tx1"/>
                  </a:solidFill>
                  <a:latin typeface="Arial"/>
                  <a:cs typeface="Arial"/>
                </a:rPr>
                <a:t>z</a:t>
              </a:r>
              <a:r>
                <a:rPr lang="en-US" sz="1200" baseline="-25000" dirty="0">
                  <a:ln>
                    <a:solidFill>
                      <a:schemeClr val="tx1"/>
                    </a:solidFill>
                  </a:ln>
                  <a:solidFill>
                    <a:schemeClr val="tx1"/>
                  </a:solidFill>
                  <a:latin typeface="Arial"/>
                  <a:cs typeface="Arial"/>
                </a:rPr>
                <a:t>1</a:t>
              </a:r>
            </a:p>
          </p:txBody>
        </p:sp>
        <p:sp>
          <p:nvSpPr>
            <p:cNvPr id="8" name="Connector 7"/>
            <p:cNvSpPr/>
            <p:nvPr/>
          </p:nvSpPr>
          <p:spPr>
            <a:xfrm>
              <a:off x="2895600" y="5715000"/>
              <a:ext cx="822960" cy="822960"/>
            </a:xfrm>
            <a:prstGeom prst="flowChartConnector">
              <a:avLst/>
            </a:prstGeom>
            <a:solidFill>
              <a:srgbClr val="72CEE0"/>
            </a:solidFill>
            <a:ln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r>
                <a:rPr lang="en-US" sz="1200" dirty="0">
                  <a:ln>
                    <a:solidFill>
                      <a:schemeClr val="tx1"/>
                    </a:solidFill>
                  </a:ln>
                  <a:solidFill>
                    <a:schemeClr val="tx1"/>
                  </a:solidFill>
                  <a:latin typeface="Arial"/>
                  <a:cs typeface="Arial"/>
                </a:rPr>
                <a:t>x</a:t>
              </a:r>
              <a:r>
                <a:rPr lang="en-US" sz="1200" baseline="-25000" dirty="0">
                  <a:ln>
                    <a:solidFill>
                      <a:schemeClr val="tx1"/>
                    </a:solidFill>
                  </a:ln>
                  <a:solidFill>
                    <a:schemeClr val="tx1"/>
                  </a:solidFill>
                  <a:latin typeface="Arial"/>
                  <a:cs typeface="Arial"/>
                </a:rPr>
                <a:t>2</a:t>
              </a:r>
            </a:p>
          </p:txBody>
        </p:sp>
        <p:sp>
          <p:nvSpPr>
            <p:cNvPr id="9" name="Connector 8"/>
            <p:cNvSpPr/>
            <p:nvPr/>
          </p:nvSpPr>
          <p:spPr>
            <a:xfrm>
              <a:off x="4572000" y="5715000"/>
              <a:ext cx="822960" cy="822960"/>
            </a:xfrm>
            <a:prstGeom prst="flowChartConnector">
              <a:avLst/>
            </a:prstGeom>
            <a:solidFill>
              <a:srgbClr val="72CEE0"/>
            </a:solidFill>
            <a:ln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r>
                <a:rPr lang="en-US" sz="1200" dirty="0">
                  <a:ln>
                    <a:solidFill>
                      <a:schemeClr val="tx1"/>
                    </a:solidFill>
                  </a:ln>
                  <a:solidFill>
                    <a:schemeClr val="tx1"/>
                  </a:solidFill>
                  <a:latin typeface="Arial"/>
                  <a:cs typeface="Arial"/>
                </a:rPr>
                <a:t>x</a:t>
              </a:r>
              <a:r>
                <a:rPr lang="en-US" sz="1200" baseline="-25000" dirty="0">
                  <a:ln>
                    <a:solidFill>
                      <a:schemeClr val="tx1"/>
                    </a:solidFill>
                  </a:ln>
                  <a:solidFill>
                    <a:schemeClr val="tx1"/>
                  </a:solidFill>
                  <a:latin typeface="Arial"/>
                  <a:cs typeface="Arial"/>
                </a:rPr>
                <a:t>3</a:t>
              </a:r>
            </a:p>
          </p:txBody>
        </p:sp>
        <p:sp>
          <p:nvSpPr>
            <p:cNvPr id="10" name="Connector 9"/>
            <p:cNvSpPr/>
            <p:nvPr/>
          </p:nvSpPr>
          <p:spPr>
            <a:xfrm>
              <a:off x="7086600" y="5715000"/>
              <a:ext cx="822960" cy="822960"/>
            </a:xfrm>
            <a:prstGeom prst="flowChartConnector">
              <a:avLst/>
            </a:prstGeom>
            <a:solidFill>
              <a:srgbClr val="72CEE0"/>
            </a:solidFill>
            <a:ln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r>
                <a:rPr lang="en-US" sz="1200" dirty="0" err="1">
                  <a:ln>
                    <a:solidFill>
                      <a:schemeClr val="tx1"/>
                    </a:solidFill>
                  </a:ln>
                  <a:solidFill>
                    <a:schemeClr val="tx1"/>
                  </a:solidFill>
                  <a:latin typeface="Arial"/>
                  <a:cs typeface="Arial"/>
                </a:rPr>
                <a:t>x</a:t>
              </a:r>
              <a:r>
                <a:rPr lang="en-US" sz="1200" baseline="-25000" dirty="0" err="1">
                  <a:ln>
                    <a:solidFill>
                      <a:schemeClr val="tx1"/>
                    </a:solidFill>
                  </a:ln>
                  <a:solidFill>
                    <a:schemeClr val="tx1"/>
                  </a:solidFill>
                  <a:latin typeface="Arial"/>
                  <a:cs typeface="Arial"/>
                </a:rPr>
                <a:t>M</a:t>
              </a:r>
              <a:endParaRPr lang="en-US" sz="1200" baseline="-25000" dirty="0">
                <a:ln>
                  <a:solidFill>
                    <a:schemeClr val="tx1"/>
                  </a:solidFill>
                </a:ln>
                <a:solidFill>
                  <a:schemeClr val="tx1"/>
                </a:solidFill>
                <a:latin typeface="Arial"/>
                <a:cs typeface="Arial"/>
              </a:endParaRPr>
            </a:p>
          </p:txBody>
        </p:sp>
        <p:sp>
          <p:nvSpPr>
            <p:cNvPr id="11" name="Connector 10"/>
            <p:cNvSpPr/>
            <p:nvPr/>
          </p:nvSpPr>
          <p:spPr>
            <a:xfrm>
              <a:off x="4267200" y="2174240"/>
              <a:ext cx="822960" cy="822960"/>
            </a:xfrm>
            <a:prstGeom prst="flowChartConnector">
              <a:avLst/>
            </a:prstGeom>
            <a:solidFill>
              <a:srgbClr val="E0D925"/>
            </a:solidFill>
            <a:ln>
              <a:solidFill>
                <a:schemeClr val="accent1">
                  <a:shade val="95000"/>
                  <a:satMod val="105000"/>
                </a:schemeClr>
              </a:solidFill>
            </a:ln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r>
                <a:rPr lang="en-US" sz="1200" dirty="0">
                  <a:ln>
                    <a:solidFill>
                      <a:schemeClr val="tx1"/>
                    </a:solidFill>
                  </a:ln>
                  <a:solidFill>
                    <a:schemeClr val="tx1"/>
                  </a:solidFill>
                  <a:latin typeface="Arial"/>
                  <a:cs typeface="Arial"/>
                </a:rPr>
                <a:t>y</a:t>
              </a:r>
              <a:endParaRPr lang="en-US" sz="1200" baseline="-25000" dirty="0">
                <a:ln>
                  <a:solidFill>
                    <a:schemeClr val="tx1"/>
                  </a:solidFill>
                </a:ln>
                <a:solidFill>
                  <a:schemeClr val="tx1"/>
                </a:solidFill>
                <a:latin typeface="Arial"/>
                <a:cs typeface="Arial"/>
              </a:endParaRPr>
            </a:p>
          </p:txBody>
        </p:sp>
        <p:sp>
          <p:nvSpPr>
            <p:cNvPr id="12" name="Connector 11"/>
            <p:cNvSpPr/>
            <p:nvPr/>
          </p:nvSpPr>
          <p:spPr>
            <a:xfrm>
              <a:off x="3642360" y="3761740"/>
              <a:ext cx="822960" cy="822960"/>
            </a:xfrm>
            <a:prstGeom prst="flowChartConnector">
              <a:avLst/>
            </a:prstGeom>
            <a:solidFill>
              <a:srgbClr val="EE6802"/>
            </a:solidFill>
            <a:ln>
              <a:solidFill>
                <a:schemeClr val="accent1">
                  <a:shade val="95000"/>
                  <a:satMod val="105000"/>
                </a:schemeClr>
              </a:solidFill>
            </a:ln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r>
                <a:rPr lang="en-US" sz="1200" dirty="0">
                  <a:ln>
                    <a:solidFill>
                      <a:schemeClr val="tx1"/>
                    </a:solidFill>
                  </a:ln>
                  <a:solidFill>
                    <a:schemeClr val="tx1"/>
                  </a:solidFill>
                  <a:latin typeface="Arial"/>
                  <a:cs typeface="Arial"/>
                </a:rPr>
                <a:t>z</a:t>
              </a:r>
              <a:r>
                <a:rPr lang="en-US" sz="1200" baseline="-25000" dirty="0">
                  <a:ln>
                    <a:solidFill>
                      <a:schemeClr val="tx1"/>
                    </a:solidFill>
                  </a:ln>
                  <a:solidFill>
                    <a:schemeClr val="tx1"/>
                  </a:solidFill>
                  <a:latin typeface="Arial"/>
                  <a:cs typeface="Arial"/>
                </a:rPr>
                <a:t>2</a:t>
              </a:r>
            </a:p>
          </p:txBody>
        </p:sp>
        <p:sp>
          <p:nvSpPr>
            <p:cNvPr id="13" name="Connector 12"/>
            <p:cNvSpPr/>
            <p:nvPr/>
          </p:nvSpPr>
          <p:spPr>
            <a:xfrm>
              <a:off x="6019800" y="3761740"/>
              <a:ext cx="822960" cy="822960"/>
            </a:xfrm>
            <a:prstGeom prst="flowChartConnector">
              <a:avLst/>
            </a:prstGeom>
            <a:solidFill>
              <a:srgbClr val="EE6802"/>
            </a:solidFill>
            <a:ln>
              <a:solidFill>
                <a:schemeClr val="accent1">
                  <a:shade val="95000"/>
                  <a:satMod val="105000"/>
                </a:schemeClr>
              </a:solidFill>
            </a:ln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r>
                <a:rPr lang="en-US" sz="1200" dirty="0" err="1">
                  <a:ln>
                    <a:solidFill>
                      <a:schemeClr val="tx1"/>
                    </a:solidFill>
                  </a:ln>
                  <a:solidFill>
                    <a:schemeClr val="tx1"/>
                  </a:solidFill>
                  <a:latin typeface="Arial"/>
                  <a:cs typeface="Arial"/>
                </a:rPr>
                <a:t>z</a:t>
              </a:r>
              <a:r>
                <a:rPr lang="en-US" sz="1200" baseline="-25000" dirty="0" err="1">
                  <a:ln>
                    <a:solidFill>
                      <a:schemeClr val="tx1"/>
                    </a:solidFill>
                  </a:ln>
                  <a:solidFill>
                    <a:schemeClr val="tx1"/>
                  </a:solidFill>
                  <a:latin typeface="Arial"/>
                  <a:cs typeface="Arial"/>
                </a:rPr>
                <a:t>D</a:t>
              </a:r>
              <a:endParaRPr lang="en-US" sz="1200" baseline="-25000" dirty="0">
                <a:ln>
                  <a:solidFill>
                    <a:schemeClr val="tx1"/>
                  </a:solidFill>
                </a:ln>
                <a:solidFill>
                  <a:schemeClr val="tx1"/>
                </a:solidFill>
                <a:latin typeface="Arial"/>
                <a:cs typeface="Arial"/>
              </a:endParaRPr>
            </a:p>
          </p:txBody>
        </p:sp>
        <p:sp>
          <p:nvSpPr>
            <p:cNvPr id="14" name="TextBox 13"/>
            <p:cNvSpPr txBox="1">
              <a:spLocks noChangeArrowheads="1"/>
            </p:cNvSpPr>
            <p:nvPr/>
          </p:nvSpPr>
          <p:spPr bwMode="auto">
            <a:xfrm>
              <a:off x="5013959" y="3846746"/>
              <a:ext cx="533400" cy="474507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anchor="ctr">
              <a:prstTxWarp prst="textNoShape">
                <a:avLst/>
              </a:prstTxWarp>
              <a:spAutoFit/>
            </a:bodyPr>
            <a:lstStyle/>
            <a:p>
              <a:pPr algn="ctr"/>
              <a:r>
                <a:rPr lang="en-US" sz="1200" b="1"/>
                <a:t>…</a:t>
              </a:r>
            </a:p>
          </p:txBody>
        </p:sp>
        <p:sp>
          <p:nvSpPr>
            <p:cNvPr id="15" name="TextBox 14"/>
            <p:cNvSpPr txBox="1">
              <a:spLocks noChangeArrowheads="1"/>
            </p:cNvSpPr>
            <p:nvPr/>
          </p:nvSpPr>
          <p:spPr bwMode="auto">
            <a:xfrm>
              <a:off x="6019801" y="5800007"/>
              <a:ext cx="533400" cy="474507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anchor="ctr">
              <a:prstTxWarp prst="textNoShape">
                <a:avLst/>
              </a:prstTxWarp>
              <a:spAutoFit/>
            </a:bodyPr>
            <a:lstStyle/>
            <a:p>
              <a:pPr algn="ctr"/>
              <a:r>
                <a:rPr lang="en-US" sz="1200" b="1"/>
                <a:t>…</a:t>
              </a:r>
            </a:p>
          </p:txBody>
        </p:sp>
        <p:cxnSp>
          <p:nvCxnSpPr>
            <p:cNvPr id="16" name="Straight Connector 15"/>
            <p:cNvCxnSpPr>
              <a:stCxn id="7" idx="4"/>
              <a:endCxn id="6" idx="0"/>
            </p:cNvCxnSpPr>
            <p:nvPr/>
          </p:nvCxnSpPr>
          <p:spPr>
            <a:xfrm rot="5400000">
              <a:off x="1667510" y="4700270"/>
              <a:ext cx="1130300" cy="899160"/>
            </a:xfrm>
            <a:prstGeom prst="line">
              <a:avLst/>
            </a:prstGeom>
            <a:ln>
              <a:solidFill>
                <a:schemeClr val="tx1"/>
              </a:solidFill>
              <a:headEnd type="arrow" w="lg" len="lg"/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7" name="Straight Connector 16"/>
            <p:cNvCxnSpPr>
              <a:stCxn id="7" idx="4"/>
              <a:endCxn id="8" idx="0"/>
            </p:cNvCxnSpPr>
            <p:nvPr/>
          </p:nvCxnSpPr>
          <p:spPr>
            <a:xfrm rot="16200000" flipH="1">
              <a:off x="2429510" y="4837430"/>
              <a:ext cx="1130300" cy="624840"/>
            </a:xfrm>
            <a:prstGeom prst="line">
              <a:avLst/>
            </a:prstGeom>
            <a:ln>
              <a:solidFill>
                <a:schemeClr val="tx1"/>
              </a:solidFill>
              <a:headEnd type="arrow" w="lg" len="lg"/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8" name="Straight Connector 17"/>
            <p:cNvCxnSpPr>
              <a:stCxn id="7" idx="4"/>
              <a:endCxn id="9" idx="0"/>
            </p:cNvCxnSpPr>
            <p:nvPr/>
          </p:nvCxnSpPr>
          <p:spPr>
            <a:xfrm rot="16200000" flipH="1">
              <a:off x="3267710" y="3999230"/>
              <a:ext cx="1130300" cy="2301240"/>
            </a:xfrm>
            <a:prstGeom prst="line">
              <a:avLst/>
            </a:prstGeom>
            <a:ln>
              <a:solidFill>
                <a:schemeClr val="tx1"/>
              </a:solidFill>
              <a:headEnd type="arrow" w="lg" len="lg"/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9" name="Straight Connector 18"/>
            <p:cNvCxnSpPr>
              <a:stCxn id="7" idx="4"/>
              <a:endCxn id="10" idx="0"/>
            </p:cNvCxnSpPr>
            <p:nvPr/>
          </p:nvCxnSpPr>
          <p:spPr>
            <a:xfrm rot="16200000" flipH="1">
              <a:off x="4525010" y="2741930"/>
              <a:ext cx="1130300" cy="4815840"/>
            </a:xfrm>
            <a:prstGeom prst="line">
              <a:avLst/>
            </a:prstGeom>
            <a:ln>
              <a:solidFill>
                <a:schemeClr val="tx1"/>
              </a:solidFill>
              <a:headEnd type="arrow" w="lg" len="lg"/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0" name="Straight Connector 19"/>
            <p:cNvCxnSpPr>
              <a:stCxn id="12" idx="4"/>
              <a:endCxn id="8" idx="0"/>
            </p:cNvCxnSpPr>
            <p:nvPr/>
          </p:nvCxnSpPr>
          <p:spPr>
            <a:xfrm rot="5400000">
              <a:off x="3115310" y="4776470"/>
              <a:ext cx="1130300" cy="746760"/>
            </a:xfrm>
            <a:prstGeom prst="line">
              <a:avLst/>
            </a:prstGeom>
            <a:ln>
              <a:solidFill>
                <a:schemeClr val="tx1"/>
              </a:solidFill>
              <a:headEnd type="arrow" w="lg" len="lg"/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" name="Straight Connector 20"/>
            <p:cNvCxnSpPr>
              <a:stCxn id="12" idx="4"/>
              <a:endCxn id="9" idx="0"/>
            </p:cNvCxnSpPr>
            <p:nvPr/>
          </p:nvCxnSpPr>
          <p:spPr>
            <a:xfrm rot="16200000" flipH="1">
              <a:off x="3953510" y="4685030"/>
              <a:ext cx="1130300" cy="929640"/>
            </a:xfrm>
            <a:prstGeom prst="line">
              <a:avLst/>
            </a:prstGeom>
            <a:ln>
              <a:solidFill>
                <a:schemeClr val="tx1"/>
              </a:solidFill>
              <a:headEnd type="arrow" w="lg" len="lg"/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2" name="Straight Connector 21"/>
            <p:cNvCxnSpPr>
              <a:stCxn id="12" idx="4"/>
              <a:endCxn id="10" idx="0"/>
            </p:cNvCxnSpPr>
            <p:nvPr/>
          </p:nvCxnSpPr>
          <p:spPr>
            <a:xfrm rot="16200000" flipH="1">
              <a:off x="5210810" y="3427730"/>
              <a:ext cx="1130300" cy="3444240"/>
            </a:xfrm>
            <a:prstGeom prst="line">
              <a:avLst/>
            </a:prstGeom>
            <a:ln>
              <a:solidFill>
                <a:schemeClr val="tx1"/>
              </a:solidFill>
              <a:headEnd type="arrow" w="lg" len="lg"/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3" name="Straight Connector 22"/>
            <p:cNvCxnSpPr>
              <a:stCxn id="13" idx="4"/>
              <a:endCxn id="6" idx="0"/>
            </p:cNvCxnSpPr>
            <p:nvPr/>
          </p:nvCxnSpPr>
          <p:spPr>
            <a:xfrm rot="5400000">
              <a:off x="3542030" y="2825750"/>
              <a:ext cx="1130300" cy="4648200"/>
            </a:xfrm>
            <a:prstGeom prst="line">
              <a:avLst/>
            </a:prstGeom>
            <a:ln>
              <a:solidFill>
                <a:schemeClr val="tx1"/>
              </a:solidFill>
              <a:headEnd type="arrow" w="lg" len="lg"/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4" name="Straight Connector 23"/>
            <p:cNvCxnSpPr>
              <a:stCxn id="12" idx="4"/>
              <a:endCxn id="6" idx="0"/>
            </p:cNvCxnSpPr>
            <p:nvPr/>
          </p:nvCxnSpPr>
          <p:spPr>
            <a:xfrm rot="5400000">
              <a:off x="2353310" y="4014470"/>
              <a:ext cx="1130300" cy="2270760"/>
            </a:xfrm>
            <a:prstGeom prst="line">
              <a:avLst/>
            </a:prstGeom>
            <a:ln>
              <a:solidFill>
                <a:schemeClr val="tx1"/>
              </a:solidFill>
              <a:headEnd type="arrow" w="lg" len="lg"/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5" name="Straight Connector 24"/>
            <p:cNvCxnSpPr>
              <a:stCxn id="13" idx="4"/>
              <a:endCxn id="8" idx="0"/>
            </p:cNvCxnSpPr>
            <p:nvPr/>
          </p:nvCxnSpPr>
          <p:spPr>
            <a:xfrm rot="5400000">
              <a:off x="4304030" y="3587750"/>
              <a:ext cx="1130300" cy="3124200"/>
            </a:xfrm>
            <a:prstGeom prst="line">
              <a:avLst/>
            </a:prstGeom>
            <a:ln>
              <a:solidFill>
                <a:schemeClr val="tx1"/>
              </a:solidFill>
              <a:headEnd type="arrow" w="lg" len="lg"/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6" name="Straight Connector 25"/>
            <p:cNvCxnSpPr>
              <a:stCxn id="13" idx="4"/>
              <a:endCxn id="9" idx="0"/>
            </p:cNvCxnSpPr>
            <p:nvPr/>
          </p:nvCxnSpPr>
          <p:spPr>
            <a:xfrm rot="5400000">
              <a:off x="5142230" y="4425950"/>
              <a:ext cx="1130300" cy="1447800"/>
            </a:xfrm>
            <a:prstGeom prst="line">
              <a:avLst/>
            </a:prstGeom>
            <a:ln>
              <a:solidFill>
                <a:schemeClr val="tx1"/>
              </a:solidFill>
              <a:headEnd type="arrow" w="lg" len="lg"/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7" name="Straight Connector 26"/>
            <p:cNvCxnSpPr>
              <a:stCxn id="13" idx="4"/>
              <a:endCxn id="10" idx="0"/>
            </p:cNvCxnSpPr>
            <p:nvPr/>
          </p:nvCxnSpPr>
          <p:spPr>
            <a:xfrm rot="16200000" flipH="1">
              <a:off x="6399530" y="4616450"/>
              <a:ext cx="1130300" cy="1066800"/>
            </a:xfrm>
            <a:prstGeom prst="line">
              <a:avLst/>
            </a:prstGeom>
            <a:ln>
              <a:solidFill>
                <a:schemeClr val="tx1"/>
              </a:solidFill>
              <a:headEnd type="arrow" w="lg" len="lg"/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8" name="Straight Connector 27"/>
            <p:cNvCxnSpPr>
              <a:stCxn id="11" idx="4"/>
              <a:endCxn id="7" idx="0"/>
            </p:cNvCxnSpPr>
            <p:nvPr/>
          </p:nvCxnSpPr>
          <p:spPr>
            <a:xfrm rot="5400000">
              <a:off x="3298190" y="2381250"/>
              <a:ext cx="764540" cy="1996440"/>
            </a:xfrm>
            <a:prstGeom prst="line">
              <a:avLst/>
            </a:prstGeom>
            <a:ln>
              <a:solidFill>
                <a:schemeClr val="tx1"/>
              </a:solidFill>
              <a:headEnd type="arrow" w="lg" len="lg"/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9" name="Straight Connector 28"/>
            <p:cNvCxnSpPr>
              <a:stCxn id="11" idx="4"/>
              <a:endCxn id="12" idx="0"/>
            </p:cNvCxnSpPr>
            <p:nvPr/>
          </p:nvCxnSpPr>
          <p:spPr>
            <a:xfrm rot="5400000">
              <a:off x="3983990" y="3067050"/>
              <a:ext cx="764540" cy="624840"/>
            </a:xfrm>
            <a:prstGeom prst="line">
              <a:avLst/>
            </a:prstGeom>
            <a:ln>
              <a:solidFill>
                <a:schemeClr val="tx1"/>
              </a:solidFill>
              <a:headEnd type="arrow" w="lg" len="lg"/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0" name="Straight Connector 29"/>
            <p:cNvCxnSpPr>
              <a:stCxn id="11" idx="4"/>
              <a:endCxn id="13" idx="0"/>
            </p:cNvCxnSpPr>
            <p:nvPr/>
          </p:nvCxnSpPr>
          <p:spPr>
            <a:xfrm rot="16200000" flipH="1">
              <a:off x="5172710" y="2503170"/>
              <a:ext cx="764540" cy="1752600"/>
            </a:xfrm>
            <a:prstGeom prst="line">
              <a:avLst/>
            </a:prstGeom>
            <a:ln>
              <a:solidFill>
                <a:schemeClr val="tx1"/>
              </a:solidFill>
              <a:headEnd type="arrow" w="lg" len="lg"/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31" name="TextBox 74"/>
            <p:cNvSpPr txBox="1">
              <a:spLocks noChangeArrowheads="1"/>
            </p:cNvSpPr>
            <p:nvPr/>
          </p:nvSpPr>
          <p:spPr bwMode="auto">
            <a:xfrm>
              <a:off x="424179" y="2362200"/>
              <a:ext cx="1295400" cy="474507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>
              <a:prstTxWarp prst="textNoShape">
                <a:avLst/>
              </a:prstTxWarp>
              <a:spAutoFit/>
            </a:bodyPr>
            <a:lstStyle/>
            <a:p>
              <a:r>
                <a:rPr lang="en-US" sz="1200" dirty="0"/>
                <a:t>Output</a:t>
              </a:r>
            </a:p>
          </p:txBody>
        </p:sp>
        <p:sp>
          <p:nvSpPr>
            <p:cNvPr id="32" name="TextBox 75"/>
            <p:cNvSpPr txBox="1">
              <a:spLocks noChangeArrowheads="1"/>
            </p:cNvSpPr>
            <p:nvPr/>
          </p:nvSpPr>
          <p:spPr bwMode="auto">
            <a:xfrm>
              <a:off x="1" y="5943600"/>
              <a:ext cx="1295400" cy="474507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>
              <a:prstTxWarp prst="textNoShape">
                <a:avLst/>
              </a:prstTxWarp>
              <a:spAutoFit/>
            </a:bodyPr>
            <a:lstStyle/>
            <a:p>
              <a:pPr algn="ctr"/>
              <a:r>
                <a:rPr lang="en-US" sz="1200"/>
                <a:t>Input</a:t>
              </a:r>
            </a:p>
          </p:txBody>
        </p:sp>
        <p:sp>
          <p:nvSpPr>
            <p:cNvPr id="33" name="TextBox 76"/>
            <p:cNvSpPr txBox="1">
              <a:spLocks noChangeArrowheads="1"/>
            </p:cNvSpPr>
            <p:nvPr/>
          </p:nvSpPr>
          <p:spPr bwMode="auto">
            <a:xfrm>
              <a:off x="-15240" y="3990341"/>
              <a:ext cx="2057400" cy="474507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>
              <a:prstTxWarp prst="textNoShape">
                <a:avLst/>
              </a:prstTxWarp>
              <a:spAutoFit/>
            </a:bodyPr>
            <a:lstStyle/>
            <a:p>
              <a:pPr algn="ctr"/>
              <a:r>
                <a:rPr lang="en-US" sz="1200" dirty="0"/>
                <a:t>Hidden Layer</a:t>
              </a:r>
            </a:p>
          </p:txBody>
        </p:sp>
      </p:grpSp>
      <p:sp>
        <p:nvSpPr>
          <p:cNvPr id="37" name="TextBox 36"/>
          <p:cNvSpPr txBox="1"/>
          <p:nvPr/>
        </p:nvSpPr>
        <p:spPr>
          <a:xfrm>
            <a:off x="1112030" y="1500883"/>
            <a:ext cx="3246207" cy="750243"/>
          </a:xfrm>
          <a:prstGeom prst="rect">
            <a:avLst/>
          </a:prstGeom>
          <a:noFill/>
        </p:spPr>
        <p:txBody>
          <a:bodyPr wrap="square" rtlCol="0" anchor="ctr">
            <a:noAutofit/>
          </a:bodyPr>
          <a:lstStyle/>
          <a:p>
            <a:pPr algn="ctr"/>
            <a:r>
              <a:rPr lang="en-US" dirty="0"/>
              <a:t>Neural Network with arbitrary nonlinear activation functions</a:t>
            </a:r>
          </a:p>
        </p:txBody>
      </p:sp>
      <p:pic>
        <p:nvPicPr>
          <p:cNvPr id="39" name="Picture 38" descr="latex-image-1.pdf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180818" y="1480682"/>
            <a:ext cx="3344069" cy="524079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96456091"/>
      </p:ext>
    </p:extLst>
  </p:cSld>
  <p:clrMapOvr>
    <a:masterClrMapping/>
  </p:clrMapOvr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" name="Picture 15" descr="Screen shot 2014-09-21 at 2.51.53 PM.png"/>
          <p:cNvPicPr>
            <a:picLocks noChangeAspect="1"/>
          </p:cNvPicPr>
          <p:nvPr/>
        </p:nvPicPr>
        <p:blipFill rotWithShape="1">
          <a:blip r:embed="rId2"/>
          <a:srcRect b="9888"/>
          <a:stretch/>
        </p:blipFill>
        <p:spPr>
          <a:xfrm>
            <a:off x="4266687" y="4545147"/>
            <a:ext cx="5180937" cy="1710441"/>
          </a:xfrm>
          <a:prstGeom prst="rect">
            <a:avLst/>
          </a:prstGeom>
        </p:spPr>
      </p:pic>
      <p:sp>
        <p:nvSpPr>
          <p:cNvPr id="5" name="Title 4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 dirty="0"/>
              <a:t>Activation Functions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719018" y="1210760"/>
            <a:ext cx="3967782" cy="5044828"/>
          </a:xfrm>
        </p:spPr>
        <p:txBody>
          <a:bodyPr/>
          <a:lstStyle/>
          <a:p>
            <a:pPr marL="0" indent="0">
              <a:buNone/>
            </a:pPr>
            <a:r>
              <a:rPr lang="en-US" dirty="0"/>
              <a:t>So far, we’ve assumed that the activation function (nonlinearity) is always the sigmoid function…</a:t>
            </a:r>
          </a:p>
        </p:txBody>
      </p:sp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5BFDCA1-C2F8-BA4E-82CE-5B3B1AA6CE7D}" type="slidenum">
              <a:rPr lang="en-US" smtClean="0"/>
              <a:pPr/>
              <a:t>49</a:t>
            </a:fld>
            <a:endParaRPr lang="en-US"/>
          </a:p>
        </p:txBody>
      </p:sp>
      <p:grpSp>
        <p:nvGrpSpPr>
          <p:cNvPr id="7" name="Group 6"/>
          <p:cNvGrpSpPr/>
          <p:nvPr/>
        </p:nvGrpSpPr>
        <p:grpSpPr>
          <a:xfrm>
            <a:off x="159828" y="1274789"/>
            <a:ext cx="4445195" cy="5446686"/>
            <a:chOff x="4902395" y="1274789"/>
            <a:chExt cx="4445195" cy="5446686"/>
          </a:xfrm>
        </p:grpSpPr>
        <p:sp>
          <p:nvSpPr>
            <p:cNvPr id="17" name="Content Placeholder 2"/>
            <p:cNvSpPr txBox="1">
              <a:spLocks/>
            </p:cNvSpPr>
            <p:nvPr/>
          </p:nvSpPr>
          <p:spPr>
            <a:xfrm>
              <a:off x="4902395" y="1274789"/>
              <a:ext cx="4445195" cy="5446686"/>
            </a:xfrm>
            <a:prstGeom prst="rect">
              <a:avLst/>
            </a:prstGeom>
            <a:solidFill>
              <a:schemeClr val="accent1">
                <a:lumMod val="60000"/>
                <a:lumOff val="40000"/>
              </a:schemeClr>
            </a:solidFill>
          </p:spPr>
          <p:txBody>
            <a:bodyPr vert="horz" lIns="91440" tIns="45720" rIns="91440" bIns="45720" rtlCol="0">
              <a:normAutofit/>
            </a:bodyPr>
            <a:lstStyle>
              <a:lvl1pPr marL="342900" indent="-342900" algn="l" defTabSz="457200" rtl="0" eaLnBrk="1" latinLnBrk="0" hangingPunct="1">
                <a:spcBef>
                  <a:spcPct val="20000"/>
                </a:spcBef>
                <a:buFont typeface="Arial"/>
                <a:buChar char="•"/>
                <a:defRPr sz="32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742950" indent="-285750" algn="l" defTabSz="457200" rtl="0" eaLnBrk="1" latinLnBrk="0" hangingPunct="1">
                <a:spcBef>
                  <a:spcPct val="20000"/>
                </a:spcBef>
                <a:buFont typeface="Arial"/>
                <a:buChar char="–"/>
                <a:defRPr sz="2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1143000" indent="-228600" algn="l" defTabSz="457200" rtl="0" eaLnBrk="1" latinLnBrk="0" hangingPunct="1">
                <a:spcBef>
                  <a:spcPct val="20000"/>
                </a:spcBef>
                <a:buFont typeface="Arial"/>
                <a:buChar char="•"/>
                <a:defRPr sz="24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600200" indent="-228600" algn="l" defTabSz="457200" rtl="0" eaLnBrk="1" latinLnBrk="0" hangingPunct="1">
                <a:spcBef>
                  <a:spcPct val="20000"/>
                </a:spcBef>
                <a:buFont typeface="Arial"/>
                <a:buChar char="–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2057400" indent="-228600" algn="l" defTabSz="457200" rtl="0" eaLnBrk="1" latinLnBrk="0" hangingPunct="1">
                <a:spcBef>
                  <a:spcPct val="20000"/>
                </a:spcBef>
                <a:buFont typeface="Arial"/>
                <a:buChar char="»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514600" indent="-228600" algn="l" defTabSz="457200" rtl="0" eaLnBrk="1" latinLnBrk="0" hangingPunct="1">
                <a:spcBef>
                  <a:spcPct val="20000"/>
                </a:spcBef>
                <a:buFont typeface="Arial"/>
                <a:buChar char="•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971800" indent="-228600" algn="l" defTabSz="457200" rtl="0" eaLnBrk="1" latinLnBrk="0" hangingPunct="1">
                <a:spcBef>
                  <a:spcPct val="20000"/>
                </a:spcBef>
                <a:buFont typeface="Arial"/>
                <a:buChar char="•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429000" indent="-228600" algn="l" defTabSz="457200" rtl="0" eaLnBrk="1" latinLnBrk="0" hangingPunct="1">
                <a:spcBef>
                  <a:spcPct val="20000"/>
                </a:spcBef>
                <a:buFont typeface="Arial"/>
                <a:buChar char="•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886200" indent="-228600" algn="l" defTabSz="457200" rtl="0" eaLnBrk="1" latinLnBrk="0" hangingPunct="1">
                <a:spcBef>
                  <a:spcPct val="20000"/>
                </a:spcBef>
                <a:buFont typeface="Arial"/>
                <a:buChar char="•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indent="0">
                <a:buFont typeface="Arial"/>
                <a:buNone/>
              </a:pPr>
              <a:r>
                <a:rPr lang="en-US" sz="2800" dirty="0"/>
                <a:t>Sigmoid / Logistic Function</a:t>
              </a:r>
            </a:p>
          </p:txBody>
        </p:sp>
        <p:pic>
          <p:nvPicPr>
            <p:cNvPr id="8" name="Picture 7"/>
            <p:cNvPicPr>
              <a:picLocks noChangeAspect="1"/>
            </p:cNvPicPr>
            <p:nvPr/>
          </p:nvPicPr>
          <p:blipFill>
            <a:blip r:embed="rId3"/>
            <a:stretch>
              <a:fillRect/>
            </a:stretch>
          </p:blipFill>
          <p:spPr>
            <a:xfrm>
              <a:off x="4999569" y="3022686"/>
              <a:ext cx="4240645" cy="2822679"/>
            </a:xfrm>
            <a:prstGeom prst="rect">
              <a:avLst/>
            </a:prstGeom>
          </p:spPr>
        </p:pic>
        <p:graphicFrame>
          <p:nvGraphicFramePr>
            <p:cNvPr id="9" name="Object 8"/>
            <p:cNvGraphicFramePr>
              <a:graphicFrameLocks noChangeAspect="1"/>
            </p:cNvGraphicFramePr>
            <p:nvPr>
              <p:extLst>
                <p:ext uri="{D42A27DB-BD31-4B8C-83A1-F6EECF244321}">
                  <p14:modId xmlns:p14="http://schemas.microsoft.com/office/powerpoint/2010/main" val="1643963567"/>
                </p:ext>
              </p:extLst>
            </p:nvPr>
          </p:nvGraphicFramePr>
          <p:xfrm>
            <a:off x="5864202" y="1940053"/>
            <a:ext cx="2798762" cy="914400"/>
          </p:xfrm>
          <a:graphic>
            <a:graphicData uri="http://schemas.openxmlformats.org/presentationml/2006/ole">
              <mc:AlternateContent xmlns:mc="http://schemas.openxmlformats.org/markup-compatibility/2006">
                <mc:Choice xmlns:v="urn:schemas-microsoft-com:vml" Requires="v">
                  <p:oleObj name="Equation" r:id="rId4" imgW="1206500" imgH="393700" progId="Equation.3">
                    <p:embed/>
                  </p:oleObj>
                </mc:Choice>
                <mc:Fallback>
                  <p:oleObj name="Equation" r:id="rId4" imgW="1206500" imgH="393700" progId="Equation.3">
                    <p:embed/>
                    <p:pic>
                      <p:nvPicPr>
                        <p:cNvPr id="9" name="Object 8"/>
                        <p:cNvPicPr>
                          <a:picLocks noChangeAspect="1" noChangeArrowheads="1"/>
                        </p:cNvPicPr>
                        <p:nvPr/>
                      </p:nvPicPr>
                      <p:blipFill>
                        <a:blip r:embed="rId5"/>
                        <a:srcRect/>
                        <a:stretch>
                          <a:fillRect/>
                        </a:stretch>
                      </p:blipFill>
                      <p:spPr bwMode="auto">
                        <a:xfrm>
                          <a:off x="5864202" y="1940053"/>
                          <a:ext cx="2798762" cy="914400"/>
                        </a:xfrm>
                        <a:prstGeom prst="rect">
                          <a:avLst/>
                        </a:prstGeom>
                        <a:noFill/>
                        <a:extLst>
                          <a:ext uri="{909E8E84-426E-40dd-AFC4-6F175D3DCCD1}">
                            <a14:hiddenFill xmlns:a14="http://schemas.microsoft.com/office/drawing/2010/main" xmlns="">
                              <a:solidFill>
                                <a:srgbClr val="FFFFFF"/>
                              </a:solidFill>
                            </a14:hiddenFill>
                          </a:ext>
                        </a:extLst>
                      </p:spPr>
                    </p:pic>
                  </p:oleObj>
                </mc:Fallback>
              </mc:AlternateContent>
            </a:graphicData>
          </a:graphic>
        </p:graphicFrame>
      </p:grpSp>
    </p:spTree>
    <p:extLst>
      <p:ext uri="{BB962C8B-B14F-4D97-AF65-F5344CB8AC3E}">
        <p14:creationId xmlns:p14="http://schemas.microsoft.com/office/powerpoint/2010/main" val="69654589"/>
      </p:ext>
    </p:extLst>
  </p:cSld>
  <p:clrMapOvr>
    <a:masterClrMapping/>
  </p:clrMapOvr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 dirty="0"/>
              <a:t>Activation Functions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79400" y="1257301"/>
            <a:ext cx="8648700" cy="3731514"/>
          </a:xfrm>
        </p:spPr>
        <p:txBody>
          <a:bodyPr>
            <a:normAutofit/>
          </a:bodyPr>
          <a:lstStyle/>
          <a:p>
            <a:r>
              <a:rPr lang="en-US" dirty="0"/>
              <a:t>A new change: modifying the nonlinearity</a:t>
            </a:r>
          </a:p>
          <a:p>
            <a:pPr lvl="1"/>
            <a:r>
              <a:rPr lang="en-US" dirty="0"/>
              <a:t>The logistic is not widely used in modern ANNs</a:t>
            </a:r>
          </a:p>
        </p:txBody>
      </p:sp>
      <p:pic>
        <p:nvPicPr>
          <p:cNvPr id="4" name="Picture 3" descr="Screen shot 2014-09-21 at 2.51.53 PM.png"/>
          <p:cNvPicPr>
            <a:picLocks noChangeAspect="1"/>
          </p:cNvPicPr>
          <p:nvPr/>
        </p:nvPicPr>
        <p:blipFill rotWithShape="1">
          <a:blip r:embed="rId2"/>
          <a:srcRect b="9888"/>
          <a:stretch/>
        </p:blipFill>
        <p:spPr>
          <a:xfrm>
            <a:off x="3747163" y="5147559"/>
            <a:ext cx="5180937" cy="1710441"/>
          </a:xfrm>
          <a:prstGeom prst="rect">
            <a:avLst/>
          </a:prstGeom>
        </p:spPr>
      </p:pic>
      <p:sp>
        <p:nvSpPr>
          <p:cNvPr id="6" name="TextBox 5"/>
          <p:cNvSpPr txBox="1"/>
          <p:nvPr/>
        </p:nvSpPr>
        <p:spPr>
          <a:xfrm>
            <a:off x="4807687" y="2832971"/>
            <a:ext cx="1957182" cy="830997"/>
          </a:xfrm>
          <a:prstGeom prst="rect">
            <a:avLst/>
          </a:prstGeo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en-US" sz="2400" dirty="0"/>
              <a:t>Alternate 1: </a:t>
            </a:r>
            <a:r>
              <a:rPr lang="en-US" sz="2400" dirty="0" err="1"/>
              <a:t>tanh</a:t>
            </a:r>
            <a:endParaRPr lang="en-US" sz="2400" dirty="0"/>
          </a:p>
        </p:txBody>
      </p:sp>
      <p:sp>
        <p:nvSpPr>
          <p:cNvPr id="7" name="TextBox 6"/>
          <p:cNvSpPr txBox="1"/>
          <p:nvPr/>
        </p:nvSpPr>
        <p:spPr>
          <a:xfrm>
            <a:off x="4807687" y="3840596"/>
            <a:ext cx="4120413" cy="830997"/>
          </a:xfrm>
          <a:prstGeom prst="rect">
            <a:avLst/>
          </a:prstGeo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en-US" sz="2400" dirty="0"/>
              <a:t>Like logistic function but shifted to range [-1, +1]</a:t>
            </a:r>
          </a:p>
        </p:txBody>
      </p:sp>
      <p:sp>
        <p:nvSpPr>
          <p:cNvPr id="11" name="TextBox 10"/>
          <p:cNvSpPr txBox="1"/>
          <p:nvPr/>
        </p:nvSpPr>
        <p:spPr>
          <a:xfrm>
            <a:off x="0" y="6515289"/>
            <a:ext cx="4728039" cy="342711"/>
          </a:xfrm>
          <a:prstGeom prst="rect">
            <a:avLst/>
          </a:prstGeom>
          <a:noFill/>
        </p:spPr>
        <p:txBody>
          <a:bodyPr wrap="square" rtlCol="0" anchor="ctr">
            <a:noAutofit/>
          </a:bodyPr>
          <a:lstStyle/>
          <a:p>
            <a:r>
              <a:rPr lang="en-US" sz="1400" dirty="0">
                <a:solidFill>
                  <a:schemeClr val="bg1">
                    <a:lumMod val="50000"/>
                  </a:schemeClr>
                </a:solidFill>
              </a:rPr>
              <a:t>Slide from William Cohen</a:t>
            </a:r>
          </a:p>
        </p:txBody>
      </p:sp>
      <p:pic>
        <p:nvPicPr>
          <p:cNvPr id="12" name="Picture 1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79400" y="2683302"/>
            <a:ext cx="4200549" cy="231458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38869343"/>
      </p:ext>
    </p:extLst>
  </p:cSld>
  <p:clrMapOvr>
    <a:masterClrMapping/>
  </p:clrMapOvr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 descr="Screen Shot 2016-04-03 at 3.47.16 PM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465321"/>
            <a:ext cx="9144000" cy="2231101"/>
          </a:xfrm>
          <a:prstGeom prst="rect">
            <a:avLst/>
          </a:prstGeom>
        </p:spPr>
      </p:pic>
      <p:sp>
        <p:nvSpPr>
          <p:cNvPr id="6" name="TextBox 5"/>
          <p:cNvSpPr txBox="1"/>
          <p:nvPr/>
        </p:nvSpPr>
        <p:spPr>
          <a:xfrm>
            <a:off x="7049547" y="1554955"/>
            <a:ext cx="1504063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/>
              <a:t>AI Stats 2010</a:t>
            </a:r>
          </a:p>
        </p:txBody>
      </p:sp>
      <p:pic>
        <p:nvPicPr>
          <p:cNvPr id="2" name="Picture 1" descr="Screen Shot 2016-04-03 at 3.50.58 PM.png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79916" y="1742875"/>
            <a:ext cx="6261100" cy="4686300"/>
          </a:xfrm>
          <a:prstGeom prst="rect">
            <a:avLst/>
          </a:prstGeom>
        </p:spPr>
      </p:pic>
      <p:sp>
        <p:nvSpPr>
          <p:cNvPr id="3" name="Right Brace 2"/>
          <p:cNvSpPr/>
          <p:nvPr/>
        </p:nvSpPr>
        <p:spPr>
          <a:xfrm>
            <a:off x="6941016" y="4342828"/>
            <a:ext cx="536168" cy="823219"/>
          </a:xfrm>
          <a:prstGeom prst="rightBrace">
            <a:avLst/>
          </a:prstGeom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TextBox 7"/>
          <p:cNvSpPr txBox="1"/>
          <p:nvPr/>
        </p:nvSpPr>
        <p:spPr>
          <a:xfrm>
            <a:off x="7477184" y="4242025"/>
            <a:ext cx="1666816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/>
              <a:t>sigmoid </a:t>
            </a:r>
            <a:br>
              <a:rPr lang="en-US" dirty="0"/>
            </a:br>
            <a:r>
              <a:rPr lang="en-US" dirty="0"/>
              <a:t>vs. </a:t>
            </a:r>
            <a:br>
              <a:rPr lang="en-US" dirty="0"/>
            </a:br>
            <a:r>
              <a:rPr lang="en-US" dirty="0" err="1"/>
              <a:t>tanh</a:t>
            </a:r>
            <a:endParaRPr lang="en-US" dirty="0"/>
          </a:p>
        </p:txBody>
      </p:sp>
      <p:sp>
        <p:nvSpPr>
          <p:cNvPr id="4" name="TextBox 3"/>
          <p:cNvSpPr txBox="1"/>
          <p:nvPr/>
        </p:nvSpPr>
        <p:spPr>
          <a:xfrm>
            <a:off x="5725119" y="2357542"/>
            <a:ext cx="80251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1200" dirty="0"/>
              <a:t>depth 4</a:t>
            </a:r>
            <a:r>
              <a:rPr lang="en-US" dirty="0"/>
              <a:t>?</a:t>
            </a:r>
          </a:p>
        </p:txBody>
      </p:sp>
      <p:sp>
        <p:nvSpPr>
          <p:cNvPr id="9" name="TextBox 8"/>
          <p:cNvSpPr txBox="1"/>
          <p:nvPr/>
        </p:nvSpPr>
        <p:spPr>
          <a:xfrm>
            <a:off x="0" y="6515289"/>
            <a:ext cx="4728039" cy="342711"/>
          </a:xfrm>
          <a:prstGeom prst="rect">
            <a:avLst/>
          </a:prstGeom>
          <a:noFill/>
        </p:spPr>
        <p:txBody>
          <a:bodyPr wrap="square" rtlCol="0" anchor="ctr">
            <a:noAutofit/>
          </a:bodyPr>
          <a:lstStyle/>
          <a:p>
            <a:r>
              <a:rPr lang="en-US" sz="1400" dirty="0">
                <a:solidFill>
                  <a:schemeClr val="bg1">
                    <a:lumMod val="50000"/>
                  </a:schemeClr>
                </a:solidFill>
              </a:rPr>
              <a:t>Figure from </a:t>
            </a:r>
            <a:r>
              <a:rPr lang="en-US" sz="1400" dirty="0" err="1">
                <a:solidFill>
                  <a:schemeClr val="bg1">
                    <a:lumMod val="50000"/>
                  </a:schemeClr>
                </a:solidFill>
              </a:rPr>
              <a:t>Glorot</a:t>
            </a:r>
            <a:r>
              <a:rPr lang="en-US" sz="1400" dirty="0">
                <a:solidFill>
                  <a:schemeClr val="bg1">
                    <a:lumMod val="50000"/>
                  </a:schemeClr>
                </a:solidFill>
              </a:rPr>
              <a:t> &amp; </a:t>
            </a:r>
            <a:r>
              <a:rPr lang="en-US" sz="1400" dirty="0" err="1">
                <a:solidFill>
                  <a:schemeClr val="bg1">
                    <a:lumMod val="50000"/>
                  </a:schemeClr>
                </a:solidFill>
              </a:rPr>
              <a:t>Bentio</a:t>
            </a:r>
            <a:r>
              <a:rPr lang="en-US" sz="1400" dirty="0">
                <a:solidFill>
                  <a:schemeClr val="bg1">
                    <a:lumMod val="50000"/>
                  </a:schemeClr>
                </a:solidFill>
              </a:rPr>
              <a:t> (2010)</a:t>
            </a:r>
          </a:p>
        </p:txBody>
      </p:sp>
    </p:spTree>
    <p:extLst>
      <p:ext uri="{BB962C8B-B14F-4D97-AF65-F5344CB8AC3E}">
        <p14:creationId xmlns:p14="http://schemas.microsoft.com/office/powerpoint/2010/main" val="4231467879"/>
      </p:ext>
    </p:extLst>
  </p:cSld>
  <p:clrMapOvr>
    <a:masterClrMapping/>
  </p:clrMapOvr>
</p:sld>
</file>

<file path=ppt/slides/slide5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sz="4000" dirty="0"/>
              <a:t>Multi-Class Output</a:t>
            </a:r>
          </a:p>
        </p:txBody>
      </p:sp>
      <p:sp>
        <p:nvSpPr>
          <p:cNvPr id="3" name="Slide Number Placeholder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CF56997-4F5F-5A42-B306-795126905ACA}" type="slidenum">
              <a:rPr lang="en-US" smtClean="0"/>
              <a:pPr/>
              <a:t>52</a:t>
            </a:fld>
            <a:endParaRPr lang="en-US"/>
          </a:p>
        </p:txBody>
      </p:sp>
      <p:sp>
        <p:nvSpPr>
          <p:cNvPr id="4" name="Connector 3"/>
          <p:cNvSpPr/>
          <p:nvPr/>
        </p:nvSpPr>
        <p:spPr>
          <a:xfrm>
            <a:off x="1371600" y="5715000"/>
            <a:ext cx="822960" cy="822960"/>
          </a:xfrm>
          <a:prstGeom prst="flowChartConnector">
            <a:avLst/>
          </a:prstGeom>
          <a:solidFill>
            <a:srgbClr val="72CEE0"/>
          </a:solidFill>
          <a:ln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US" sz="2600" dirty="0">
                <a:ln>
                  <a:solidFill>
                    <a:schemeClr val="tx1"/>
                  </a:solidFill>
                </a:ln>
                <a:solidFill>
                  <a:schemeClr val="tx1"/>
                </a:solidFill>
                <a:latin typeface="Arial"/>
                <a:cs typeface="Arial"/>
              </a:rPr>
              <a:t>x</a:t>
            </a:r>
            <a:r>
              <a:rPr lang="en-US" sz="2600" baseline="-25000" dirty="0">
                <a:ln>
                  <a:solidFill>
                    <a:schemeClr val="tx1"/>
                  </a:solidFill>
                </a:ln>
                <a:solidFill>
                  <a:schemeClr val="tx1"/>
                </a:solidFill>
                <a:latin typeface="Arial"/>
                <a:cs typeface="Arial"/>
              </a:rPr>
              <a:t>1</a:t>
            </a:r>
          </a:p>
        </p:txBody>
      </p:sp>
      <p:sp>
        <p:nvSpPr>
          <p:cNvPr id="6" name="Connector 5"/>
          <p:cNvSpPr/>
          <p:nvPr/>
        </p:nvSpPr>
        <p:spPr>
          <a:xfrm>
            <a:off x="2270760" y="3761740"/>
            <a:ext cx="822960" cy="822960"/>
          </a:xfrm>
          <a:prstGeom prst="flowChartConnector">
            <a:avLst/>
          </a:prstGeom>
          <a:solidFill>
            <a:srgbClr val="EE6802"/>
          </a:solidFill>
          <a:ln>
            <a:solidFill>
              <a:schemeClr val="accent1">
                <a:shade val="95000"/>
                <a:satMod val="105000"/>
              </a:schemeClr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US" sz="2600" dirty="0">
                <a:ln>
                  <a:solidFill>
                    <a:schemeClr val="tx1"/>
                  </a:solidFill>
                </a:ln>
                <a:solidFill>
                  <a:schemeClr val="tx1"/>
                </a:solidFill>
                <a:latin typeface="Arial"/>
                <a:cs typeface="Arial"/>
              </a:rPr>
              <a:t>a</a:t>
            </a:r>
            <a:r>
              <a:rPr lang="en-US" sz="2600" baseline="-25000" dirty="0">
                <a:ln>
                  <a:solidFill>
                    <a:schemeClr val="tx1"/>
                  </a:solidFill>
                </a:ln>
                <a:solidFill>
                  <a:schemeClr val="tx1"/>
                </a:solidFill>
                <a:latin typeface="Arial"/>
                <a:cs typeface="Arial"/>
              </a:rPr>
              <a:t>1</a:t>
            </a:r>
          </a:p>
        </p:txBody>
      </p:sp>
      <p:sp>
        <p:nvSpPr>
          <p:cNvPr id="7" name="Connector 6"/>
          <p:cNvSpPr/>
          <p:nvPr/>
        </p:nvSpPr>
        <p:spPr>
          <a:xfrm>
            <a:off x="2895600" y="5715000"/>
            <a:ext cx="822960" cy="822960"/>
          </a:xfrm>
          <a:prstGeom prst="flowChartConnector">
            <a:avLst/>
          </a:prstGeom>
          <a:solidFill>
            <a:srgbClr val="72CEE0"/>
          </a:solidFill>
          <a:ln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US" sz="2600" dirty="0">
                <a:ln>
                  <a:solidFill>
                    <a:schemeClr val="tx1"/>
                  </a:solidFill>
                </a:ln>
                <a:solidFill>
                  <a:schemeClr val="tx1"/>
                </a:solidFill>
                <a:latin typeface="Arial"/>
                <a:cs typeface="Arial"/>
              </a:rPr>
              <a:t>x</a:t>
            </a:r>
            <a:r>
              <a:rPr lang="en-US" sz="2600" baseline="-25000" dirty="0">
                <a:ln>
                  <a:solidFill>
                    <a:schemeClr val="tx1"/>
                  </a:solidFill>
                </a:ln>
                <a:solidFill>
                  <a:schemeClr val="tx1"/>
                </a:solidFill>
                <a:latin typeface="Arial"/>
                <a:cs typeface="Arial"/>
              </a:rPr>
              <a:t>2</a:t>
            </a:r>
          </a:p>
        </p:txBody>
      </p:sp>
      <p:sp>
        <p:nvSpPr>
          <p:cNvPr id="8" name="Connector 7"/>
          <p:cNvSpPr/>
          <p:nvPr/>
        </p:nvSpPr>
        <p:spPr>
          <a:xfrm>
            <a:off x="4572000" y="5715000"/>
            <a:ext cx="822960" cy="822960"/>
          </a:xfrm>
          <a:prstGeom prst="flowChartConnector">
            <a:avLst/>
          </a:prstGeom>
          <a:solidFill>
            <a:srgbClr val="72CEE0"/>
          </a:solidFill>
          <a:ln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US" sz="2600" dirty="0">
                <a:ln>
                  <a:solidFill>
                    <a:schemeClr val="tx1"/>
                  </a:solidFill>
                </a:ln>
                <a:solidFill>
                  <a:schemeClr val="tx1"/>
                </a:solidFill>
                <a:latin typeface="Arial"/>
                <a:cs typeface="Arial"/>
              </a:rPr>
              <a:t>x</a:t>
            </a:r>
            <a:r>
              <a:rPr lang="en-US" sz="2600" baseline="-25000" dirty="0">
                <a:ln>
                  <a:solidFill>
                    <a:schemeClr val="tx1"/>
                  </a:solidFill>
                </a:ln>
                <a:solidFill>
                  <a:schemeClr val="tx1"/>
                </a:solidFill>
                <a:latin typeface="Arial"/>
                <a:cs typeface="Arial"/>
              </a:rPr>
              <a:t>3</a:t>
            </a:r>
          </a:p>
        </p:txBody>
      </p:sp>
      <p:sp>
        <p:nvSpPr>
          <p:cNvPr id="9" name="Connector 8"/>
          <p:cNvSpPr/>
          <p:nvPr/>
        </p:nvSpPr>
        <p:spPr>
          <a:xfrm>
            <a:off x="7086600" y="5715000"/>
            <a:ext cx="822960" cy="822960"/>
          </a:xfrm>
          <a:prstGeom prst="flowChartConnector">
            <a:avLst/>
          </a:prstGeom>
          <a:solidFill>
            <a:srgbClr val="72CEE0"/>
          </a:solidFill>
          <a:ln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US" sz="2600" dirty="0" err="1">
                <a:ln>
                  <a:solidFill>
                    <a:schemeClr val="tx1"/>
                  </a:solidFill>
                </a:ln>
                <a:solidFill>
                  <a:schemeClr val="tx1"/>
                </a:solidFill>
                <a:latin typeface="Arial"/>
                <a:cs typeface="Arial"/>
              </a:rPr>
              <a:t>x</a:t>
            </a:r>
            <a:r>
              <a:rPr lang="en-US" sz="2600" baseline="-25000" dirty="0" err="1">
                <a:ln>
                  <a:solidFill>
                    <a:schemeClr val="tx1"/>
                  </a:solidFill>
                </a:ln>
                <a:solidFill>
                  <a:schemeClr val="tx1"/>
                </a:solidFill>
                <a:latin typeface="Arial"/>
                <a:cs typeface="Arial"/>
              </a:rPr>
              <a:t>M</a:t>
            </a:r>
            <a:endParaRPr lang="en-US" sz="2600" baseline="-25000" dirty="0">
              <a:ln>
                <a:solidFill>
                  <a:schemeClr val="tx1"/>
                </a:solidFill>
              </a:ln>
              <a:solidFill>
                <a:schemeClr val="tx1"/>
              </a:solidFill>
              <a:latin typeface="Arial"/>
              <a:cs typeface="Arial"/>
            </a:endParaRPr>
          </a:p>
        </p:txBody>
      </p:sp>
      <p:sp>
        <p:nvSpPr>
          <p:cNvPr id="10" name="Connector 9"/>
          <p:cNvSpPr/>
          <p:nvPr/>
        </p:nvSpPr>
        <p:spPr>
          <a:xfrm>
            <a:off x="2895601" y="2174240"/>
            <a:ext cx="822960" cy="822960"/>
          </a:xfrm>
          <a:prstGeom prst="flowChartConnector">
            <a:avLst/>
          </a:prstGeom>
          <a:solidFill>
            <a:srgbClr val="E0D925"/>
          </a:solidFill>
          <a:ln>
            <a:solidFill>
              <a:schemeClr val="accent1">
                <a:shade val="95000"/>
                <a:satMod val="105000"/>
              </a:schemeClr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US" sz="2600" dirty="0">
                <a:ln>
                  <a:solidFill>
                    <a:schemeClr val="tx1"/>
                  </a:solidFill>
                </a:ln>
                <a:solidFill>
                  <a:schemeClr val="tx1"/>
                </a:solidFill>
                <a:latin typeface="Arial"/>
                <a:cs typeface="Arial"/>
              </a:rPr>
              <a:t>y</a:t>
            </a:r>
            <a:r>
              <a:rPr lang="en-US" sz="2600" baseline="-25000" dirty="0">
                <a:ln>
                  <a:solidFill>
                    <a:schemeClr val="tx1"/>
                  </a:solidFill>
                </a:ln>
                <a:solidFill>
                  <a:schemeClr val="tx1"/>
                </a:solidFill>
                <a:latin typeface="Arial"/>
                <a:cs typeface="Arial"/>
              </a:rPr>
              <a:t>1</a:t>
            </a:r>
          </a:p>
        </p:txBody>
      </p:sp>
      <p:sp>
        <p:nvSpPr>
          <p:cNvPr id="11" name="Connector 10"/>
          <p:cNvSpPr/>
          <p:nvPr/>
        </p:nvSpPr>
        <p:spPr>
          <a:xfrm>
            <a:off x="3642360" y="3761740"/>
            <a:ext cx="822960" cy="822960"/>
          </a:xfrm>
          <a:prstGeom prst="flowChartConnector">
            <a:avLst/>
          </a:prstGeom>
          <a:solidFill>
            <a:srgbClr val="EE6802"/>
          </a:solidFill>
          <a:ln>
            <a:solidFill>
              <a:schemeClr val="accent1">
                <a:shade val="95000"/>
                <a:satMod val="105000"/>
              </a:schemeClr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US" sz="2600" dirty="0">
                <a:ln>
                  <a:solidFill>
                    <a:schemeClr val="tx1"/>
                  </a:solidFill>
                </a:ln>
                <a:solidFill>
                  <a:schemeClr val="tx1"/>
                </a:solidFill>
                <a:latin typeface="Arial"/>
                <a:cs typeface="Arial"/>
              </a:rPr>
              <a:t>a</a:t>
            </a:r>
            <a:r>
              <a:rPr lang="en-US" sz="2600" baseline="-25000" dirty="0">
                <a:ln>
                  <a:solidFill>
                    <a:schemeClr val="tx1"/>
                  </a:solidFill>
                </a:ln>
                <a:solidFill>
                  <a:schemeClr val="tx1"/>
                </a:solidFill>
                <a:latin typeface="Arial"/>
                <a:cs typeface="Arial"/>
              </a:rPr>
              <a:t>2</a:t>
            </a:r>
          </a:p>
        </p:txBody>
      </p:sp>
      <p:sp>
        <p:nvSpPr>
          <p:cNvPr id="12" name="Connector 11"/>
          <p:cNvSpPr/>
          <p:nvPr/>
        </p:nvSpPr>
        <p:spPr>
          <a:xfrm>
            <a:off x="6019800" y="3761740"/>
            <a:ext cx="822960" cy="822960"/>
          </a:xfrm>
          <a:prstGeom prst="flowChartConnector">
            <a:avLst/>
          </a:prstGeom>
          <a:solidFill>
            <a:srgbClr val="EE6802"/>
          </a:solidFill>
          <a:ln>
            <a:solidFill>
              <a:schemeClr val="accent1">
                <a:shade val="95000"/>
                <a:satMod val="105000"/>
              </a:schemeClr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US" sz="2600" dirty="0" err="1">
                <a:ln>
                  <a:solidFill>
                    <a:schemeClr val="tx1"/>
                  </a:solidFill>
                </a:ln>
                <a:solidFill>
                  <a:schemeClr val="tx1"/>
                </a:solidFill>
                <a:latin typeface="Arial"/>
                <a:cs typeface="Arial"/>
              </a:rPr>
              <a:t>a</a:t>
            </a:r>
            <a:r>
              <a:rPr lang="en-US" sz="2600" baseline="-25000" dirty="0" err="1">
                <a:ln>
                  <a:solidFill>
                    <a:schemeClr val="tx1"/>
                  </a:solidFill>
                </a:ln>
                <a:solidFill>
                  <a:schemeClr val="tx1"/>
                </a:solidFill>
                <a:latin typeface="Arial"/>
                <a:cs typeface="Arial"/>
              </a:rPr>
              <a:t>D</a:t>
            </a:r>
            <a:endParaRPr lang="en-US" sz="2600" baseline="-25000" dirty="0">
              <a:ln>
                <a:solidFill>
                  <a:schemeClr val="tx1"/>
                </a:solidFill>
              </a:ln>
              <a:solidFill>
                <a:schemeClr val="tx1"/>
              </a:solidFill>
              <a:latin typeface="Arial"/>
              <a:cs typeface="Arial"/>
            </a:endParaRPr>
          </a:p>
        </p:txBody>
      </p:sp>
      <p:sp>
        <p:nvSpPr>
          <p:cNvPr id="14" name="TextBox 13"/>
          <p:cNvSpPr txBox="1">
            <a:spLocks noChangeArrowheads="1"/>
          </p:cNvSpPr>
          <p:nvPr/>
        </p:nvSpPr>
        <p:spPr bwMode="auto">
          <a:xfrm>
            <a:off x="5013960" y="3837940"/>
            <a:ext cx="533400" cy="4921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>
            <a:prstTxWarp prst="textNoShape">
              <a:avLst/>
            </a:prstTxWarp>
            <a:spAutoFit/>
          </a:bodyPr>
          <a:lstStyle/>
          <a:p>
            <a:pPr algn="ctr"/>
            <a:r>
              <a:rPr lang="en-US" sz="2600" b="1"/>
              <a:t>…</a:t>
            </a:r>
          </a:p>
        </p:txBody>
      </p:sp>
      <p:sp>
        <p:nvSpPr>
          <p:cNvPr id="15" name="TextBox 14"/>
          <p:cNvSpPr txBox="1">
            <a:spLocks noChangeArrowheads="1"/>
          </p:cNvSpPr>
          <p:nvPr/>
        </p:nvSpPr>
        <p:spPr bwMode="auto">
          <a:xfrm>
            <a:off x="6019800" y="5791200"/>
            <a:ext cx="533400" cy="4921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>
            <a:prstTxWarp prst="textNoShape">
              <a:avLst/>
            </a:prstTxWarp>
            <a:spAutoFit/>
          </a:bodyPr>
          <a:lstStyle/>
          <a:p>
            <a:pPr algn="ctr"/>
            <a:r>
              <a:rPr lang="en-US" sz="2600" b="1"/>
              <a:t>…</a:t>
            </a:r>
          </a:p>
        </p:txBody>
      </p:sp>
      <p:cxnSp>
        <p:nvCxnSpPr>
          <p:cNvPr id="16" name="Straight Connector 15"/>
          <p:cNvCxnSpPr>
            <a:stCxn id="6" idx="4"/>
            <a:endCxn id="4" idx="0"/>
          </p:cNvCxnSpPr>
          <p:nvPr/>
        </p:nvCxnSpPr>
        <p:spPr>
          <a:xfrm rot="5400000">
            <a:off x="1667510" y="4700270"/>
            <a:ext cx="1130300" cy="899160"/>
          </a:xfrm>
          <a:prstGeom prst="line">
            <a:avLst/>
          </a:prstGeom>
          <a:ln>
            <a:solidFill>
              <a:schemeClr val="tx1"/>
            </a:solidFill>
            <a:headEnd type="arrow" w="lg" len="lg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17" name="Straight Connector 16"/>
          <p:cNvCxnSpPr>
            <a:stCxn id="6" idx="4"/>
            <a:endCxn id="7" idx="0"/>
          </p:cNvCxnSpPr>
          <p:nvPr/>
        </p:nvCxnSpPr>
        <p:spPr>
          <a:xfrm rot="16200000" flipH="1">
            <a:off x="2429510" y="4837430"/>
            <a:ext cx="1130300" cy="624840"/>
          </a:xfrm>
          <a:prstGeom prst="line">
            <a:avLst/>
          </a:prstGeom>
          <a:ln>
            <a:solidFill>
              <a:schemeClr val="tx1"/>
            </a:solidFill>
            <a:headEnd type="arrow" w="lg" len="lg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18" name="Straight Connector 17"/>
          <p:cNvCxnSpPr>
            <a:stCxn id="6" idx="4"/>
            <a:endCxn id="8" idx="0"/>
          </p:cNvCxnSpPr>
          <p:nvPr/>
        </p:nvCxnSpPr>
        <p:spPr>
          <a:xfrm rot="16200000" flipH="1">
            <a:off x="3267710" y="3999230"/>
            <a:ext cx="1130300" cy="2301240"/>
          </a:xfrm>
          <a:prstGeom prst="line">
            <a:avLst/>
          </a:prstGeom>
          <a:ln>
            <a:solidFill>
              <a:schemeClr val="tx1"/>
            </a:solidFill>
            <a:headEnd type="arrow" w="lg" len="lg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19" name="Straight Connector 18"/>
          <p:cNvCxnSpPr>
            <a:stCxn id="6" idx="4"/>
            <a:endCxn id="9" idx="0"/>
          </p:cNvCxnSpPr>
          <p:nvPr/>
        </p:nvCxnSpPr>
        <p:spPr>
          <a:xfrm rot="16200000" flipH="1">
            <a:off x="4525010" y="2741930"/>
            <a:ext cx="1130300" cy="4815840"/>
          </a:xfrm>
          <a:prstGeom prst="line">
            <a:avLst/>
          </a:prstGeom>
          <a:ln>
            <a:solidFill>
              <a:schemeClr val="tx1"/>
            </a:solidFill>
            <a:headEnd type="arrow" w="lg" len="lg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20" name="Straight Connector 19"/>
          <p:cNvCxnSpPr>
            <a:stCxn id="11" idx="4"/>
            <a:endCxn id="7" idx="0"/>
          </p:cNvCxnSpPr>
          <p:nvPr/>
        </p:nvCxnSpPr>
        <p:spPr>
          <a:xfrm rot="5400000">
            <a:off x="3115310" y="4776470"/>
            <a:ext cx="1130300" cy="746760"/>
          </a:xfrm>
          <a:prstGeom prst="line">
            <a:avLst/>
          </a:prstGeom>
          <a:ln>
            <a:solidFill>
              <a:schemeClr val="tx1"/>
            </a:solidFill>
            <a:headEnd type="arrow" w="lg" len="lg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21" name="Straight Connector 20"/>
          <p:cNvCxnSpPr>
            <a:stCxn id="11" idx="4"/>
            <a:endCxn id="8" idx="0"/>
          </p:cNvCxnSpPr>
          <p:nvPr/>
        </p:nvCxnSpPr>
        <p:spPr>
          <a:xfrm rot="16200000" flipH="1">
            <a:off x="3953510" y="4685030"/>
            <a:ext cx="1130300" cy="929640"/>
          </a:xfrm>
          <a:prstGeom prst="line">
            <a:avLst/>
          </a:prstGeom>
          <a:ln>
            <a:solidFill>
              <a:schemeClr val="tx1"/>
            </a:solidFill>
            <a:headEnd type="arrow" w="lg" len="lg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22" name="Straight Connector 21"/>
          <p:cNvCxnSpPr>
            <a:stCxn id="11" idx="4"/>
            <a:endCxn id="9" idx="0"/>
          </p:cNvCxnSpPr>
          <p:nvPr/>
        </p:nvCxnSpPr>
        <p:spPr>
          <a:xfrm rot="16200000" flipH="1">
            <a:off x="5210810" y="3427730"/>
            <a:ext cx="1130300" cy="3444240"/>
          </a:xfrm>
          <a:prstGeom prst="line">
            <a:avLst/>
          </a:prstGeom>
          <a:ln>
            <a:solidFill>
              <a:schemeClr val="tx1"/>
            </a:solidFill>
            <a:headEnd type="arrow" w="lg" len="lg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23" name="Straight Connector 22"/>
          <p:cNvCxnSpPr>
            <a:stCxn id="12" idx="4"/>
            <a:endCxn id="4" idx="0"/>
          </p:cNvCxnSpPr>
          <p:nvPr/>
        </p:nvCxnSpPr>
        <p:spPr>
          <a:xfrm rot="5400000">
            <a:off x="3542030" y="2825750"/>
            <a:ext cx="1130300" cy="4648200"/>
          </a:xfrm>
          <a:prstGeom prst="line">
            <a:avLst/>
          </a:prstGeom>
          <a:ln>
            <a:solidFill>
              <a:schemeClr val="tx1"/>
            </a:solidFill>
            <a:headEnd type="arrow" w="lg" len="lg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24" name="Straight Connector 23"/>
          <p:cNvCxnSpPr>
            <a:stCxn id="11" idx="4"/>
            <a:endCxn id="4" idx="0"/>
          </p:cNvCxnSpPr>
          <p:nvPr/>
        </p:nvCxnSpPr>
        <p:spPr>
          <a:xfrm rot="5400000">
            <a:off x="2353310" y="4014470"/>
            <a:ext cx="1130300" cy="2270760"/>
          </a:xfrm>
          <a:prstGeom prst="line">
            <a:avLst/>
          </a:prstGeom>
          <a:ln>
            <a:solidFill>
              <a:schemeClr val="tx1"/>
            </a:solidFill>
            <a:headEnd type="arrow" w="lg" len="lg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25" name="Straight Connector 24"/>
          <p:cNvCxnSpPr>
            <a:stCxn id="12" idx="4"/>
            <a:endCxn id="7" idx="0"/>
          </p:cNvCxnSpPr>
          <p:nvPr/>
        </p:nvCxnSpPr>
        <p:spPr>
          <a:xfrm rot="5400000">
            <a:off x="4304030" y="3587750"/>
            <a:ext cx="1130300" cy="3124200"/>
          </a:xfrm>
          <a:prstGeom prst="line">
            <a:avLst/>
          </a:prstGeom>
          <a:ln>
            <a:solidFill>
              <a:schemeClr val="tx1"/>
            </a:solidFill>
            <a:headEnd type="arrow" w="lg" len="lg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26" name="Straight Connector 25"/>
          <p:cNvCxnSpPr>
            <a:stCxn id="12" idx="4"/>
            <a:endCxn id="8" idx="0"/>
          </p:cNvCxnSpPr>
          <p:nvPr/>
        </p:nvCxnSpPr>
        <p:spPr>
          <a:xfrm rot="5400000">
            <a:off x="5142230" y="4425950"/>
            <a:ext cx="1130300" cy="1447800"/>
          </a:xfrm>
          <a:prstGeom prst="line">
            <a:avLst/>
          </a:prstGeom>
          <a:ln>
            <a:solidFill>
              <a:schemeClr val="tx1"/>
            </a:solidFill>
            <a:headEnd type="arrow" w="lg" len="lg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27" name="Straight Connector 26"/>
          <p:cNvCxnSpPr>
            <a:stCxn id="12" idx="4"/>
            <a:endCxn id="9" idx="0"/>
          </p:cNvCxnSpPr>
          <p:nvPr/>
        </p:nvCxnSpPr>
        <p:spPr>
          <a:xfrm rot="16200000" flipH="1">
            <a:off x="6399530" y="4616450"/>
            <a:ext cx="1130300" cy="1066800"/>
          </a:xfrm>
          <a:prstGeom prst="line">
            <a:avLst/>
          </a:prstGeom>
          <a:ln>
            <a:solidFill>
              <a:schemeClr val="tx1"/>
            </a:solidFill>
            <a:headEnd type="arrow" w="lg" len="lg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28" name="Straight Connector 27"/>
          <p:cNvCxnSpPr>
            <a:stCxn id="10" idx="4"/>
            <a:endCxn id="6" idx="0"/>
          </p:cNvCxnSpPr>
          <p:nvPr/>
        </p:nvCxnSpPr>
        <p:spPr>
          <a:xfrm rot="5400000">
            <a:off x="2612391" y="3067050"/>
            <a:ext cx="764540" cy="624841"/>
          </a:xfrm>
          <a:prstGeom prst="line">
            <a:avLst/>
          </a:prstGeom>
          <a:ln>
            <a:solidFill>
              <a:schemeClr val="tx1"/>
            </a:solidFill>
            <a:headEnd type="arrow" w="lg" len="lg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29" name="Straight Connector 28"/>
          <p:cNvCxnSpPr>
            <a:stCxn id="10" idx="4"/>
            <a:endCxn id="11" idx="0"/>
          </p:cNvCxnSpPr>
          <p:nvPr/>
        </p:nvCxnSpPr>
        <p:spPr>
          <a:xfrm rot="16200000" flipH="1">
            <a:off x="3298190" y="3006090"/>
            <a:ext cx="764540" cy="746759"/>
          </a:xfrm>
          <a:prstGeom prst="line">
            <a:avLst/>
          </a:prstGeom>
          <a:ln>
            <a:solidFill>
              <a:schemeClr val="tx1"/>
            </a:solidFill>
            <a:headEnd type="arrow" w="lg" len="lg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30" name="Straight Connector 29"/>
          <p:cNvCxnSpPr>
            <a:stCxn id="10" idx="4"/>
            <a:endCxn id="12" idx="0"/>
          </p:cNvCxnSpPr>
          <p:nvPr/>
        </p:nvCxnSpPr>
        <p:spPr>
          <a:xfrm rot="16200000" flipH="1">
            <a:off x="4486910" y="1817370"/>
            <a:ext cx="764540" cy="3124199"/>
          </a:xfrm>
          <a:prstGeom prst="line">
            <a:avLst/>
          </a:prstGeom>
          <a:ln>
            <a:solidFill>
              <a:schemeClr val="tx1"/>
            </a:solidFill>
            <a:headEnd type="arrow" w="lg" len="lg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34" name="TextBox 74"/>
          <p:cNvSpPr txBox="1">
            <a:spLocks noChangeArrowheads="1"/>
          </p:cNvSpPr>
          <p:nvPr/>
        </p:nvSpPr>
        <p:spPr bwMode="auto">
          <a:xfrm>
            <a:off x="424180" y="2362200"/>
            <a:ext cx="1295400" cy="3698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prstTxWarp prst="textNoShape">
              <a:avLst/>
            </a:prstTxWarp>
            <a:spAutoFit/>
          </a:bodyPr>
          <a:lstStyle/>
          <a:p>
            <a:r>
              <a:rPr lang="en-US" dirty="0"/>
              <a:t>Output</a:t>
            </a:r>
          </a:p>
        </p:txBody>
      </p:sp>
      <p:sp>
        <p:nvSpPr>
          <p:cNvPr id="35" name="TextBox 75"/>
          <p:cNvSpPr txBox="1">
            <a:spLocks noChangeArrowheads="1"/>
          </p:cNvSpPr>
          <p:nvPr/>
        </p:nvSpPr>
        <p:spPr bwMode="auto">
          <a:xfrm>
            <a:off x="0" y="5943600"/>
            <a:ext cx="1295400" cy="3698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prstTxWarp prst="textNoShape">
              <a:avLst/>
            </a:prstTxWarp>
            <a:spAutoFit/>
          </a:bodyPr>
          <a:lstStyle/>
          <a:p>
            <a:pPr algn="ctr"/>
            <a:r>
              <a:rPr lang="en-US"/>
              <a:t>Input</a:t>
            </a:r>
          </a:p>
        </p:txBody>
      </p:sp>
      <p:sp>
        <p:nvSpPr>
          <p:cNvPr id="36" name="TextBox 76"/>
          <p:cNvSpPr txBox="1">
            <a:spLocks noChangeArrowheads="1"/>
          </p:cNvSpPr>
          <p:nvPr/>
        </p:nvSpPr>
        <p:spPr bwMode="auto">
          <a:xfrm>
            <a:off x="-15240" y="3990340"/>
            <a:ext cx="2057400" cy="3698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prstTxWarp prst="textNoShape">
              <a:avLst/>
            </a:prstTxWarp>
            <a:spAutoFit/>
          </a:bodyPr>
          <a:lstStyle/>
          <a:p>
            <a:pPr algn="ctr"/>
            <a:r>
              <a:rPr lang="en-US"/>
              <a:t>Hidden Layer</a:t>
            </a:r>
          </a:p>
        </p:txBody>
      </p:sp>
      <p:sp>
        <p:nvSpPr>
          <p:cNvPr id="40" name="Connector 39"/>
          <p:cNvSpPr/>
          <p:nvPr/>
        </p:nvSpPr>
        <p:spPr>
          <a:xfrm>
            <a:off x="5135880" y="2107565"/>
            <a:ext cx="822960" cy="822960"/>
          </a:xfrm>
          <a:prstGeom prst="flowChartConnector">
            <a:avLst/>
          </a:prstGeom>
          <a:solidFill>
            <a:srgbClr val="E0D925"/>
          </a:solidFill>
          <a:ln>
            <a:solidFill>
              <a:schemeClr val="accent1">
                <a:shade val="95000"/>
                <a:satMod val="105000"/>
              </a:schemeClr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US" sz="2600" dirty="0" err="1">
                <a:ln>
                  <a:solidFill>
                    <a:schemeClr val="tx1"/>
                  </a:solidFill>
                </a:ln>
                <a:solidFill>
                  <a:schemeClr val="tx1"/>
                </a:solidFill>
                <a:latin typeface="Arial"/>
                <a:cs typeface="Arial"/>
              </a:rPr>
              <a:t>y</a:t>
            </a:r>
            <a:r>
              <a:rPr lang="en-US" sz="2600" baseline="-25000" dirty="0" err="1">
                <a:ln>
                  <a:solidFill>
                    <a:schemeClr val="tx1"/>
                  </a:solidFill>
                </a:ln>
                <a:solidFill>
                  <a:schemeClr val="tx1"/>
                </a:solidFill>
                <a:latin typeface="Arial"/>
                <a:cs typeface="Arial"/>
              </a:rPr>
              <a:t>K</a:t>
            </a:r>
            <a:endParaRPr lang="en-US" sz="2600" baseline="-25000" dirty="0">
              <a:ln>
                <a:solidFill>
                  <a:schemeClr val="tx1"/>
                </a:solidFill>
              </a:ln>
              <a:solidFill>
                <a:schemeClr val="tx1"/>
              </a:solidFill>
              <a:latin typeface="Arial"/>
              <a:cs typeface="Arial"/>
            </a:endParaRPr>
          </a:p>
        </p:txBody>
      </p:sp>
      <p:sp>
        <p:nvSpPr>
          <p:cNvPr id="42" name="TextBox 12"/>
          <p:cNvSpPr txBox="1">
            <a:spLocks noChangeArrowheads="1"/>
          </p:cNvSpPr>
          <p:nvPr/>
        </p:nvSpPr>
        <p:spPr bwMode="auto">
          <a:xfrm>
            <a:off x="4165600" y="2209800"/>
            <a:ext cx="533400" cy="4921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>
            <a:prstTxWarp prst="textNoShape">
              <a:avLst/>
            </a:prstTxWarp>
            <a:spAutoFit/>
          </a:bodyPr>
          <a:lstStyle/>
          <a:p>
            <a:pPr algn="ctr"/>
            <a:r>
              <a:rPr lang="en-US" sz="2600" b="1" dirty="0"/>
              <a:t>…</a:t>
            </a:r>
          </a:p>
        </p:txBody>
      </p:sp>
      <p:cxnSp>
        <p:nvCxnSpPr>
          <p:cNvPr id="52" name="Straight Connector 51"/>
          <p:cNvCxnSpPr/>
          <p:nvPr/>
        </p:nvCxnSpPr>
        <p:spPr>
          <a:xfrm>
            <a:off x="5547360" y="2930527"/>
            <a:ext cx="883920" cy="831213"/>
          </a:xfrm>
          <a:prstGeom prst="line">
            <a:avLst/>
          </a:prstGeom>
          <a:ln>
            <a:solidFill>
              <a:schemeClr val="tx1"/>
            </a:solidFill>
            <a:headEnd type="arrow" w="lg" len="lg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55" name="Straight Connector 54"/>
          <p:cNvCxnSpPr/>
          <p:nvPr/>
        </p:nvCxnSpPr>
        <p:spPr>
          <a:xfrm rot="10800000" flipV="1">
            <a:off x="4053839" y="2931320"/>
            <a:ext cx="1494316" cy="830422"/>
          </a:xfrm>
          <a:prstGeom prst="line">
            <a:avLst/>
          </a:prstGeom>
          <a:ln>
            <a:solidFill>
              <a:schemeClr val="tx1"/>
            </a:solidFill>
            <a:headEnd type="arrow" w="lg" len="lg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58" name="Straight Connector 57"/>
          <p:cNvCxnSpPr/>
          <p:nvPr/>
        </p:nvCxnSpPr>
        <p:spPr>
          <a:xfrm rot="10800000" flipV="1">
            <a:off x="2682241" y="2931320"/>
            <a:ext cx="2865915" cy="830420"/>
          </a:xfrm>
          <a:prstGeom prst="line">
            <a:avLst/>
          </a:prstGeom>
          <a:ln>
            <a:solidFill>
              <a:schemeClr val="tx1"/>
            </a:solidFill>
            <a:headEnd type="arrow" w="lg" len="lg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81899565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5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9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0" dur="500"/>
                                        <p:tgtEl>
                                          <p:spTgt spid="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9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3" dur="500"/>
                                        <p:tgtEl>
                                          <p:spTgt spid="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9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6" dur="500"/>
                                        <p:tgtEl>
                                          <p:spTgt spid="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9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9" dur="5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0" grpId="0" animBg="1"/>
      <p:bldP spid="42" grpId="0"/>
    </p:bldLst>
  </p:timing>
</p:sld>
</file>

<file path=ppt/slides/slide5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sz="4000" dirty="0"/>
              <a:t>Multi-Class Output</a:t>
            </a:r>
          </a:p>
        </p:txBody>
      </p:sp>
      <p:sp>
        <p:nvSpPr>
          <p:cNvPr id="3" name="Slide Number Placeholder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CF56997-4F5F-5A42-B306-795126905ACA}" type="slidenum">
              <a:rPr lang="en-US" smtClean="0"/>
              <a:pPr/>
              <a:t>53</a:t>
            </a:fld>
            <a:endParaRPr lang="en-US"/>
          </a:p>
        </p:txBody>
      </p:sp>
      <p:grpSp>
        <p:nvGrpSpPr>
          <p:cNvPr id="13" name="Group 12"/>
          <p:cNvGrpSpPr/>
          <p:nvPr/>
        </p:nvGrpSpPr>
        <p:grpSpPr>
          <a:xfrm>
            <a:off x="52692" y="3723758"/>
            <a:ext cx="4430937" cy="2477135"/>
            <a:chOff x="-15240" y="2107565"/>
            <a:chExt cx="7924800" cy="4430395"/>
          </a:xfrm>
        </p:grpSpPr>
        <p:sp>
          <p:nvSpPr>
            <p:cNvPr id="4" name="Connector 3"/>
            <p:cNvSpPr/>
            <p:nvPr/>
          </p:nvSpPr>
          <p:spPr>
            <a:xfrm>
              <a:off x="1371600" y="5715000"/>
              <a:ext cx="822960" cy="822960"/>
            </a:xfrm>
            <a:prstGeom prst="flowChartConnector">
              <a:avLst/>
            </a:prstGeom>
            <a:solidFill>
              <a:srgbClr val="72CEE0"/>
            </a:solidFill>
            <a:ln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r>
                <a:rPr lang="en-US" sz="1100" dirty="0">
                  <a:ln>
                    <a:solidFill>
                      <a:schemeClr val="tx1"/>
                    </a:solidFill>
                  </a:ln>
                  <a:solidFill>
                    <a:schemeClr val="tx1"/>
                  </a:solidFill>
                  <a:latin typeface="Arial"/>
                  <a:cs typeface="Arial"/>
                </a:rPr>
                <a:t>x</a:t>
              </a:r>
              <a:r>
                <a:rPr lang="en-US" sz="1100" baseline="-25000" dirty="0">
                  <a:ln>
                    <a:solidFill>
                      <a:schemeClr val="tx1"/>
                    </a:solidFill>
                  </a:ln>
                  <a:solidFill>
                    <a:schemeClr val="tx1"/>
                  </a:solidFill>
                  <a:latin typeface="Arial"/>
                  <a:cs typeface="Arial"/>
                </a:rPr>
                <a:t>1</a:t>
              </a:r>
            </a:p>
          </p:txBody>
        </p:sp>
        <p:sp>
          <p:nvSpPr>
            <p:cNvPr id="6" name="Connector 5"/>
            <p:cNvSpPr/>
            <p:nvPr/>
          </p:nvSpPr>
          <p:spPr>
            <a:xfrm>
              <a:off x="2270760" y="3761740"/>
              <a:ext cx="822960" cy="822960"/>
            </a:xfrm>
            <a:prstGeom prst="flowChartConnector">
              <a:avLst/>
            </a:prstGeom>
            <a:solidFill>
              <a:srgbClr val="EE6802"/>
            </a:solidFill>
            <a:ln>
              <a:solidFill>
                <a:schemeClr val="accent1">
                  <a:shade val="95000"/>
                  <a:satMod val="105000"/>
                </a:schemeClr>
              </a:solidFill>
            </a:ln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r>
                <a:rPr lang="en-US" sz="1100" dirty="0">
                  <a:ln>
                    <a:solidFill>
                      <a:schemeClr val="tx1"/>
                    </a:solidFill>
                  </a:ln>
                  <a:solidFill>
                    <a:schemeClr val="tx1"/>
                  </a:solidFill>
                  <a:latin typeface="Arial"/>
                  <a:cs typeface="Arial"/>
                </a:rPr>
                <a:t>a</a:t>
              </a:r>
              <a:r>
                <a:rPr lang="en-US" sz="1100" baseline="-25000" dirty="0">
                  <a:ln>
                    <a:solidFill>
                      <a:schemeClr val="tx1"/>
                    </a:solidFill>
                  </a:ln>
                  <a:solidFill>
                    <a:schemeClr val="tx1"/>
                  </a:solidFill>
                  <a:latin typeface="Arial"/>
                  <a:cs typeface="Arial"/>
                </a:rPr>
                <a:t>1</a:t>
              </a:r>
            </a:p>
          </p:txBody>
        </p:sp>
        <p:sp>
          <p:nvSpPr>
            <p:cNvPr id="7" name="Connector 6"/>
            <p:cNvSpPr/>
            <p:nvPr/>
          </p:nvSpPr>
          <p:spPr>
            <a:xfrm>
              <a:off x="2895600" y="5715000"/>
              <a:ext cx="822960" cy="822960"/>
            </a:xfrm>
            <a:prstGeom prst="flowChartConnector">
              <a:avLst/>
            </a:prstGeom>
            <a:solidFill>
              <a:srgbClr val="72CEE0"/>
            </a:solidFill>
            <a:ln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r>
                <a:rPr lang="en-US" sz="1100" dirty="0">
                  <a:ln>
                    <a:solidFill>
                      <a:schemeClr val="tx1"/>
                    </a:solidFill>
                  </a:ln>
                  <a:solidFill>
                    <a:schemeClr val="tx1"/>
                  </a:solidFill>
                  <a:latin typeface="Arial"/>
                  <a:cs typeface="Arial"/>
                </a:rPr>
                <a:t>x</a:t>
              </a:r>
              <a:r>
                <a:rPr lang="en-US" sz="1100" baseline="-25000" dirty="0">
                  <a:ln>
                    <a:solidFill>
                      <a:schemeClr val="tx1"/>
                    </a:solidFill>
                  </a:ln>
                  <a:solidFill>
                    <a:schemeClr val="tx1"/>
                  </a:solidFill>
                  <a:latin typeface="Arial"/>
                  <a:cs typeface="Arial"/>
                </a:rPr>
                <a:t>2</a:t>
              </a:r>
            </a:p>
          </p:txBody>
        </p:sp>
        <p:sp>
          <p:nvSpPr>
            <p:cNvPr id="8" name="Connector 7"/>
            <p:cNvSpPr/>
            <p:nvPr/>
          </p:nvSpPr>
          <p:spPr>
            <a:xfrm>
              <a:off x="4572000" y="5715000"/>
              <a:ext cx="822960" cy="822960"/>
            </a:xfrm>
            <a:prstGeom prst="flowChartConnector">
              <a:avLst/>
            </a:prstGeom>
            <a:solidFill>
              <a:srgbClr val="72CEE0"/>
            </a:solidFill>
            <a:ln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r>
                <a:rPr lang="en-US" sz="1100" dirty="0">
                  <a:ln>
                    <a:solidFill>
                      <a:schemeClr val="tx1"/>
                    </a:solidFill>
                  </a:ln>
                  <a:solidFill>
                    <a:schemeClr val="tx1"/>
                  </a:solidFill>
                  <a:latin typeface="Arial"/>
                  <a:cs typeface="Arial"/>
                </a:rPr>
                <a:t>x</a:t>
              </a:r>
              <a:r>
                <a:rPr lang="en-US" sz="1100" baseline="-25000" dirty="0">
                  <a:ln>
                    <a:solidFill>
                      <a:schemeClr val="tx1"/>
                    </a:solidFill>
                  </a:ln>
                  <a:solidFill>
                    <a:schemeClr val="tx1"/>
                  </a:solidFill>
                  <a:latin typeface="Arial"/>
                  <a:cs typeface="Arial"/>
                </a:rPr>
                <a:t>3</a:t>
              </a:r>
            </a:p>
          </p:txBody>
        </p:sp>
        <p:sp>
          <p:nvSpPr>
            <p:cNvPr id="9" name="Connector 8"/>
            <p:cNvSpPr/>
            <p:nvPr/>
          </p:nvSpPr>
          <p:spPr>
            <a:xfrm>
              <a:off x="7086600" y="5715000"/>
              <a:ext cx="822960" cy="822960"/>
            </a:xfrm>
            <a:prstGeom prst="flowChartConnector">
              <a:avLst/>
            </a:prstGeom>
            <a:solidFill>
              <a:srgbClr val="72CEE0"/>
            </a:solidFill>
            <a:ln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r>
                <a:rPr lang="en-US" sz="1100" dirty="0" err="1">
                  <a:ln>
                    <a:solidFill>
                      <a:schemeClr val="tx1"/>
                    </a:solidFill>
                  </a:ln>
                  <a:solidFill>
                    <a:schemeClr val="tx1"/>
                  </a:solidFill>
                  <a:latin typeface="Arial"/>
                  <a:cs typeface="Arial"/>
                </a:rPr>
                <a:t>x</a:t>
              </a:r>
              <a:r>
                <a:rPr lang="en-US" sz="1100" baseline="-25000" dirty="0" err="1">
                  <a:ln>
                    <a:solidFill>
                      <a:schemeClr val="tx1"/>
                    </a:solidFill>
                  </a:ln>
                  <a:solidFill>
                    <a:schemeClr val="tx1"/>
                  </a:solidFill>
                  <a:latin typeface="Arial"/>
                  <a:cs typeface="Arial"/>
                </a:rPr>
                <a:t>M</a:t>
              </a:r>
              <a:endParaRPr lang="en-US" sz="1100" baseline="-25000" dirty="0">
                <a:ln>
                  <a:solidFill>
                    <a:schemeClr val="tx1"/>
                  </a:solidFill>
                </a:ln>
                <a:solidFill>
                  <a:schemeClr val="tx1"/>
                </a:solidFill>
                <a:latin typeface="Arial"/>
                <a:cs typeface="Arial"/>
              </a:endParaRPr>
            </a:p>
          </p:txBody>
        </p:sp>
        <p:sp>
          <p:nvSpPr>
            <p:cNvPr id="10" name="Connector 9"/>
            <p:cNvSpPr/>
            <p:nvPr/>
          </p:nvSpPr>
          <p:spPr>
            <a:xfrm>
              <a:off x="2895601" y="2174240"/>
              <a:ext cx="822960" cy="822960"/>
            </a:xfrm>
            <a:prstGeom prst="flowChartConnector">
              <a:avLst/>
            </a:prstGeom>
            <a:solidFill>
              <a:srgbClr val="E0D925"/>
            </a:solidFill>
            <a:ln>
              <a:solidFill>
                <a:schemeClr val="accent1">
                  <a:shade val="95000"/>
                  <a:satMod val="105000"/>
                </a:schemeClr>
              </a:solidFill>
            </a:ln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r>
                <a:rPr lang="en-US" sz="1100" dirty="0">
                  <a:ln>
                    <a:solidFill>
                      <a:schemeClr val="tx1"/>
                    </a:solidFill>
                  </a:ln>
                  <a:solidFill>
                    <a:schemeClr val="tx1"/>
                  </a:solidFill>
                  <a:latin typeface="Arial"/>
                  <a:cs typeface="Arial"/>
                </a:rPr>
                <a:t>y</a:t>
              </a:r>
              <a:r>
                <a:rPr lang="en-US" sz="1100" baseline="-25000" dirty="0">
                  <a:ln>
                    <a:solidFill>
                      <a:schemeClr val="tx1"/>
                    </a:solidFill>
                  </a:ln>
                  <a:solidFill>
                    <a:schemeClr val="tx1"/>
                  </a:solidFill>
                  <a:latin typeface="Arial"/>
                  <a:cs typeface="Arial"/>
                </a:rPr>
                <a:t>1</a:t>
              </a:r>
            </a:p>
          </p:txBody>
        </p:sp>
        <p:sp>
          <p:nvSpPr>
            <p:cNvPr id="11" name="Connector 10"/>
            <p:cNvSpPr/>
            <p:nvPr/>
          </p:nvSpPr>
          <p:spPr>
            <a:xfrm>
              <a:off x="3642360" y="3761740"/>
              <a:ext cx="822960" cy="822960"/>
            </a:xfrm>
            <a:prstGeom prst="flowChartConnector">
              <a:avLst/>
            </a:prstGeom>
            <a:solidFill>
              <a:srgbClr val="EE6802"/>
            </a:solidFill>
            <a:ln>
              <a:solidFill>
                <a:schemeClr val="accent1">
                  <a:shade val="95000"/>
                  <a:satMod val="105000"/>
                </a:schemeClr>
              </a:solidFill>
            </a:ln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r>
                <a:rPr lang="en-US" sz="1100" dirty="0">
                  <a:ln>
                    <a:solidFill>
                      <a:schemeClr val="tx1"/>
                    </a:solidFill>
                  </a:ln>
                  <a:solidFill>
                    <a:schemeClr val="tx1"/>
                  </a:solidFill>
                  <a:latin typeface="Arial"/>
                  <a:cs typeface="Arial"/>
                </a:rPr>
                <a:t>a</a:t>
              </a:r>
              <a:r>
                <a:rPr lang="en-US" sz="1100" baseline="-25000" dirty="0">
                  <a:ln>
                    <a:solidFill>
                      <a:schemeClr val="tx1"/>
                    </a:solidFill>
                  </a:ln>
                  <a:solidFill>
                    <a:schemeClr val="tx1"/>
                  </a:solidFill>
                  <a:latin typeface="Arial"/>
                  <a:cs typeface="Arial"/>
                </a:rPr>
                <a:t>2</a:t>
              </a:r>
            </a:p>
          </p:txBody>
        </p:sp>
        <p:sp>
          <p:nvSpPr>
            <p:cNvPr id="12" name="Connector 11"/>
            <p:cNvSpPr/>
            <p:nvPr/>
          </p:nvSpPr>
          <p:spPr>
            <a:xfrm>
              <a:off x="6019800" y="3761740"/>
              <a:ext cx="822960" cy="822960"/>
            </a:xfrm>
            <a:prstGeom prst="flowChartConnector">
              <a:avLst/>
            </a:prstGeom>
            <a:solidFill>
              <a:srgbClr val="EE6802"/>
            </a:solidFill>
            <a:ln>
              <a:solidFill>
                <a:schemeClr val="accent1">
                  <a:shade val="95000"/>
                  <a:satMod val="105000"/>
                </a:schemeClr>
              </a:solidFill>
            </a:ln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r>
                <a:rPr lang="en-US" sz="1100" dirty="0" err="1">
                  <a:ln>
                    <a:solidFill>
                      <a:schemeClr val="tx1"/>
                    </a:solidFill>
                  </a:ln>
                  <a:solidFill>
                    <a:schemeClr val="tx1"/>
                  </a:solidFill>
                  <a:latin typeface="Arial"/>
                  <a:cs typeface="Arial"/>
                </a:rPr>
                <a:t>a</a:t>
              </a:r>
              <a:r>
                <a:rPr lang="en-US" sz="1100" baseline="-25000" dirty="0" err="1">
                  <a:ln>
                    <a:solidFill>
                      <a:schemeClr val="tx1"/>
                    </a:solidFill>
                  </a:ln>
                  <a:solidFill>
                    <a:schemeClr val="tx1"/>
                  </a:solidFill>
                  <a:latin typeface="Arial"/>
                  <a:cs typeface="Arial"/>
                </a:rPr>
                <a:t>D</a:t>
              </a:r>
              <a:endParaRPr lang="en-US" sz="1100" baseline="-25000" dirty="0">
                <a:ln>
                  <a:solidFill>
                    <a:schemeClr val="tx1"/>
                  </a:solidFill>
                </a:ln>
                <a:solidFill>
                  <a:schemeClr val="tx1"/>
                </a:solidFill>
                <a:latin typeface="Arial"/>
                <a:cs typeface="Arial"/>
              </a:endParaRPr>
            </a:p>
          </p:txBody>
        </p:sp>
        <p:sp>
          <p:nvSpPr>
            <p:cNvPr id="14" name="TextBox 13"/>
            <p:cNvSpPr txBox="1">
              <a:spLocks noChangeArrowheads="1"/>
            </p:cNvSpPr>
            <p:nvPr/>
          </p:nvSpPr>
          <p:spPr bwMode="auto">
            <a:xfrm>
              <a:off x="5013960" y="3850055"/>
              <a:ext cx="533400" cy="467894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anchor="ctr">
              <a:prstTxWarp prst="textNoShape">
                <a:avLst/>
              </a:prstTxWarp>
              <a:spAutoFit/>
            </a:bodyPr>
            <a:lstStyle/>
            <a:p>
              <a:pPr algn="ctr"/>
              <a:r>
                <a:rPr lang="en-US" sz="1100"/>
                <a:t>…</a:t>
              </a:r>
            </a:p>
          </p:txBody>
        </p:sp>
        <p:sp>
          <p:nvSpPr>
            <p:cNvPr id="15" name="TextBox 14"/>
            <p:cNvSpPr txBox="1">
              <a:spLocks noChangeArrowheads="1"/>
            </p:cNvSpPr>
            <p:nvPr/>
          </p:nvSpPr>
          <p:spPr bwMode="auto">
            <a:xfrm>
              <a:off x="6019800" y="5803315"/>
              <a:ext cx="533400" cy="467894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anchor="ctr">
              <a:prstTxWarp prst="textNoShape">
                <a:avLst/>
              </a:prstTxWarp>
              <a:spAutoFit/>
            </a:bodyPr>
            <a:lstStyle/>
            <a:p>
              <a:pPr algn="ctr"/>
              <a:r>
                <a:rPr lang="en-US" sz="1100"/>
                <a:t>…</a:t>
              </a:r>
            </a:p>
          </p:txBody>
        </p:sp>
        <p:cxnSp>
          <p:nvCxnSpPr>
            <p:cNvPr id="16" name="Straight Connector 15"/>
            <p:cNvCxnSpPr>
              <a:stCxn id="6" idx="4"/>
              <a:endCxn id="4" idx="0"/>
            </p:cNvCxnSpPr>
            <p:nvPr/>
          </p:nvCxnSpPr>
          <p:spPr>
            <a:xfrm rot="5400000">
              <a:off x="1667510" y="4700270"/>
              <a:ext cx="1130300" cy="899160"/>
            </a:xfrm>
            <a:prstGeom prst="line">
              <a:avLst/>
            </a:prstGeom>
            <a:ln>
              <a:solidFill>
                <a:schemeClr val="tx1"/>
              </a:solidFill>
              <a:headEnd type="arrow" w="lg" len="lg"/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7" name="Straight Connector 16"/>
            <p:cNvCxnSpPr>
              <a:stCxn id="6" idx="4"/>
              <a:endCxn id="7" idx="0"/>
            </p:cNvCxnSpPr>
            <p:nvPr/>
          </p:nvCxnSpPr>
          <p:spPr>
            <a:xfrm rot="16200000" flipH="1">
              <a:off x="2429510" y="4837430"/>
              <a:ext cx="1130300" cy="624840"/>
            </a:xfrm>
            <a:prstGeom prst="line">
              <a:avLst/>
            </a:prstGeom>
            <a:ln>
              <a:solidFill>
                <a:schemeClr val="tx1"/>
              </a:solidFill>
              <a:headEnd type="arrow" w="lg" len="lg"/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8" name="Straight Connector 17"/>
            <p:cNvCxnSpPr>
              <a:stCxn id="6" idx="4"/>
              <a:endCxn id="8" idx="0"/>
            </p:cNvCxnSpPr>
            <p:nvPr/>
          </p:nvCxnSpPr>
          <p:spPr>
            <a:xfrm rot="16200000" flipH="1">
              <a:off x="3267710" y="3999230"/>
              <a:ext cx="1130300" cy="2301240"/>
            </a:xfrm>
            <a:prstGeom prst="line">
              <a:avLst/>
            </a:prstGeom>
            <a:ln>
              <a:solidFill>
                <a:schemeClr val="tx1"/>
              </a:solidFill>
              <a:headEnd type="arrow" w="lg" len="lg"/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9" name="Straight Connector 18"/>
            <p:cNvCxnSpPr>
              <a:stCxn id="6" idx="4"/>
              <a:endCxn id="9" idx="0"/>
            </p:cNvCxnSpPr>
            <p:nvPr/>
          </p:nvCxnSpPr>
          <p:spPr>
            <a:xfrm rot="16200000" flipH="1">
              <a:off x="4525010" y="2741930"/>
              <a:ext cx="1130300" cy="4815840"/>
            </a:xfrm>
            <a:prstGeom prst="line">
              <a:avLst/>
            </a:prstGeom>
            <a:ln>
              <a:solidFill>
                <a:schemeClr val="tx1"/>
              </a:solidFill>
              <a:headEnd type="arrow" w="lg" len="lg"/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0" name="Straight Connector 19"/>
            <p:cNvCxnSpPr>
              <a:stCxn id="11" idx="4"/>
              <a:endCxn id="7" idx="0"/>
            </p:cNvCxnSpPr>
            <p:nvPr/>
          </p:nvCxnSpPr>
          <p:spPr>
            <a:xfrm rot="5400000">
              <a:off x="3115310" y="4776470"/>
              <a:ext cx="1130300" cy="746760"/>
            </a:xfrm>
            <a:prstGeom prst="line">
              <a:avLst/>
            </a:prstGeom>
            <a:ln>
              <a:solidFill>
                <a:schemeClr val="tx1"/>
              </a:solidFill>
              <a:headEnd type="arrow" w="lg" len="lg"/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" name="Straight Connector 20"/>
            <p:cNvCxnSpPr>
              <a:stCxn id="11" idx="4"/>
              <a:endCxn id="8" idx="0"/>
            </p:cNvCxnSpPr>
            <p:nvPr/>
          </p:nvCxnSpPr>
          <p:spPr>
            <a:xfrm rot="16200000" flipH="1">
              <a:off x="3953510" y="4685030"/>
              <a:ext cx="1130300" cy="929640"/>
            </a:xfrm>
            <a:prstGeom prst="line">
              <a:avLst/>
            </a:prstGeom>
            <a:ln>
              <a:solidFill>
                <a:schemeClr val="tx1"/>
              </a:solidFill>
              <a:headEnd type="arrow" w="lg" len="lg"/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2" name="Straight Connector 21"/>
            <p:cNvCxnSpPr>
              <a:stCxn id="11" idx="4"/>
              <a:endCxn id="9" idx="0"/>
            </p:cNvCxnSpPr>
            <p:nvPr/>
          </p:nvCxnSpPr>
          <p:spPr>
            <a:xfrm rot="16200000" flipH="1">
              <a:off x="5210810" y="3427730"/>
              <a:ext cx="1130300" cy="3444240"/>
            </a:xfrm>
            <a:prstGeom prst="line">
              <a:avLst/>
            </a:prstGeom>
            <a:ln>
              <a:solidFill>
                <a:schemeClr val="tx1"/>
              </a:solidFill>
              <a:headEnd type="arrow" w="lg" len="lg"/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3" name="Straight Connector 22"/>
            <p:cNvCxnSpPr>
              <a:stCxn id="12" idx="4"/>
              <a:endCxn id="4" idx="0"/>
            </p:cNvCxnSpPr>
            <p:nvPr/>
          </p:nvCxnSpPr>
          <p:spPr>
            <a:xfrm rot="5400000">
              <a:off x="3542030" y="2825750"/>
              <a:ext cx="1130300" cy="4648200"/>
            </a:xfrm>
            <a:prstGeom prst="line">
              <a:avLst/>
            </a:prstGeom>
            <a:ln>
              <a:solidFill>
                <a:schemeClr val="tx1"/>
              </a:solidFill>
              <a:headEnd type="arrow" w="lg" len="lg"/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4" name="Straight Connector 23"/>
            <p:cNvCxnSpPr>
              <a:stCxn id="11" idx="4"/>
              <a:endCxn id="4" idx="0"/>
            </p:cNvCxnSpPr>
            <p:nvPr/>
          </p:nvCxnSpPr>
          <p:spPr>
            <a:xfrm rot="5400000">
              <a:off x="2353310" y="4014470"/>
              <a:ext cx="1130300" cy="2270760"/>
            </a:xfrm>
            <a:prstGeom prst="line">
              <a:avLst/>
            </a:prstGeom>
            <a:ln>
              <a:solidFill>
                <a:schemeClr val="tx1"/>
              </a:solidFill>
              <a:headEnd type="arrow" w="lg" len="lg"/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5" name="Straight Connector 24"/>
            <p:cNvCxnSpPr>
              <a:stCxn id="12" idx="4"/>
              <a:endCxn id="7" idx="0"/>
            </p:cNvCxnSpPr>
            <p:nvPr/>
          </p:nvCxnSpPr>
          <p:spPr>
            <a:xfrm rot="5400000">
              <a:off x="4304030" y="3587750"/>
              <a:ext cx="1130300" cy="3124200"/>
            </a:xfrm>
            <a:prstGeom prst="line">
              <a:avLst/>
            </a:prstGeom>
            <a:ln>
              <a:solidFill>
                <a:schemeClr val="tx1"/>
              </a:solidFill>
              <a:headEnd type="arrow" w="lg" len="lg"/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6" name="Straight Connector 25"/>
            <p:cNvCxnSpPr>
              <a:stCxn id="12" idx="4"/>
              <a:endCxn id="8" idx="0"/>
            </p:cNvCxnSpPr>
            <p:nvPr/>
          </p:nvCxnSpPr>
          <p:spPr>
            <a:xfrm rot="5400000">
              <a:off x="5142230" y="4425950"/>
              <a:ext cx="1130300" cy="1447800"/>
            </a:xfrm>
            <a:prstGeom prst="line">
              <a:avLst/>
            </a:prstGeom>
            <a:ln>
              <a:solidFill>
                <a:schemeClr val="tx1"/>
              </a:solidFill>
              <a:headEnd type="arrow" w="lg" len="lg"/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7" name="Straight Connector 26"/>
            <p:cNvCxnSpPr>
              <a:stCxn id="12" idx="4"/>
              <a:endCxn id="9" idx="0"/>
            </p:cNvCxnSpPr>
            <p:nvPr/>
          </p:nvCxnSpPr>
          <p:spPr>
            <a:xfrm rot="16200000" flipH="1">
              <a:off x="6399530" y="4616450"/>
              <a:ext cx="1130300" cy="1066800"/>
            </a:xfrm>
            <a:prstGeom prst="line">
              <a:avLst/>
            </a:prstGeom>
            <a:ln>
              <a:solidFill>
                <a:schemeClr val="tx1"/>
              </a:solidFill>
              <a:headEnd type="arrow" w="lg" len="lg"/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8" name="Straight Connector 27"/>
            <p:cNvCxnSpPr>
              <a:stCxn id="10" idx="4"/>
              <a:endCxn id="6" idx="0"/>
            </p:cNvCxnSpPr>
            <p:nvPr/>
          </p:nvCxnSpPr>
          <p:spPr>
            <a:xfrm rot="5400000">
              <a:off x="2612391" y="3067050"/>
              <a:ext cx="764540" cy="624841"/>
            </a:xfrm>
            <a:prstGeom prst="line">
              <a:avLst/>
            </a:prstGeom>
            <a:ln>
              <a:solidFill>
                <a:schemeClr val="tx1"/>
              </a:solidFill>
              <a:headEnd type="arrow" w="lg" len="lg"/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9" name="Straight Connector 28"/>
            <p:cNvCxnSpPr>
              <a:stCxn id="10" idx="4"/>
              <a:endCxn id="11" idx="0"/>
            </p:cNvCxnSpPr>
            <p:nvPr/>
          </p:nvCxnSpPr>
          <p:spPr>
            <a:xfrm rot="16200000" flipH="1">
              <a:off x="3298190" y="3006090"/>
              <a:ext cx="764540" cy="746759"/>
            </a:xfrm>
            <a:prstGeom prst="line">
              <a:avLst/>
            </a:prstGeom>
            <a:ln>
              <a:solidFill>
                <a:schemeClr val="tx1"/>
              </a:solidFill>
              <a:headEnd type="arrow" w="lg" len="lg"/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0" name="Straight Connector 29"/>
            <p:cNvCxnSpPr>
              <a:stCxn id="10" idx="4"/>
              <a:endCxn id="12" idx="0"/>
            </p:cNvCxnSpPr>
            <p:nvPr/>
          </p:nvCxnSpPr>
          <p:spPr>
            <a:xfrm rot="16200000" flipH="1">
              <a:off x="4486910" y="1817370"/>
              <a:ext cx="764540" cy="3124199"/>
            </a:xfrm>
            <a:prstGeom prst="line">
              <a:avLst/>
            </a:prstGeom>
            <a:ln>
              <a:solidFill>
                <a:schemeClr val="tx1"/>
              </a:solidFill>
              <a:headEnd type="arrow" w="lg" len="lg"/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34" name="TextBox 74"/>
            <p:cNvSpPr txBox="1">
              <a:spLocks noChangeArrowheads="1"/>
            </p:cNvSpPr>
            <p:nvPr/>
          </p:nvSpPr>
          <p:spPr bwMode="auto">
            <a:xfrm>
              <a:off x="424180" y="2362200"/>
              <a:ext cx="1295400" cy="467894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>
              <a:prstTxWarp prst="textNoShape">
                <a:avLst/>
              </a:prstTxWarp>
              <a:spAutoFit/>
            </a:bodyPr>
            <a:lstStyle/>
            <a:p>
              <a:r>
                <a:rPr lang="en-US" sz="1100" dirty="0"/>
                <a:t>Output</a:t>
              </a:r>
            </a:p>
          </p:txBody>
        </p:sp>
        <p:sp>
          <p:nvSpPr>
            <p:cNvPr id="35" name="TextBox 75"/>
            <p:cNvSpPr txBox="1">
              <a:spLocks noChangeArrowheads="1"/>
            </p:cNvSpPr>
            <p:nvPr/>
          </p:nvSpPr>
          <p:spPr bwMode="auto">
            <a:xfrm>
              <a:off x="0" y="5943600"/>
              <a:ext cx="1295400" cy="467894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>
              <a:prstTxWarp prst="textNoShape">
                <a:avLst/>
              </a:prstTxWarp>
              <a:spAutoFit/>
            </a:bodyPr>
            <a:lstStyle/>
            <a:p>
              <a:pPr algn="ctr"/>
              <a:r>
                <a:rPr lang="en-US" sz="1100"/>
                <a:t>Input</a:t>
              </a:r>
            </a:p>
          </p:txBody>
        </p:sp>
        <p:sp>
          <p:nvSpPr>
            <p:cNvPr id="36" name="TextBox 76"/>
            <p:cNvSpPr txBox="1">
              <a:spLocks noChangeArrowheads="1"/>
            </p:cNvSpPr>
            <p:nvPr/>
          </p:nvSpPr>
          <p:spPr bwMode="auto">
            <a:xfrm>
              <a:off x="-15240" y="3990339"/>
              <a:ext cx="2057399" cy="467894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>
              <a:prstTxWarp prst="textNoShape">
                <a:avLst/>
              </a:prstTxWarp>
              <a:spAutoFit/>
            </a:bodyPr>
            <a:lstStyle/>
            <a:p>
              <a:pPr algn="ctr"/>
              <a:r>
                <a:rPr lang="en-US" sz="1100"/>
                <a:t>Hidden Layer</a:t>
              </a:r>
            </a:p>
          </p:txBody>
        </p:sp>
        <p:sp>
          <p:nvSpPr>
            <p:cNvPr id="40" name="Connector 39"/>
            <p:cNvSpPr/>
            <p:nvPr/>
          </p:nvSpPr>
          <p:spPr>
            <a:xfrm>
              <a:off x="5135880" y="2107565"/>
              <a:ext cx="822960" cy="822960"/>
            </a:xfrm>
            <a:prstGeom prst="flowChartConnector">
              <a:avLst/>
            </a:prstGeom>
            <a:solidFill>
              <a:srgbClr val="E0D925"/>
            </a:solidFill>
            <a:ln>
              <a:solidFill>
                <a:schemeClr val="accent1">
                  <a:shade val="95000"/>
                  <a:satMod val="105000"/>
                </a:schemeClr>
              </a:solidFill>
            </a:ln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r>
                <a:rPr lang="en-US" sz="1100" dirty="0" err="1">
                  <a:ln>
                    <a:solidFill>
                      <a:schemeClr val="tx1"/>
                    </a:solidFill>
                  </a:ln>
                  <a:solidFill>
                    <a:schemeClr val="tx1"/>
                  </a:solidFill>
                  <a:latin typeface="Arial"/>
                  <a:cs typeface="Arial"/>
                </a:rPr>
                <a:t>y</a:t>
              </a:r>
              <a:r>
                <a:rPr lang="en-US" sz="1100" baseline="-25000" dirty="0" err="1">
                  <a:ln>
                    <a:solidFill>
                      <a:schemeClr val="tx1"/>
                    </a:solidFill>
                  </a:ln>
                  <a:solidFill>
                    <a:schemeClr val="tx1"/>
                  </a:solidFill>
                  <a:latin typeface="Arial"/>
                  <a:cs typeface="Arial"/>
                </a:rPr>
                <a:t>K</a:t>
              </a:r>
              <a:endParaRPr lang="en-US" sz="1100" baseline="-25000" dirty="0">
                <a:ln>
                  <a:solidFill>
                    <a:schemeClr val="tx1"/>
                  </a:solidFill>
                </a:ln>
                <a:solidFill>
                  <a:schemeClr val="tx1"/>
                </a:solidFill>
                <a:latin typeface="Arial"/>
                <a:cs typeface="Arial"/>
              </a:endParaRPr>
            </a:p>
          </p:txBody>
        </p:sp>
        <p:sp>
          <p:nvSpPr>
            <p:cNvPr id="42" name="TextBox 12"/>
            <p:cNvSpPr txBox="1">
              <a:spLocks noChangeArrowheads="1"/>
            </p:cNvSpPr>
            <p:nvPr/>
          </p:nvSpPr>
          <p:spPr bwMode="auto">
            <a:xfrm>
              <a:off x="4165599" y="2221916"/>
              <a:ext cx="533400" cy="467894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anchor="ctr">
              <a:prstTxWarp prst="textNoShape">
                <a:avLst/>
              </a:prstTxWarp>
              <a:spAutoFit/>
            </a:bodyPr>
            <a:lstStyle/>
            <a:p>
              <a:pPr algn="ctr"/>
              <a:r>
                <a:rPr lang="en-US" sz="1100" dirty="0"/>
                <a:t>…</a:t>
              </a:r>
            </a:p>
          </p:txBody>
        </p:sp>
        <p:cxnSp>
          <p:nvCxnSpPr>
            <p:cNvPr id="52" name="Straight Connector 51"/>
            <p:cNvCxnSpPr/>
            <p:nvPr/>
          </p:nvCxnSpPr>
          <p:spPr>
            <a:xfrm>
              <a:off x="5547360" y="2930527"/>
              <a:ext cx="883920" cy="831213"/>
            </a:xfrm>
            <a:prstGeom prst="line">
              <a:avLst/>
            </a:prstGeom>
            <a:ln>
              <a:solidFill>
                <a:schemeClr val="tx1"/>
              </a:solidFill>
              <a:headEnd type="arrow" w="lg" len="lg"/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5" name="Straight Connector 54"/>
            <p:cNvCxnSpPr/>
            <p:nvPr/>
          </p:nvCxnSpPr>
          <p:spPr>
            <a:xfrm rot="10800000" flipV="1">
              <a:off x="4053839" y="2931320"/>
              <a:ext cx="1494316" cy="830422"/>
            </a:xfrm>
            <a:prstGeom prst="line">
              <a:avLst/>
            </a:prstGeom>
            <a:ln>
              <a:solidFill>
                <a:schemeClr val="tx1"/>
              </a:solidFill>
              <a:headEnd type="arrow" w="lg" len="lg"/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8" name="Straight Connector 57"/>
            <p:cNvCxnSpPr/>
            <p:nvPr/>
          </p:nvCxnSpPr>
          <p:spPr>
            <a:xfrm rot="10800000" flipV="1">
              <a:off x="2682241" y="2931320"/>
              <a:ext cx="2865915" cy="830420"/>
            </a:xfrm>
            <a:prstGeom prst="line">
              <a:avLst/>
            </a:prstGeom>
            <a:ln>
              <a:solidFill>
                <a:schemeClr val="tx1"/>
              </a:solidFill>
              <a:headEnd type="arrow" w="lg" len="lg"/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</p:grpSp>
      <p:pic>
        <p:nvPicPr>
          <p:cNvPr id="31" name="Picture 30" descr="latex-image-1.pdf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69438" y="1806810"/>
            <a:ext cx="3657600" cy="1193800"/>
          </a:xfrm>
          <a:prstGeom prst="rect">
            <a:avLst/>
          </a:prstGeom>
        </p:spPr>
      </p:pic>
      <p:sp>
        <p:nvSpPr>
          <p:cNvPr id="43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197633" y="997097"/>
            <a:ext cx="2667000" cy="765547"/>
          </a:xfrm>
        </p:spPr>
        <p:txBody>
          <a:bodyPr/>
          <a:lstStyle/>
          <a:p>
            <a:r>
              <a:rPr lang="en-US" dirty="0" err="1"/>
              <a:t>Softmax</a:t>
            </a:r>
            <a:r>
              <a:rPr lang="en-US" dirty="0"/>
              <a:t>:</a:t>
            </a:r>
          </a:p>
        </p:txBody>
      </p:sp>
      <p:pic>
        <p:nvPicPr>
          <p:cNvPr id="39" name="Picture 38" descr="latex-image-1.pdf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455012" y="1077941"/>
            <a:ext cx="3379082" cy="541950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3086372"/>
      </p:ext>
    </p:extLst>
  </p:cSld>
  <p:clrMapOvr>
    <a:masterClrMapping/>
  </p:clrMapOvr>
</p:sld>
</file>

<file path=ppt/slides/slide5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Rectangle 16"/>
          <p:cNvSpPr/>
          <p:nvPr/>
        </p:nvSpPr>
        <p:spPr>
          <a:xfrm>
            <a:off x="4495799" y="1411045"/>
            <a:ext cx="4648202" cy="2257672"/>
          </a:xfrm>
          <a:prstGeom prst="rect">
            <a:avLst/>
          </a:prstGeom>
          <a:solidFill>
            <a:schemeClr val="accent4">
              <a:lumMod val="60000"/>
              <a:lumOff val="40000"/>
            </a:schemeClr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8" name="Rectangle 17"/>
          <p:cNvSpPr/>
          <p:nvPr/>
        </p:nvSpPr>
        <p:spPr>
          <a:xfrm>
            <a:off x="4495799" y="3663550"/>
            <a:ext cx="4648202" cy="3194450"/>
          </a:xfrm>
          <a:prstGeom prst="rect">
            <a:avLst/>
          </a:prstGeom>
          <a:solidFill>
            <a:schemeClr val="accent6">
              <a:lumMod val="40000"/>
              <a:lumOff val="60000"/>
            </a:schemeClr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6" name="Rectangle 15"/>
          <p:cNvSpPr/>
          <p:nvPr/>
        </p:nvSpPr>
        <p:spPr>
          <a:xfrm>
            <a:off x="0" y="3180972"/>
            <a:ext cx="4495800" cy="3677028"/>
          </a:xfrm>
          <a:prstGeom prst="rect">
            <a:avLst/>
          </a:prstGeom>
          <a:solidFill>
            <a:schemeClr val="accent4">
              <a:lumMod val="60000"/>
              <a:lumOff val="40000"/>
            </a:schemeClr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5" name="Rectangle 14"/>
          <p:cNvSpPr/>
          <p:nvPr/>
        </p:nvSpPr>
        <p:spPr>
          <a:xfrm>
            <a:off x="0" y="1411045"/>
            <a:ext cx="4495799" cy="1769927"/>
          </a:xfrm>
          <a:prstGeom prst="rect">
            <a:avLst/>
          </a:prstGeom>
          <a:solidFill>
            <a:schemeClr val="accent6">
              <a:lumMod val="40000"/>
              <a:lumOff val="60000"/>
            </a:schemeClr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 dirty="0"/>
              <a:t>A Recipe for </a:t>
            </a:r>
            <a:br>
              <a:rPr lang="en-US" dirty="0"/>
            </a:br>
            <a:r>
              <a:rPr lang="en-US" dirty="0"/>
              <a:t>Machine Learning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half" idx="1"/>
          </p:nvPr>
        </p:nvSpPr>
        <p:spPr>
          <a:xfrm>
            <a:off x="457200" y="1600201"/>
            <a:ext cx="4038600" cy="1580772"/>
          </a:xfrm>
        </p:spPr>
        <p:txBody>
          <a:bodyPr/>
          <a:lstStyle/>
          <a:p>
            <a:pPr marL="0" indent="0">
              <a:buNone/>
            </a:pPr>
            <a:r>
              <a:rPr lang="en-US" dirty="0"/>
              <a:t>1. Given training data:</a:t>
            </a:r>
          </a:p>
        </p:txBody>
      </p:sp>
      <p:sp>
        <p:nvSpPr>
          <p:cNvPr id="7" name="Content Placeholder 6"/>
          <p:cNvSpPr>
            <a:spLocks noGrp="1"/>
          </p:cNvSpPr>
          <p:nvPr>
            <p:ph sz="half" idx="2"/>
          </p:nvPr>
        </p:nvSpPr>
        <p:spPr>
          <a:xfrm>
            <a:off x="4662472" y="1600200"/>
            <a:ext cx="4038600" cy="2068517"/>
          </a:xfrm>
        </p:spPr>
        <p:txBody>
          <a:bodyPr/>
          <a:lstStyle/>
          <a:p>
            <a:pPr marL="0" indent="0">
              <a:buNone/>
            </a:pPr>
            <a:r>
              <a:rPr lang="en-US" dirty="0"/>
              <a:t>3. Define goal: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CF56997-4F5F-5A42-B306-795126905ACA}" type="slidenum">
              <a:rPr lang="en-US" smtClean="0"/>
              <a:pPr/>
              <a:t>54</a:t>
            </a:fld>
            <a:endParaRPr lang="en-US"/>
          </a:p>
        </p:txBody>
      </p:sp>
      <p:sp>
        <p:nvSpPr>
          <p:cNvPr id="8" name="Text Placeholder 7"/>
          <p:cNvSpPr>
            <a:spLocks noGrp="1"/>
          </p:cNvSpPr>
          <p:nvPr>
            <p:ph type="body" sz="quarter" idx="13"/>
          </p:nvPr>
        </p:nvSpPr>
        <p:spPr/>
        <p:txBody>
          <a:bodyPr/>
          <a:lstStyle/>
          <a:p>
            <a:r>
              <a:rPr lang="en-US" dirty="0"/>
              <a:t>Background</a:t>
            </a:r>
          </a:p>
        </p:txBody>
      </p:sp>
      <p:sp>
        <p:nvSpPr>
          <p:cNvPr id="19" name="Content Placeholder 5"/>
          <p:cNvSpPr txBox="1">
            <a:spLocks/>
          </p:cNvSpPr>
          <p:nvPr/>
        </p:nvSpPr>
        <p:spPr>
          <a:xfrm>
            <a:off x="457200" y="3180972"/>
            <a:ext cx="4038600" cy="3097591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342900" indent="-3429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457200" rtl="0" eaLnBrk="1" latinLnBrk="0" hangingPunct="1">
              <a:spcBef>
                <a:spcPct val="20000"/>
              </a:spcBef>
              <a:buFont typeface="Arial"/>
              <a:buChar char="–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457200" rtl="0" eaLnBrk="1" latinLnBrk="0" hangingPunct="1">
              <a:spcBef>
                <a:spcPct val="20000"/>
              </a:spcBef>
              <a:buFont typeface="Arial"/>
              <a:buChar char="–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457200" rtl="0" eaLnBrk="1" latinLnBrk="0" hangingPunct="1">
              <a:spcBef>
                <a:spcPct val="20000"/>
              </a:spcBef>
              <a:buFont typeface="Arial"/>
              <a:buChar char="»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Font typeface="Arial"/>
              <a:buNone/>
            </a:pPr>
            <a:r>
              <a:rPr lang="en-US" dirty="0"/>
              <a:t>2. Choose each of these:</a:t>
            </a:r>
          </a:p>
          <a:p>
            <a:pPr lvl="1"/>
            <a:r>
              <a:rPr lang="en-US" dirty="0"/>
              <a:t>Decision function</a:t>
            </a:r>
          </a:p>
          <a:p>
            <a:pPr lvl="1"/>
            <a:endParaRPr lang="en-US" dirty="0"/>
          </a:p>
          <a:p>
            <a:pPr lvl="1"/>
            <a:endParaRPr lang="en-US" dirty="0"/>
          </a:p>
          <a:p>
            <a:pPr lvl="1"/>
            <a:r>
              <a:rPr lang="en-US" dirty="0"/>
              <a:t>Loss function</a:t>
            </a:r>
          </a:p>
          <a:p>
            <a:pPr lvl="1"/>
            <a:endParaRPr lang="en-US" dirty="0"/>
          </a:p>
          <a:p>
            <a:pPr lvl="1"/>
            <a:endParaRPr lang="en-US" dirty="0"/>
          </a:p>
          <a:p>
            <a:pPr lvl="1"/>
            <a:endParaRPr lang="en-US" dirty="0"/>
          </a:p>
          <a:p>
            <a:pPr lvl="1"/>
            <a:endParaRPr lang="en-US" dirty="0"/>
          </a:p>
        </p:txBody>
      </p:sp>
      <p:sp>
        <p:nvSpPr>
          <p:cNvPr id="20" name="Content Placeholder 6"/>
          <p:cNvSpPr txBox="1">
            <a:spLocks/>
          </p:cNvSpPr>
          <p:nvPr/>
        </p:nvSpPr>
        <p:spPr>
          <a:xfrm>
            <a:off x="4662472" y="3668717"/>
            <a:ext cx="4038600" cy="2892444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342900" indent="-3429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457200" rtl="0" eaLnBrk="1" latinLnBrk="0" hangingPunct="1">
              <a:spcBef>
                <a:spcPct val="20000"/>
              </a:spcBef>
              <a:buFont typeface="Arial"/>
              <a:buChar char="–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457200" rtl="0" eaLnBrk="1" latinLnBrk="0" hangingPunct="1">
              <a:spcBef>
                <a:spcPct val="20000"/>
              </a:spcBef>
              <a:buFont typeface="Arial"/>
              <a:buChar char="–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457200" rtl="0" eaLnBrk="1" latinLnBrk="0" hangingPunct="1">
              <a:spcBef>
                <a:spcPct val="20000"/>
              </a:spcBef>
              <a:buFont typeface="Arial"/>
              <a:buChar char="»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Font typeface="Arial"/>
              <a:buNone/>
            </a:pPr>
            <a:r>
              <a:rPr lang="en-US" dirty="0"/>
              <a:t>4. Train with SGD:</a:t>
            </a:r>
          </a:p>
          <a:p>
            <a:pPr marL="0" indent="0">
              <a:buFont typeface="Arial"/>
              <a:buNone/>
            </a:pPr>
            <a:r>
              <a:rPr lang="en-US" dirty="0"/>
              <a:t>(take small steps opposite the gradient)</a:t>
            </a:r>
          </a:p>
        </p:txBody>
      </p:sp>
      <p:pic>
        <p:nvPicPr>
          <p:cNvPr id="3" name="Picture 2" descr="latex-image-1.pdf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07293" y="2224285"/>
            <a:ext cx="2082800" cy="533400"/>
          </a:xfrm>
          <a:prstGeom prst="rect">
            <a:avLst/>
          </a:prstGeom>
        </p:spPr>
      </p:pic>
      <p:pic>
        <p:nvPicPr>
          <p:cNvPr id="5" name="Picture 4" descr="latex-image-1.pdf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61913" y="4339324"/>
            <a:ext cx="2108200" cy="469900"/>
          </a:xfrm>
          <a:prstGeom prst="rect">
            <a:avLst/>
          </a:prstGeom>
        </p:spPr>
      </p:pic>
      <p:pic>
        <p:nvPicPr>
          <p:cNvPr id="12" name="Picture 11" descr="latex-image-1.pdf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07293" y="5673701"/>
            <a:ext cx="2349500" cy="469900"/>
          </a:xfrm>
          <a:prstGeom prst="rect">
            <a:avLst/>
          </a:prstGeom>
        </p:spPr>
      </p:pic>
      <p:pic>
        <p:nvPicPr>
          <p:cNvPr id="21" name="Picture 20" descr="latex-image-1.pdf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962417" y="2265250"/>
            <a:ext cx="4096234" cy="947367"/>
          </a:xfrm>
          <a:prstGeom prst="rect">
            <a:avLst/>
          </a:prstGeom>
        </p:spPr>
      </p:pic>
      <p:pic>
        <p:nvPicPr>
          <p:cNvPr id="22" name="Picture 21" descr="latex-image-1.pdf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962417" y="5609966"/>
            <a:ext cx="4063643" cy="37319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8277766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build="p"/>
      <p:bldP spid="20" grpId="0"/>
    </p:bldLst>
  </p:timing>
</p:sld>
</file>

<file path=ppt/slides/slide5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itle 4"/>
          <p:cNvSpPr>
            <a:spLocks noGrp="1"/>
          </p:cNvSpPr>
          <p:nvPr>
            <p:ph type="title"/>
          </p:nvPr>
        </p:nvSpPr>
        <p:spPr>
          <a:xfrm>
            <a:off x="1371600" y="1025525"/>
            <a:ext cx="7772400" cy="1362075"/>
          </a:xfrm>
        </p:spPr>
        <p:txBody>
          <a:bodyPr/>
          <a:lstStyle/>
          <a:p>
            <a:r>
              <a:rPr lang="en-US" dirty="0" err="1"/>
              <a:t>Backpropagation</a:t>
            </a:r>
            <a:endParaRPr lang="en-US" dirty="0"/>
          </a:p>
        </p:txBody>
      </p:sp>
      <p:sp>
        <p:nvSpPr>
          <p:cNvPr id="3" name="Slide Number Placeholder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CF56997-4F5F-5A42-B306-795126905ACA}" type="slidenum">
              <a:rPr lang="en-US" smtClean="0"/>
              <a:pPr/>
              <a:t>55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90534231"/>
      </p:ext>
    </p:extLst>
  </p:cSld>
  <p:clrMapOvr>
    <a:masterClrMapping/>
  </p:clrMapOvr>
</p:sld>
</file>

<file path=ppt/slides/slide5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dirty="0"/>
              <a:t>Chain Rule</a:t>
            </a:r>
          </a:p>
        </p:txBody>
      </p:sp>
      <p:sp>
        <p:nvSpPr>
          <p:cNvPr id="3" name="Slide Number Placeholder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CF56997-4F5F-5A42-B306-795126905ACA}" type="slidenum">
              <a:rPr lang="en-US" smtClean="0"/>
              <a:pPr/>
              <a:t>56</a:t>
            </a:fld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quarter" idx="13"/>
          </p:nvPr>
        </p:nvSpPr>
        <p:spPr/>
        <p:txBody>
          <a:bodyPr/>
          <a:lstStyle/>
          <a:p>
            <a:r>
              <a:rPr lang="en-US" dirty="0"/>
              <a:t>Training</a:t>
            </a:r>
          </a:p>
        </p:txBody>
      </p:sp>
      <p:grpSp>
        <p:nvGrpSpPr>
          <p:cNvPr id="7" name="Group 6"/>
          <p:cNvGrpSpPr/>
          <p:nvPr/>
        </p:nvGrpSpPr>
        <p:grpSpPr>
          <a:xfrm>
            <a:off x="167192" y="1602506"/>
            <a:ext cx="5877501" cy="2277777"/>
            <a:chOff x="457200" y="3949386"/>
            <a:chExt cx="7153008" cy="2772089"/>
          </a:xfrm>
        </p:grpSpPr>
        <p:grpSp>
          <p:nvGrpSpPr>
            <p:cNvPr id="5" name="Group 4"/>
            <p:cNvGrpSpPr/>
            <p:nvPr/>
          </p:nvGrpSpPr>
          <p:grpSpPr>
            <a:xfrm>
              <a:off x="457200" y="3949386"/>
              <a:ext cx="7153008" cy="2772089"/>
              <a:chOff x="457200" y="3490254"/>
              <a:chExt cx="8337738" cy="3231221"/>
            </a:xfrm>
          </p:grpSpPr>
          <p:sp>
            <p:nvSpPr>
              <p:cNvPr id="27" name="TextBox 26"/>
              <p:cNvSpPr txBox="1"/>
              <p:nvPr/>
            </p:nvSpPr>
            <p:spPr>
              <a:xfrm>
                <a:off x="457200" y="3490254"/>
                <a:ext cx="8337738" cy="3231221"/>
              </a:xfrm>
              <a:prstGeom prst="rect">
                <a:avLst/>
              </a:prstGeom>
              <a:solidFill>
                <a:schemeClr val="accent1"/>
              </a:solidFill>
            </p:spPr>
            <p:txBody>
              <a:bodyPr wrap="square" rtlCol="0">
                <a:noAutofit/>
              </a:bodyPr>
              <a:lstStyle/>
              <a:p>
                <a:endParaRPr lang="en-US" sz="2200" b="1" dirty="0"/>
              </a:p>
            </p:txBody>
          </p:sp>
          <p:pic>
            <p:nvPicPr>
              <p:cNvPr id="24" name="Picture 23"/>
              <p:cNvPicPr>
                <a:picLocks noChangeAspect="1"/>
              </p:cNvPicPr>
              <p:nvPr/>
            </p:nvPicPr>
            <p:blipFill rotWithShape="1">
              <a:blip r:embed="rId2"/>
              <a:srcRect t="18443"/>
              <a:stretch/>
            </p:blipFill>
            <p:spPr>
              <a:xfrm>
                <a:off x="1892783" y="3602162"/>
                <a:ext cx="5154386" cy="649364"/>
              </a:xfrm>
              <a:prstGeom prst="rect">
                <a:avLst/>
              </a:prstGeom>
            </p:spPr>
          </p:pic>
          <p:pic>
            <p:nvPicPr>
              <p:cNvPr id="25" name="Picture 24"/>
              <p:cNvPicPr>
                <a:picLocks noChangeAspect="1"/>
              </p:cNvPicPr>
              <p:nvPr/>
            </p:nvPicPr>
            <p:blipFill>
              <a:blip r:embed="rId3"/>
              <a:stretch>
                <a:fillRect/>
              </a:stretch>
            </p:blipFill>
            <p:spPr>
              <a:xfrm>
                <a:off x="1047216" y="4509046"/>
                <a:ext cx="7503018" cy="2212429"/>
              </a:xfrm>
              <a:prstGeom prst="rect">
                <a:avLst/>
              </a:prstGeom>
              <a:noFill/>
            </p:spPr>
          </p:pic>
        </p:grpSp>
        <p:sp>
          <p:nvSpPr>
            <p:cNvPr id="6" name="Rectangle 5"/>
            <p:cNvSpPr/>
            <p:nvPr/>
          </p:nvSpPr>
          <p:spPr>
            <a:xfrm>
              <a:off x="621362" y="4630900"/>
              <a:ext cx="1774131" cy="492443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en-US" sz="2600" b="1" dirty="0"/>
                <a:t>Chain Rule:</a:t>
              </a:r>
              <a:endParaRPr lang="en-US" sz="2600" dirty="0"/>
            </a:p>
          </p:txBody>
        </p:sp>
        <p:sp>
          <p:nvSpPr>
            <p:cNvPr id="42" name="Rectangle 41"/>
            <p:cNvSpPr/>
            <p:nvPr/>
          </p:nvSpPr>
          <p:spPr>
            <a:xfrm>
              <a:off x="612611" y="4070498"/>
              <a:ext cx="1076186" cy="492443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en-US" sz="2600" b="1" dirty="0"/>
                <a:t>Given: </a:t>
              </a:r>
              <a:endParaRPr lang="en-US" sz="2600" dirty="0"/>
            </a:p>
          </p:txBody>
        </p:sp>
      </p:grpSp>
      <p:grpSp>
        <p:nvGrpSpPr>
          <p:cNvPr id="9" name="Group 8"/>
          <p:cNvGrpSpPr/>
          <p:nvPr/>
        </p:nvGrpSpPr>
        <p:grpSpPr>
          <a:xfrm>
            <a:off x="5247404" y="3880283"/>
            <a:ext cx="2668956" cy="2547370"/>
            <a:chOff x="2270760" y="2174240"/>
            <a:chExt cx="4572000" cy="4363720"/>
          </a:xfrm>
        </p:grpSpPr>
        <p:sp>
          <p:nvSpPr>
            <p:cNvPr id="11" name="Connector 10"/>
            <p:cNvSpPr/>
            <p:nvPr/>
          </p:nvSpPr>
          <p:spPr>
            <a:xfrm>
              <a:off x="2270760" y="3761740"/>
              <a:ext cx="822960" cy="822960"/>
            </a:xfrm>
            <a:prstGeom prst="flowChartConnector">
              <a:avLst/>
            </a:prstGeom>
            <a:solidFill>
              <a:srgbClr val="EE6802"/>
            </a:solidFill>
            <a:ln>
              <a:solidFill>
                <a:schemeClr val="accent1">
                  <a:shade val="95000"/>
                  <a:satMod val="105000"/>
                </a:schemeClr>
              </a:solidFill>
            </a:ln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r>
                <a:rPr lang="en-US" sz="1200" dirty="0">
                  <a:ln>
                    <a:solidFill>
                      <a:schemeClr val="tx1"/>
                    </a:solidFill>
                  </a:ln>
                  <a:solidFill>
                    <a:schemeClr val="tx1"/>
                  </a:solidFill>
                  <a:latin typeface="Arial"/>
                  <a:cs typeface="Arial"/>
                </a:rPr>
                <a:t>u</a:t>
              </a:r>
              <a:r>
                <a:rPr lang="en-US" sz="1200" baseline="-25000" dirty="0">
                  <a:ln>
                    <a:solidFill>
                      <a:schemeClr val="tx1"/>
                    </a:solidFill>
                  </a:ln>
                  <a:solidFill>
                    <a:schemeClr val="tx1"/>
                  </a:solidFill>
                  <a:latin typeface="Arial"/>
                  <a:cs typeface="Arial"/>
                </a:rPr>
                <a:t>1</a:t>
              </a:r>
            </a:p>
          </p:txBody>
        </p:sp>
        <p:sp>
          <p:nvSpPr>
            <p:cNvPr id="12" name="Connector 11"/>
            <p:cNvSpPr/>
            <p:nvPr/>
          </p:nvSpPr>
          <p:spPr>
            <a:xfrm>
              <a:off x="2895599" y="5715000"/>
              <a:ext cx="822960" cy="822960"/>
            </a:xfrm>
            <a:prstGeom prst="flowChartConnector">
              <a:avLst/>
            </a:prstGeom>
            <a:solidFill>
              <a:srgbClr val="72CEE0"/>
            </a:solidFill>
            <a:ln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r>
                <a:rPr lang="en-US" sz="1200" dirty="0">
                  <a:ln>
                    <a:solidFill>
                      <a:schemeClr val="tx1"/>
                    </a:solidFill>
                  </a:ln>
                  <a:solidFill>
                    <a:schemeClr val="tx1"/>
                  </a:solidFill>
                  <a:latin typeface="Arial"/>
                  <a:cs typeface="Arial"/>
                </a:rPr>
                <a:t>x</a:t>
              </a:r>
              <a:r>
                <a:rPr lang="en-US" sz="1200" baseline="-25000" dirty="0">
                  <a:ln>
                    <a:solidFill>
                      <a:schemeClr val="tx1"/>
                    </a:solidFill>
                  </a:ln>
                  <a:solidFill>
                    <a:schemeClr val="tx1"/>
                  </a:solidFill>
                  <a:latin typeface="Arial"/>
                  <a:cs typeface="Arial"/>
                </a:rPr>
                <a:t>2</a:t>
              </a:r>
            </a:p>
          </p:txBody>
        </p:sp>
        <p:sp>
          <p:nvSpPr>
            <p:cNvPr id="15" name="Connector 14"/>
            <p:cNvSpPr/>
            <p:nvPr/>
          </p:nvSpPr>
          <p:spPr>
            <a:xfrm>
              <a:off x="4267200" y="2174240"/>
              <a:ext cx="822960" cy="822960"/>
            </a:xfrm>
            <a:prstGeom prst="flowChartConnector">
              <a:avLst/>
            </a:prstGeom>
            <a:solidFill>
              <a:srgbClr val="E0D925"/>
            </a:solidFill>
            <a:ln>
              <a:solidFill>
                <a:schemeClr val="accent1">
                  <a:shade val="95000"/>
                  <a:satMod val="105000"/>
                </a:schemeClr>
              </a:solidFill>
            </a:ln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r>
                <a:rPr lang="en-US" sz="1200" dirty="0">
                  <a:ln>
                    <a:solidFill>
                      <a:schemeClr val="tx1"/>
                    </a:solidFill>
                  </a:ln>
                  <a:solidFill>
                    <a:schemeClr val="tx1"/>
                  </a:solidFill>
                  <a:latin typeface="Arial"/>
                  <a:cs typeface="Arial"/>
                </a:rPr>
                <a:t>y</a:t>
              </a:r>
              <a:r>
                <a:rPr lang="en-US" sz="1200" baseline="-25000" dirty="0">
                  <a:ln>
                    <a:solidFill>
                      <a:schemeClr val="tx1"/>
                    </a:solidFill>
                  </a:ln>
                  <a:solidFill>
                    <a:schemeClr val="tx1"/>
                  </a:solidFill>
                  <a:latin typeface="Arial"/>
                  <a:cs typeface="Arial"/>
                </a:rPr>
                <a:t>1</a:t>
              </a:r>
            </a:p>
          </p:txBody>
        </p:sp>
        <p:sp>
          <p:nvSpPr>
            <p:cNvPr id="16" name="Connector 15"/>
            <p:cNvSpPr/>
            <p:nvPr/>
          </p:nvSpPr>
          <p:spPr>
            <a:xfrm>
              <a:off x="3642360" y="3761740"/>
              <a:ext cx="822960" cy="822960"/>
            </a:xfrm>
            <a:prstGeom prst="flowChartConnector">
              <a:avLst/>
            </a:prstGeom>
            <a:solidFill>
              <a:srgbClr val="EE6802"/>
            </a:solidFill>
            <a:ln>
              <a:solidFill>
                <a:schemeClr val="accent1">
                  <a:shade val="95000"/>
                  <a:satMod val="105000"/>
                </a:schemeClr>
              </a:solidFill>
            </a:ln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r>
                <a:rPr lang="en-US" sz="1200" dirty="0">
                  <a:ln>
                    <a:solidFill>
                      <a:schemeClr val="tx1"/>
                    </a:solidFill>
                  </a:ln>
                  <a:solidFill>
                    <a:schemeClr val="tx1"/>
                  </a:solidFill>
                  <a:latin typeface="Arial"/>
                  <a:cs typeface="Arial"/>
                </a:rPr>
                <a:t>u</a:t>
              </a:r>
              <a:r>
                <a:rPr lang="en-US" sz="1200" baseline="-25000" dirty="0">
                  <a:ln>
                    <a:solidFill>
                      <a:schemeClr val="tx1"/>
                    </a:solidFill>
                  </a:ln>
                  <a:solidFill>
                    <a:schemeClr val="tx1"/>
                  </a:solidFill>
                  <a:latin typeface="Arial"/>
                  <a:cs typeface="Arial"/>
                </a:rPr>
                <a:t>2</a:t>
              </a:r>
            </a:p>
          </p:txBody>
        </p:sp>
        <p:sp>
          <p:nvSpPr>
            <p:cNvPr id="17" name="Connector 16"/>
            <p:cNvSpPr/>
            <p:nvPr/>
          </p:nvSpPr>
          <p:spPr>
            <a:xfrm>
              <a:off x="6019800" y="3761740"/>
              <a:ext cx="822960" cy="822960"/>
            </a:xfrm>
            <a:prstGeom prst="flowChartConnector">
              <a:avLst/>
            </a:prstGeom>
            <a:solidFill>
              <a:srgbClr val="EE6802"/>
            </a:solidFill>
            <a:ln>
              <a:solidFill>
                <a:schemeClr val="accent1">
                  <a:shade val="95000"/>
                  <a:satMod val="105000"/>
                </a:schemeClr>
              </a:solidFill>
            </a:ln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r>
                <a:rPr lang="en-US" sz="1200" dirty="0" err="1">
                  <a:ln>
                    <a:solidFill>
                      <a:schemeClr val="tx1"/>
                    </a:solidFill>
                  </a:ln>
                  <a:solidFill>
                    <a:schemeClr val="tx1"/>
                  </a:solidFill>
                  <a:latin typeface="Arial"/>
                  <a:cs typeface="Arial"/>
                </a:rPr>
                <a:t>u</a:t>
              </a:r>
              <a:r>
                <a:rPr lang="en-US" sz="1200" baseline="-25000" dirty="0" err="1">
                  <a:ln>
                    <a:solidFill>
                      <a:schemeClr val="tx1"/>
                    </a:solidFill>
                  </a:ln>
                  <a:solidFill>
                    <a:schemeClr val="tx1"/>
                  </a:solidFill>
                  <a:latin typeface="Arial"/>
                  <a:cs typeface="Arial"/>
                </a:rPr>
                <a:t>J</a:t>
              </a:r>
              <a:endParaRPr lang="en-US" sz="1200" baseline="-25000" dirty="0">
                <a:ln>
                  <a:solidFill>
                    <a:schemeClr val="tx1"/>
                  </a:solidFill>
                </a:ln>
                <a:solidFill>
                  <a:schemeClr val="tx1"/>
                </a:solidFill>
                <a:latin typeface="Arial"/>
                <a:cs typeface="Arial"/>
              </a:endParaRPr>
            </a:p>
          </p:txBody>
        </p:sp>
        <p:sp>
          <p:nvSpPr>
            <p:cNvPr id="18" name="TextBox 17"/>
            <p:cNvSpPr txBox="1">
              <a:spLocks noChangeArrowheads="1"/>
            </p:cNvSpPr>
            <p:nvPr/>
          </p:nvSpPr>
          <p:spPr bwMode="auto">
            <a:xfrm>
              <a:off x="5013959" y="3846746"/>
              <a:ext cx="533400" cy="474507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anchor="ctr">
              <a:prstTxWarp prst="textNoShape">
                <a:avLst/>
              </a:prstTxWarp>
              <a:spAutoFit/>
            </a:bodyPr>
            <a:lstStyle/>
            <a:p>
              <a:pPr algn="ctr"/>
              <a:r>
                <a:rPr lang="en-US" sz="1200" b="1"/>
                <a:t>…</a:t>
              </a:r>
            </a:p>
          </p:txBody>
        </p:sp>
        <p:cxnSp>
          <p:nvCxnSpPr>
            <p:cNvPr id="21" name="Straight Connector 20"/>
            <p:cNvCxnSpPr>
              <a:stCxn id="11" idx="4"/>
              <a:endCxn id="12" idx="0"/>
            </p:cNvCxnSpPr>
            <p:nvPr/>
          </p:nvCxnSpPr>
          <p:spPr>
            <a:xfrm rot="16200000" flipH="1">
              <a:off x="2429510" y="4837430"/>
              <a:ext cx="1130300" cy="624840"/>
            </a:xfrm>
            <a:prstGeom prst="line">
              <a:avLst/>
            </a:prstGeom>
            <a:ln>
              <a:solidFill>
                <a:schemeClr val="tx1"/>
              </a:solidFill>
              <a:headEnd type="arrow" w="lg" len="lg"/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8" name="Straight Connector 27"/>
            <p:cNvCxnSpPr>
              <a:stCxn id="16" idx="4"/>
              <a:endCxn id="12" idx="0"/>
            </p:cNvCxnSpPr>
            <p:nvPr/>
          </p:nvCxnSpPr>
          <p:spPr>
            <a:xfrm rot="5400000">
              <a:off x="3115310" y="4776470"/>
              <a:ext cx="1130300" cy="746760"/>
            </a:xfrm>
            <a:prstGeom prst="line">
              <a:avLst/>
            </a:prstGeom>
            <a:ln>
              <a:solidFill>
                <a:schemeClr val="tx1"/>
              </a:solidFill>
              <a:headEnd type="arrow" w="lg" len="lg"/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3" name="Straight Connector 32"/>
            <p:cNvCxnSpPr>
              <a:stCxn id="17" idx="4"/>
              <a:endCxn id="12" idx="0"/>
            </p:cNvCxnSpPr>
            <p:nvPr/>
          </p:nvCxnSpPr>
          <p:spPr>
            <a:xfrm rot="5400000">
              <a:off x="4304030" y="3587750"/>
              <a:ext cx="1130300" cy="3124200"/>
            </a:xfrm>
            <a:prstGeom prst="line">
              <a:avLst/>
            </a:prstGeom>
            <a:ln>
              <a:solidFill>
                <a:schemeClr val="tx1"/>
              </a:solidFill>
              <a:headEnd type="arrow" w="lg" len="lg"/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6" name="Straight Connector 35"/>
            <p:cNvCxnSpPr>
              <a:stCxn id="15" idx="4"/>
              <a:endCxn id="11" idx="0"/>
            </p:cNvCxnSpPr>
            <p:nvPr/>
          </p:nvCxnSpPr>
          <p:spPr>
            <a:xfrm rot="5400000">
              <a:off x="3298190" y="2381250"/>
              <a:ext cx="764540" cy="1996440"/>
            </a:xfrm>
            <a:prstGeom prst="line">
              <a:avLst/>
            </a:prstGeom>
            <a:ln>
              <a:solidFill>
                <a:schemeClr val="tx1"/>
              </a:solidFill>
              <a:headEnd type="arrow" w="lg" len="lg"/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7" name="Straight Connector 36"/>
            <p:cNvCxnSpPr>
              <a:stCxn id="15" idx="4"/>
              <a:endCxn id="16" idx="0"/>
            </p:cNvCxnSpPr>
            <p:nvPr/>
          </p:nvCxnSpPr>
          <p:spPr>
            <a:xfrm rot="5400000">
              <a:off x="3983990" y="3067050"/>
              <a:ext cx="764540" cy="624840"/>
            </a:xfrm>
            <a:prstGeom prst="line">
              <a:avLst/>
            </a:prstGeom>
            <a:ln>
              <a:solidFill>
                <a:schemeClr val="tx1"/>
              </a:solidFill>
              <a:headEnd type="arrow" w="lg" len="lg"/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8" name="Straight Connector 37"/>
            <p:cNvCxnSpPr>
              <a:stCxn id="15" idx="4"/>
              <a:endCxn id="17" idx="0"/>
            </p:cNvCxnSpPr>
            <p:nvPr/>
          </p:nvCxnSpPr>
          <p:spPr>
            <a:xfrm rot="16200000" flipH="1">
              <a:off x="5172710" y="2503170"/>
              <a:ext cx="764540" cy="1752600"/>
            </a:xfrm>
            <a:prstGeom prst="line">
              <a:avLst/>
            </a:prstGeom>
            <a:ln>
              <a:solidFill>
                <a:schemeClr val="tx1"/>
              </a:solidFill>
              <a:headEnd type="arrow" w="lg" len="lg"/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</p:grpSp>
    </p:spTree>
    <p:extLst>
      <p:ext uri="{BB962C8B-B14F-4D97-AF65-F5344CB8AC3E}">
        <p14:creationId xmlns:p14="http://schemas.microsoft.com/office/powerpoint/2010/main" val="3272637184"/>
      </p:ext>
    </p:extLst>
  </p:cSld>
  <p:clrMapOvr>
    <a:masterClrMapping/>
  </p:clrMapOvr>
</p:sld>
</file>

<file path=ppt/slides/slide5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dirty="0"/>
              <a:t>Chain Rule</a:t>
            </a:r>
          </a:p>
        </p:txBody>
      </p:sp>
      <p:sp>
        <p:nvSpPr>
          <p:cNvPr id="3" name="Slide Number Placeholder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CF56997-4F5F-5A42-B306-795126905ACA}" type="slidenum">
              <a:rPr lang="en-US" smtClean="0"/>
              <a:pPr/>
              <a:t>57</a:t>
            </a:fld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quarter" idx="13"/>
          </p:nvPr>
        </p:nvSpPr>
        <p:spPr/>
        <p:txBody>
          <a:bodyPr/>
          <a:lstStyle/>
          <a:p>
            <a:r>
              <a:rPr lang="en-US" dirty="0"/>
              <a:t>Training</a:t>
            </a:r>
          </a:p>
        </p:txBody>
      </p:sp>
      <p:grpSp>
        <p:nvGrpSpPr>
          <p:cNvPr id="7" name="Group 6"/>
          <p:cNvGrpSpPr/>
          <p:nvPr/>
        </p:nvGrpSpPr>
        <p:grpSpPr>
          <a:xfrm>
            <a:off x="167192" y="1602506"/>
            <a:ext cx="5877501" cy="2277777"/>
            <a:chOff x="457200" y="3949386"/>
            <a:chExt cx="7153008" cy="2772089"/>
          </a:xfrm>
        </p:grpSpPr>
        <p:grpSp>
          <p:nvGrpSpPr>
            <p:cNvPr id="5" name="Group 4"/>
            <p:cNvGrpSpPr/>
            <p:nvPr/>
          </p:nvGrpSpPr>
          <p:grpSpPr>
            <a:xfrm>
              <a:off x="457200" y="3949386"/>
              <a:ext cx="7153008" cy="2772089"/>
              <a:chOff x="457200" y="3490254"/>
              <a:chExt cx="8337738" cy="3231221"/>
            </a:xfrm>
          </p:grpSpPr>
          <p:sp>
            <p:nvSpPr>
              <p:cNvPr id="27" name="TextBox 26"/>
              <p:cNvSpPr txBox="1"/>
              <p:nvPr/>
            </p:nvSpPr>
            <p:spPr>
              <a:xfrm>
                <a:off x="457200" y="3490254"/>
                <a:ext cx="8337738" cy="3231221"/>
              </a:xfrm>
              <a:prstGeom prst="rect">
                <a:avLst/>
              </a:prstGeom>
              <a:solidFill>
                <a:schemeClr val="accent1"/>
              </a:solidFill>
            </p:spPr>
            <p:txBody>
              <a:bodyPr wrap="square" rtlCol="0">
                <a:noAutofit/>
              </a:bodyPr>
              <a:lstStyle/>
              <a:p>
                <a:endParaRPr lang="en-US" sz="2200" b="1" dirty="0"/>
              </a:p>
            </p:txBody>
          </p:sp>
          <p:pic>
            <p:nvPicPr>
              <p:cNvPr id="24" name="Picture 23"/>
              <p:cNvPicPr>
                <a:picLocks noChangeAspect="1"/>
              </p:cNvPicPr>
              <p:nvPr/>
            </p:nvPicPr>
            <p:blipFill rotWithShape="1">
              <a:blip r:embed="rId2"/>
              <a:srcRect t="18443"/>
              <a:stretch/>
            </p:blipFill>
            <p:spPr>
              <a:xfrm>
                <a:off x="1892783" y="3602162"/>
                <a:ext cx="5154386" cy="649364"/>
              </a:xfrm>
              <a:prstGeom prst="rect">
                <a:avLst/>
              </a:prstGeom>
            </p:spPr>
          </p:pic>
          <p:pic>
            <p:nvPicPr>
              <p:cNvPr id="25" name="Picture 24"/>
              <p:cNvPicPr>
                <a:picLocks noChangeAspect="1"/>
              </p:cNvPicPr>
              <p:nvPr/>
            </p:nvPicPr>
            <p:blipFill>
              <a:blip r:embed="rId3"/>
              <a:stretch>
                <a:fillRect/>
              </a:stretch>
            </p:blipFill>
            <p:spPr>
              <a:xfrm>
                <a:off x="1047216" y="4509046"/>
                <a:ext cx="7503018" cy="2212429"/>
              </a:xfrm>
              <a:prstGeom prst="rect">
                <a:avLst/>
              </a:prstGeom>
              <a:noFill/>
            </p:spPr>
          </p:pic>
        </p:grpSp>
        <p:sp>
          <p:nvSpPr>
            <p:cNvPr id="6" name="Rectangle 5"/>
            <p:cNvSpPr/>
            <p:nvPr/>
          </p:nvSpPr>
          <p:spPr>
            <a:xfrm>
              <a:off x="621362" y="4630900"/>
              <a:ext cx="1774131" cy="492443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en-US" sz="2600" b="1" dirty="0"/>
                <a:t>Chain Rule:</a:t>
              </a:r>
              <a:endParaRPr lang="en-US" sz="2600" dirty="0"/>
            </a:p>
          </p:txBody>
        </p:sp>
        <p:sp>
          <p:nvSpPr>
            <p:cNvPr id="42" name="Rectangle 41"/>
            <p:cNvSpPr/>
            <p:nvPr/>
          </p:nvSpPr>
          <p:spPr>
            <a:xfrm>
              <a:off x="612611" y="4070498"/>
              <a:ext cx="1076186" cy="492443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en-US" sz="2600" b="1" dirty="0"/>
                <a:t>Given: </a:t>
              </a:r>
              <a:endParaRPr lang="en-US" sz="2600" dirty="0"/>
            </a:p>
          </p:txBody>
        </p:sp>
      </p:grpSp>
      <p:grpSp>
        <p:nvGrpSpPr>
          <p:cNvPr id="9" name="Group 8"/>
          <p:cNvGrpSpPr/>
          <p:nvPr/>
        </p:nvGrpSpPr>
        <p:grpSpPr>
          <a:xfrm>
            <a:off x="5247404" y="2990218"/>
            <a:ext cx="2668956" cy="3437435"/>
            <a:chOff x="2270760" y="649532"/>
            <a:chExt cx="4572000" cy="5888428"/>
          </a:xfrm>
        </p:grpSpPr>
        <p:sp>
          <p:nvSpPr>
            <p:cNvPr id="11" name="Connector 10"/>
            <p:cNvSpPr/>
            <p:nvPr/>
          </p:nvSpPr>
          <p:spPr>
            <a:xfrm>
              <a:off x="2270760" y="3761740"/>
              <a:ext cx="822960" cy="822960"/>
            </a:xfrm>
            <a:prstGeom prst="flowChartConnector">
              <a:avLst/>
            </a:prstGeom>
            <a:solidFill>
              <a:srgbClr val="EE6802"/>
            </a:solidFill>
            <a:ln>
              <a:solidFill>
                <a:schemeClr val="accent1">
                  <a:shade val="95000"/>
                  <a:satMod val="105000"/>
                </a:schemeClr>
              </a:solidFill>
            </a:ln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r>
                <a:rPr lang="en-US" sz="1200" dirty="0">
                  <a:ln>
                    <a:solidFill>
                      <a:schemeClr val="tx1"/>
                    </a:solidFill>
                  </a:ln>
                  <a:solidFill>
                    <a:schemeClr val="tx1"/>
                  </a:solidFill>
                  <a:latin typeface="Arial"/>
                  <a:cs typeface="Arial"/>
                </a:rPr>
                <a:t>u</a:t>
              </a:r>
              <a:r>
                <a:rPr lang="en-US" sz="1200" baseline="-25000" dirty="0">
                  <a:ln>
                    <a:solidFill>
                      <a:schemeClr val="tx1"/>
                    </a:solidFill>
                  </a:ln>
                  <a:solidFill>
                    <a:schemeClr val="tx1"/>
                  </a:solidFill>
                  <a:latin typeface="Arial"/>
                  <a:cs typeface="Arial"/>
                </a:rPr>
                <a:t>1</a:t>
              </a:r>
            </a:p>
          </p:txBody>
        </p:sp>
        <p:sp>
          <p:nvSpPr>
            <p:cNvPr id="12" name="Connector 11"/>
            <p:cNvSpPr/>
            <p:nvPr/>
          </p:nvSpPr>
          <p:spPr>
            <a:xfrm>
              <a:off x="2895599" y="5715000"/>
              <a:ext cx="822960" cy="822960"/>
            </a:xfrm>
            <a:prstGeom prst="flowChartConnector">
              <a:avLst/>
            </a:prstGeom>
            <a:solidFill>
              <a:srgbClr val="72CEE0"/>
            </a:solidFill>
            <a:ln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r>
                <a:rPr lang="en-US" sz="1200" dirty="0">
                  <a:ln>
                    <a:solidFill>
                      <a:schemeClr val="tx1"/>
                    </a:solidFill>
                  </a:ln>
                  <a:solidFill>
                    <a:schemeClr val="tx1"/>
                  </a:solidFill>
                  <a:latin typeface="Arial"/>
                  <a:cs typeface="Arial"/>
                </a:rPr>
                <a:t>x</a:t>
              </a:r>
              <a:r>
                <a:rPr lang="en-US" sz="1200" baseline="-25000" dirty="0">
                  <a:ln>
                    <a:solidFill>
                      <a:schemeClr val="tx1"/>
                    </a:solidFill>
                  </a:ln>
                  <a:solidFill>
                    <a:schemeClr val="tx1"/>
                  </a:solidFill>
                  <a:latin typeface="Arial"/>
                  <a:cs typeface="Arial"/>
                </a:rPr>
                <a:t>2</a:t>
              </a:r>
            </a:p>
          </p:txBody>
        </p:sp>
        <p:sp>
          <p:nvSpPr>
            <p:cNvPr id="15" name="Connector 14"/>
            <p:cNvSpPr/>
            <p:nvPr/>
          </p:nvSpPr>
          <p:spPr>
            <a:xfrm>
              <a:off x="5185560" y="649532"/>
              <a:ext cx="822960" cy="822960"/>
            </a:xfrm>
            <a:prstGeom prst="flowChartConnector">
              <a:avLst/>
            </a:prstGeom>
            <a:solidFill>
              <a:srgbClr val="E0D925"/>
            </a:solidFill>
            <a:ln>
              <a:solidFill>
                <a:schemeClr val="accent1">
                  <a:shade val="95000"/>
                  <a:satMod val="105000"/>
                </a:schemeClr>
              </a:solidFill>
            </a:ln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r>
                <a:rPr lang="en-US" sz="1200" dirty="0">
                  <a:ln>
                    <a:solidFill>
                      <a:schemeClr val="tx1"/>
                    </a:solidFill>
                  </a:ln>
                  <a:solidFill>
                    <a:schemeClr val="tx1"/>
                  </a:solidFill>
                  <a:latin typeface="Arial"/>
                  <a:cs typeface="Arial"/>
                </a:rPr>
                <a:t>y</a:t>
              </a:r>
              <a:r>
                <a:rPr lang="en-US" sz="1200" baseline="-25000" dirty="0">
                  <a:ln>
                    <a:solidFill>
                      <a:schemeClr val="tx1"/>
                    </a:solidFill>
                  </a:ln>
                  <a:solidFill>
                    <a:schemeClr val="tx1"/>
                  </a:solidFill>
                  <a:latin typeface="Arial"/>
                  <a:cs typeface="Arial"/>
                </a:rPr>
                <a:t>1</a:t>
              </a:r>
            </a:p>
          </p:txBody>
        </p:sp>
        <p:sp>
          <p:nvSpPr>
            <p:cNvPr id="16" name="Connector 15"/>
            <p:cNvSpPr/>
            <p:nvPr/>
          </p:nvSpPr>
          <p:spPr>
            <a:xfrm>
              <a:off x="3642360" y="3761740"/>
              <a:ext cx="822960" cy="822960"/>
            </a:xfrm>
            <a:prstGeom prst="flowChartConnector">
              <a:avLst/>
            </a:prstGeom>
            <a:solidFill>
              <a:srgbClr val="EE6802"/>
            </a:solidFill>
            <a:ln>
              <a:solidFill>
                <a:schemeClr val="accent1">
                  <a:shade val="95000"/>
                  <a:satMod val="105000"/>
                </a:schemeClr>
              </a:solidFill>
            </a:ln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r>
                <a:rPr lang="en-US" sz="1200" dirty="0">
                  <a:ln>
                    <a:solidFill>
                      <a:schemeClr val="tx1"/>
                    </a:solidFill>
                  </a:ln>
                  <a:solidFill>
                    <a:schemeClr val="tx1"/>
                  </a:solidFill>
                  <a:latin typeface="Arial"/>
                  <a:cs typeface="Arial"/>
                </a:rPr>
                <a:t>u</a:t>
              </a:r>
              <a:r>
                <a:rPr lang="en-US" sz="1200" baseline="-25000" dirty="0">
                  <a:ln>
                    <a:solidFill>
                      <a:schemeClr val="tx1"/>
                    </a:solidFill>
                  </a:ln>
                  <a:solidFill>
                    <a:schemeClr val="tx1"/>
                  </a:solidFill>
                  <a:latin typeface="Arial"/>
                  <a:cs typeface="Arial"/>
                </a:rPr>
                <a:t>2</a:t>
              </a:r>
            </a:p>
          </p:txBody>
        </p:sp>
        <p:sp>
          <p:nvSpPr>
            <p:cNvPr id="17" name="Connector 16"/>
            <p:cNvSpPr/>
            <p:nvPr/>
          </p:nvSpPr>
          <p:spPr>
            <a:xfrm>
              <a:off x="6019800" y="3761740"/>
              <a:ext cx="822960" cy="822960"/>
            </a:xfrm>
            <a:prstGeom prst="flowChartConnector">
              <a:avLst/>
            </a:prstGeom>
            <a:solidFill>
              <a:srgbClr val="EE6802"/>
            </a:solidFill>
            <a:ln>
              <a:solidFill>
                <a:schemeClr val="accent1">
                  <a:shade val="95000"/>
                  <a:satMod val="105000"/>
                </a:schemeClr>
              </a:solidFill>
            </a:ln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r>
                <a:rPr lang="en-US" sz="1200" dirty="0" err="1">
                  <a:ln>
                    <a:solidFill>
                      <a:schemeClr val="tx1"/>
                    </a:solidFill>
                  </a:ln>
                  <a:solidFill>
                    <a:schemeClr val="tx1"/>
                  </a:solidFill>
                  <a:latin typeface="Arial"/>
                  <a:cs typeface="Arial"/>
                </a:rPr>
                <a:t>u</a:t>
              </a:r>
              <a:r>
                <a:rPr lang="en-US" sz="1200" baseline="-25000" dirty="0" err="1">
                  <a:ln>
                    <a:solidFill>
                      <a:schemeClr val="tx1"/>
                    </a:solidFill>
                  </a:ln>
                  <a:solidFill>
                    <a:schemeClr val="tx1"/>
                  </a:solidFill>
                  <a:latin typeface="Arial"/>
                  <a:cs typeface="Arial"/>
                </a:rPr>
                <a:t>J</a:t>
              </a:r>
              <a:endParaRPr lang="en-US" sz="1200" baseline="-25000" dirty="0">
                <a:ln>
                  <a:solidFill>
                    <a:schemeClr val="tx1"/>
                  </a:solidFill>
                </a:ln>
                <a:solidFill>
                  <a:schemeClr val="tx1"/>
                </a:solidFill>
                <a:latin typeface="Arial"/>
                <a:cs typeface="Arial"/>
              </a:endParaRPr>
            </a:p>
          </p:txBody>
        </p:sp>
        <p:sp>
          <p:nvSpPr>
            <p:cNvPr id="18" name="TextBox 17"/>
            <p:cNvSpPr txBox="1">
              <a:spLocks noChangeArrowheads="1"/>
            </p:cNvSpPr>
            <p:nvPr/>
          </p:nvSpPr>
          <p:spPr bwMode="auto">
            <a:xfrm>
              <a:off x="5013959" y="3846746"/>
              <a:ext cx="533400" cy="474507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anchor="ctr">
              <a:prstTxWarp prst="textNoShape">
                <a:avLst/>
              </a:prstTxWarp>
              <a:spAutoFit/>
            </a:bodyPr>
            <a:lstStyle/>
            <a:p>
              <a:pPr algn="ctr"/>
              <a:r>
                <a:rPr lang="en-US" sz="1200" b="1"/>
                <a:t>…</a:t>
              </a:r>
            </a:p>
          </p:txBody>
        </p:sp>
        <p:cxnSp>
          <p:nvCxnSpPr>
            <p:cNvPr id="21" name="Straight Connector 20"/>
            <p:cNvCxnSpPr>
              <a:stCxn id="11" idx="4"/>
              <a:endCxn id="12" idx="0"/>
            </p:cNvCxnSpPr>
            <p:nvPr/>
          </p:nvCxnSpPr>
          <p:spPr>
            <a:xfrm rot="16200000" flipH="1">
              <a:off x="2429510" y="4837430"/>
              <a:ext cx="1130300" cy="624840"/>
            </a:xfrm>
            <a:prstGeom prst="line">
              <a:avLst/>
            </a:prstGeom>
            <a:ln>
              <a:solidFill>
                <a:schemeClr val="tx1"/>
              </a:solidFill>
              <a:headEnd type="arrow" w="lg" len="lg"/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8" name="Straight Connector 27"/>
            <p:cNvCxnSpPr>
              <a:stCxn id="16" idx="4"/>
              <a:endCxn id="12" idx="0"/>
            </p:cNvCxnSpPr>
            <p:nvPr/>
          </p:nvCxnSpPr>
          <p:spPr>
            <a:xfrm rot="5400000">
              <a:off x="3115310" y="4776470"/>
              <a:ext cx="1130300" cy="746760"/>
            </a:xfrm>
            <a:prstGeom prst="line">
              <a:avLst/>
            </a:prstGeom>
            <a:ln>
              <a:solidFill>
                <a:schemeClr val="tx1"/>
              </a:solidFill>
              <a:headEnd type="arrow" w="lg" len="lg"/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3" name="Straight Connector 32"/>
            <p:cNvCxnSpPr>
              <a:stCxn id="17" idx="4"/>
              <a:endCxn id="12" idx="0"/>
            </p:cNvCxnSpPr>
            <p:nvPr/>
          </p:nvCxnSpPr>
          <p:spPr>
            <a:xfrm rot="5400000">
              <a:off x="4304030" y="3587750"/>
              <a:ext cx="1130300" cy="3124200"/>
            </a:xfrm>
            <a:prstGeom prst="line">
              <a:avLst/>
            </a:prstGeom>
            <a:ln>
              <a:solidFill>
                <a:schemeClr val="tx1"/>
              </a:solidFill>
              <a:headEnd type="arrow" w="lg" len="lg"/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6" name="Straight Connector 35"/>
            <p:cNvCxnSpPr>
              <a:stCxn id="15" idx="4"/>
              <a:endCxn id="11" idx="0"/>
            </p:cNvCxnSpPr>
            <p:nvPr/>
          </p:nvCxnSpPr>
          <p:spPr>
            <a:xfrm flipH="1">
              <a:off x="2682240" y="1472492"/>
              <a:ext cx="2914800" cy="2289248"/>
            </a:xfrm>
            <a:prstGeom prst="line">
              <a:avLst/>
            </a:prstGeom>
            <a:ln>
              <a:solidFill>
                <a:schemeClr val="tx1"/>
              </a:solidFill>
              <a:headEnd type="arrow" w="lg" len="lg"/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7" name="Straight Connector 36"/>
            <p:cNvCxnSpPr>
              <a:stCxn id="29" idx="3"/>
              <a:endCxn id="16" idx="0"/>
            </p:cNvCxnSpPr>
            <p:nvPr/>
          </p:nvCxnSpPr>
          <p:spPr>
            <a:xfrm flipH="1">
              <a:off x="4053840" y="3183406"/>
              <a:ext cx="510959" cy="578334"/>
            </a:xfrm>
            <a:prstGeom prst="line">
              <a:avLst/>
            </a:prstGeom>
            <a:ln>
              <a:solidFill>
                <a:schemeClr val="tx1"/>
              </a:solidFill>
              <a:headEnd type="arrow" w="lg" len="lg"/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8" name="Straight Connector 37"/>
            <p:cNvCxnSpPr>
              <a:stCxn id="31" idx="4"/>
              <a:endCxn id="17" idx="0"/>
            </p:cNvCxnSpPr>
            <p:nvPr/>
          </p:nvCxnSpPr>
          <p:spPr>
            <a:xfrm>
              <a:off x="6237922" y="3183406"/>
              <a:ext cx="193358" cy="578334"/>
            </a:xfrm>
            <a:prstGeom prst="line">
              <a:avLst/>
            </a:prstGeom>
            <a:ln>
              <a:solidFill>
                <a:schemeClr val="tx1"/>
              </a:solidFill>
              <a:headEnd type="arrow" w="lg" len="lg"/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29" name="Connector 28"/>
          <p:cNvSpPr/>
          <p:nvPr/>
        </p:nvSpPr>
        <p:spPr>
          <a:xfrm>
            <a:off x="6516220" y="4059338"/>
            <a:ext cx="480412" cy="480412"/>
          </a:xfrm>
          <a:prstGeom prst="flowChartConnector">
            <a:avLst/>
          </a:prstGeom>
          <a:solidFill>
            <a:srgbClr val="EE6802"/>
          </a:solidFill>
          <a:ln>
            <a:solidFill>
              <a:schemeClr val="accent1">
                <a:shade val="95000"/>
                <a:satMod val="105000"/>
              </a:schemeClr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 sz="1200" baseline="-25000" dirty="0">
              <a:ln>
                <a:solidFill>
                  <a:schemeClr val="tx1"/>
                </a:solidFill>
              </a:ln>
              <a:solidFill>
                <a:schemeClr val="tx1"/>
              </a:solidFill>
              <a:latin typeface="Arial"/>
              <a:cs typeface="Arial"/>
            </a:endParaRPr>
          </a:p>
        </p:txBody>
      </p:sp>
      <p:sp>
        <p:nvSpPr>
          <p:cNvPr id="31" name="Connector 30"/>
          <p:cNvSpPr/>
          <p:nvPr/>
        </p:nvSpPr>
        <p:spPr>
          <a:xfrm>
            <a:off x="7323073" y="3988983"/>
            <a:ext cx="480412" cy="480412"/>
          </a:xfrm>
          <a:prstGeom prst="flowChartConnector">
            <a:avLst/>
          </a:prstGeom>
          <a:solidFill>
            <a:srgbClr val="EE6802"/>
          </a:solidFill>
          <a:ln>
            <a:solidFill>
              <a:schemeClr val="accent1">
                <a:shade val="95000"/>
                <a:satMod val="105000"/>
              </a:schemeClr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 sz="1200" baseline="-25000" dirty="0">
              <a:ln>
                <a:solidFill>
                  <a:schemeClr val="tx1"/>
                </a:solidFill>
              </a:ln>
              <a:solidFill>
                <a:schemeClr val="tx1"/>
              </a:solidFill>
              <a:latin typeface="Arial"/>
              <a:cs typeface="Arial"/>
            </a:endParaRPr>
          </a:p>
        </p:txBody>
      </p:sp>
      <p:cxnSp>
        <p:nvCxnSpPr>
          <p:cNvPr id="34" name="Straight Connector 33"/>
          <p:cNvCxnSpPr>
            <a:stCxn id="15" idx="4"/>
            <a:endCxn id="29" idx="7"/>
          </p:cNvCxnSpPr>
          <p:nvPr/>
        </p:nvCxnSpPr>
        <p:spPr>
          <a:xfrm flipH="1">
            <a:off x="6926277" y="3470630"/>
            <a:ext cx="262880" cy="659063"/>
          </a:xfrm>
          <a:prstGeom prst="line">
            <a:avLst/>
          </a:prstGeom>
          <a:ln>
            <a:solidFill>
              <a:schemeClr val="tx1"/>
            </a:solidFill>
            <a:headEnd type="arrow" w="lg" len="lg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39" name="Straight Connector 38"/>
          <p:cNvCxnSpPr>
            <a:stCxn id="15" idx="4"/>
            <a:endCxn id="31" idx="0"/>
          </p:cNvCxnSpPr>
          <p:nvPr/>
        </p:nvCxnSpPr>
        <p:spPr>
          <a:xfrm>
            <a:off x="7189157" y="3470630"/>
            <a:ext cx="374122" cy="518353"/>
          </a:xfrm>
          <a:prstGeom prst="line">
            <a:avLst/>
          </a:prstGeom>
          <a:ln>
            <a:solidFill>
              <a:schemeClr val="tx1"/>
            </a:solidFill>
            <a:headEnd type="arrow" w="lg" len="lg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211699047"/>
      </p:ext>
    </p:extLst>
  </p:cSld>
  <p:clrMapOvr>
    <a:masterClrMapping/>
  </p:clrMapOvr>
</p:sld>
</file>

<file path=ppt/slides/slide5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dirty="0"/>
              <a:t>Chain Rule</a:t>
            </a:r>
          </a:p>
        </p:txBody>
      </p:sp>
      <p:sp>
        <p:nvSpPr>
          <p:cNvPr id="3" name="Slide Number Placeholder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CF56997-4F5F-5A42-B306-795126905ACA}" type="slidenum">
              <a:rPr lang="en-US" smtClean="0"/>
              <a:pPr/>
              <a:t>58</a:t>
            </a:fld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quarter" idx="13"/>
          </p:nvPr>
        </p:nvSpPr>
        <p:spPr/>
        <p:txBody>
          <a:bodyPr/>
          <a:lstStyle/>
          <a:p>
            <a:r>
              <a:rPr lang="en-US" dirty="0"/>
              <a:t>Training</a:t>
            </a:r>
          </a:p>
        </p:txBody>
      </p:sp>
      <p:grpSp>
        <p:nvGrpSpPr>
          <p:cNvPr id="7" name="Group 6"/>
          <p:cNvGrpSpPr/>
          <p:nvPr/>
        </p:nvGrpSpPr>
        <p:grpSpPr>
          <a:xfrm>
            <a:off x="167193" y="1602507"/>
            <a:ext cx="3556070" cy="1378126"/>
            <a:chOff x="457200" y="3949386"/>
            <a:chExt cx="7153008" cy="2772089"/>
          </a:xfrm>
        </p:grpSpPr>
        <p:grpSp>
          <p:nvGrpSpPr>
            <p:cNvPr id="5" name="Group 4"/>
            <p:cNvGrpSpPr/>
            <p:nvPr/>
          </p:nvGrpSpPr>
          <p:grpSpPr>
            <a:xfrm>
              <a:off x="457200" y="3949386"/>
              <a:ext cx="7153008" cy="2772089"/>
              <a:chOff x="457200" y="3490254"/>
              <a:chExt cx="8337738" cy="3231221"/>
            </a:xfrm>
          </p:grpSpPr>
          <p:sp>
            <p:nvSpPr>
              <p:cNvPr id="27" name="TextBox 26"/>
              <p:cNvSpPr txBox="1"/>
              <p:nvPr/>
            </p:nvSpPr>
            <p:spPr>
              <a:xfrm>
                <a:off x="457200" y="3490254"/>
                <a:ext cx="8337738" cy="3231221"/>
              </a:xfrm>
              <a:prstGeom prst="rect">
                <a:avLst/>
              </a:prstGeom>
              <a:solidFill>
                <a:schemeClr val="accent1"/>
              </a:solidFill>
            </p:spPr>
            <p:txBody>
              <a:bodyPr wrap="square" rtlCol="0">
                <a:noAutofit/>
              </a:bodyPr>
              <a:lstStyle/>
              <a:p>
                <a:endParaRPr lang="en-US" sz="1200" b="1" dirty="0"/>
              </a:p>
            </p:txBody>
          </p:sp>
          <p:pic>
            <p:nvPicPr>
              <p:cNvPr id="24" name="Picture 23"/>
              <p:cNvPicPr>
                <a:picLocks noChangeAspect="1"/>
              </p:cNvPicPr>
              <p:nvPr/>
            </p:nvPicPr>
            <p:blipFill rotWithShape="1">
              <a:blip r:embed="rId2"/>
              <a:srcRect t="18443"/>
              <a:stretch/>
            </p:blipFill>
            <p:spPr>
              <a:xfrm>
                <a:off x="1892783" y="3602162"/>
                <a:ext cx="5154386" cy="649364"/>
              </a:xfrm>
              <a:prstGeom prst="rect">
                <a:avLst/>
              </a:prstGeom>
            </p:spPr>
          </p:pic>
          <p:pic>
            <p:nvPicPr>
              <p:cNvPr id="25" name="Picture 24"/>
              <p:cNvPicPr>
                <a:picLocks noChangeAspect="1"/>
              </p:cNvPicPr>
              <p:nvPr/>
            </p:nvPicPr>
            <p:blipFill>
              <a:blip r:embed="rId3"/>
              <a:stretch>
                <a:fillRect/>
              </a:stretch>
            </p:blipFill>
            <p:spPr>
              <a:xfrm>
                <a:off x="1047216" y="4509046"/>
                <a:ext cx="7503018" cy="2212429"/>
              </a:xfrm>
              <a:prstGeom prst="rect">
                <a:avLst/>
              </a:prstGeom>
              <a:noFill/>
            </p:spPr>
          </p:pic>
        </p:grpSp>
        <p:sp>
          <p:nvSpPr>
            <p:cNvPr id="6" name="Rectangle 5"/>
            <p:cNvSpPr/>
            <p:nvPr/>
          </p:nvSpPr>
          <p:spPr>
            <a:xfrm>
              <a:off x="621362" y="4630900"/>
              <a:ext cx="1847083" cy="557181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en-US" sz="1200" b="1" dirty="0"/>
                <a:t>Chain Rule:</a:t>
              </a:r>
              <a:endParaRPr lang="en-US" sz="1200" dirty="0"/>
            </a:p>
          </p:txBody>
        </p:sp>
        <p:sp>
          <p:nvSpPr>
            <p:cNvPr id="42" name="Rectangle 41"/>
            <p:cNvSpPr/>
            <p:nvPr/>
          </p:nvSpPr>
          <p:spPr>
            <a:xfrm>
              <a:off x="612612" y="4070498"/>
              <a:ext cx="1199125" cy="557181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en-US" sz="1200" b="1" dirty="0"/>
                <a:t>Given: </a:t>
              </a:r>
              <a:endParaRPr lang="en-US" sz="1200" dirty="0"/>
            </a:p>
          </p:txBody>
        </p:sp>
      </p:grpSp>
      <p:grpSp>
        <p:nvGrpSpPr>
          <p:cNvPr id="8" name="Group 7"/>
          <p:cNvGrpSpPr/>
          <p:nvPr/>
        </p:nvGrpSpPr>
        <p:grpSpPr>
          <a:xfrm>
            <a:off x="4235533" y="1375716"/>
            <a:ext cx="1308453" cy="1685199"/>
            <a:chOff x="5247404" y="2990218"/>
            <a:chExt cx="2668956" cy="3437435"/>
          </a:xfrm>
        </p:grpSpPr>
        <p:grpSp>
          <p:nvGrpSpPr>
            <p:cNvPr id="9" name="Group 8"/>
            <p:cNvGrpSpPr/>
            <p:nvPr/>
          </p:nvGrpSpPr>
          <p:grpSpPr>
            <a:xfrm>
              <a:off x="5247404" y="2990218"/>
              <a:ext cx="2668956" cy="3437435"/>
              <a:chOff x="2270760" y="649532"/>
              <a:chExt cx="4572000" cy="5888428"/>
            </a:xfrm>
          </p:grpSpPr>
          <p:sp>
            <p:nvSpPr>
              <p:cNvPr id="11" name="Connector 10"/>
              <p:cNvSpPr/>
              <p:nvPr/>
            </p:nvSpPr>
            <p:spPr>
              <a:xfrm>
                <a:off x="2270760" y="3761740"/>
                <a:ext cx="822960" cy="822960"/>
              </a:xfrm>
              <a:prstGeom prst="flowChartConnector">
                <a:avLst/>
              </a:prstGeom>
              <a:solidFill>
                <a:srgbClr val="EE6802"/>
              </a:solidFill>
              <a:ln>
                <a:solidFill>
                  <a:schemeClr val="accent1">
                    <a:shade val="95000"/>
                    <a:satMod val="105000"/>
                  </a:schemeClr>
                </a:solidFill>
              </a:ln>
            </p:spPr>
            <p:style>
              <a:lnRef idx="1">
                <a:schemeClr val="accent1"/>
              </a:lnRef>
              <a:fillRef idx="3">
                <a:schemeClr val="accent1"/>
              </a:fillRef>
              <a:effectRef idx="2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>
                  <a:defRPr/>
                </a:pPr>
                <a:r>
                  <a:rPr lang="en-US" sz="1200" dirty="0">
                    <a:ln>
                      <a:solidFill>
                        <a:schemeClr val="tx1"/>
                      </a:solidFill>
                    </a:ln>
                    <a:solidFill>
                      <a:schemeClr val="tx1"/>
                    </a:solidFill>
                    <a:latin typeface="Arial"/>
                    <a:cs typeface="Arial"/>
                  </a:rPr>
                  <a:t>u</a:t>
                </a:r>
                <a:r>
                  <a:rPr lang="en-US" sz="1200" baseline="-25000" dirty="0">
                    <a:ln>
                      <a:solidFill>
                        <a:schemeClr val="tx1"/>
                      </a:solidFill>
                    </a:ln>
                    <a:solidFill>
                      <a:schemeClr val="tx1"/>
                    </a:solidFill>
                    <a:latin typeface="Arial"/>
                    <a:cs typeface="Arial"/>
                  </a:rPr>
                  <a:t>1</a:t>
                </a:r>
              </a:p>
            </p:txBody>
          </p:sp>
          <p:sp>
            <p:nvSpPr>
              <p:cNvPr id="12" name="Connector 11"/>
              <p:cNvSpPr/>
              <p:nvPr/>
            </p:nvSpPr>
            <p:spPr>
              <a:xfrm>
                <a:off x="2895599" y="5715000"/>
                <a:ext cx="822960" cy="822960"/>
              </a:xfrm>
              <a:prstGeom prst="flowChartConnector">
                <a:avLst/>
              </a:prstGeom>
              <a:solidFill>
                <a:srgbClr val="72CEE0"/>
              </a:solidFill>
              <a:ln/>
            </p:spPr>
            <p:style>
              <a:lnRef idx="1">
                <a:schemeClr val="accent1"/>
              </a:lnRef>
              <a:fillRef idx="3">
                <a:schemeClr val="accent1"/>
              </a:fillRef>
              <a:effectRef idx="2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>
                  <a:defRPr/>
                </a:pPr>
                <a:r>
                  <a:rPr lang="en-US" sz="1200" dirty="0">
                    <a:ln>
                      <a:solidFill>
                        <a:schemeClr val="tx1"/>
                      </a:solidFill>
                    </a:ln>
                    <a:solidFill>
                      <a:schemeClr val="tx1"/>
                    </a:solidFill>
                    <a:latin typeface="Arial"/>
                    <a:cs typeface="Arial"/>
                  </a:rPr>
                  <a:t>x</a:t>
                </a:r>
                <a:r>
                  <a:rPr lang="en-US" sz="1200" baseline="-25000" dirty="0">
                    <a:ln>
                      <a:solidFill>
                        <a:schemeClr val="tx1"/>
                      </a:solidFill>
                    </a:ln>
                    <a:solidFill>
                      <a:schemeClr val="tx1"/>
                    </a:solidFill>
                    <a:latin typeface="Arial"/>
                    <a:cs typeface="Arial"/>
                  </a:rPr>
                  <a:t>2</a:t>
                </a:r>
              </a:p>
            </p:txBody>
          </p:sp>
          <p:sp>
            <p:nvSpPr>
              <p:cNvPr id="15" name="Connector 14"/>
              <p:cNvSpPr/>
              <p:nvPr/>
            </p:nvSpPr>
            <p:spPr>
              <a:xfrm>
                <a:off x="5185560" y="649532"/>
                <a:ext cx="822960" cy="822960"/>
              </a:xfrm>
              <a:prstGeom prst="flowChartConnector">
                <a:avLst/>
              </a:prstGeom>
              <a:solidFill>
                <a:srgbClr val="E0D925"/>
              </a:solidFill>
              <a:ln>
                <a:solidFill>
                  <a:schemeClr val="accent1">
                    <a:shade val="95000"/>
                    <a:satMod val="105000"/>
                  </a:schemeClr>
                </a:solidFill>
              </a:ln>
            </p:spPr>
            <p:style>
              <a:lnRef idx="1">
                <a:schemeClr val="accent1"/>
              </a:lnRef>
              <a:fillRef idx="3">
                <a:schemeClr val="accent1"/>
              </a:fillRef>
              <a:effectRef idx="2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>
                  <a:defRPr/>
                </a:pPr>
                <a:r>
                  <a:rPr lang="en-US" sz="1200" dirty="0">
                    <a:ln>
                      <a:solidFill>
                        <a:schemeClr val="tx1"/>
                      </a:solidFill>
                    </a:ln>
                    <a:solidFill>
                      <a:schemeClr val="tx1"/>
                    </a:solidFill>
                    <a:latin typeface="Arial"/>
                    <a:cs typeface="Arial"/>
                  </a:rPr>
                  <a:t>y</a:t>
                </a:r>
                <a:r>
                  <a:rPr lang="en-US" sz="1200" baseline="-25000" dirty="0">
                    <a:ln>
                      <a:solidFill>
                        <a:schemeClr val="tx1"/>
                      </a:solidFill>
                    </a:ln>
                    <a:solidFill>
                      <a:schemeClr val="tx1"/>
                    </a:solidFill>
                    <a:latin typeface="Arial"/>
                    <a:cs typeface="Arial"/>
                  </a:rPr>
                  <a:t>1</a:t>
                </a:r>
              </a:p>
            </p:txBody>
          </p:sp>
          <p:sp>
            <p:nvSpPr>
              <p:cNvPr id="16" name="Connector 15"/>
              <p:cNvSpPr/>
              <p:nvPr/>
            </p:nvSpPr>
            <p:spPr>
              <a:xfrm>
                <a:off x="3642360" y="3761740"/>
                <a:ext cx="822960" cy="822960"/>
              </a:xfrm>
              <a:prstGeom prst="flowChartConnector">
                <a:avLst/>
              </a:prstGeom>
              <a:solidFill>
                <a:srgbClr val="EE6802"/>
              </a:solidFill>
              <a:ln>
                <a:solidFill>
                  <a:schemeClr val="accent1">
                    <a:shade val="95000"/>
                    <a:satMod val="105000"/>
                  </a:schemeClr>
                </a:solidFill>
              </a:ln>
            </p:spPr>
            <p:style>
              <a:lnRef idx="1">
                <a:schemeClr val="accent1"/>
              </a:lnRef>
              <a:fillRef idx="3">
                <a:schemeClr val="accent1"/>
              </a:fillRef>
              <a:effectRef idx="2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>
                  <a:defRPr/>
                </a:pPr>
                <a:r>
                  <a:rPr lang="en-US" sz="1200" dirty="0">
                    <a:ln>
                      <a:solidFill>
                        <a:schemeClr val="tx1"/>
                      </a:solidFill>
                    </a:ln>
                    <a:solidFill>
                      <a:schemeClr val="tx1"/>
                    </a:solidFill>
                    <a:latin typeface="Arial"/>
                    <a:cs typeface="Arial"/>
                  </a:rPr>
                  <a:t>u</a:t>
                </a:r>
                <a:r>
                  <a:rPr lang="en-US" sz="1200" baseline="-25000" dirty="0">
                    <a:ln>
                      <a:solidFill>
                        <a:schemeClr val="tx1"/>
                      </a:solidFill>
                    </a:ln>
                    <a:solidFill>
                      <a:schemeClr val="tx1"/>
                    </a:solidFill>
                    <a:latin typeface="Arial"/>
                    <a:cs typeface="Arial"/>
                  </a:rPr>
                  <a:t>2</a:t>
                </a:r>
              </a:p>
            </p:txBody>
          </p:sp>
          <p:sp>
            <p:nvSpPr>
              <p:cNvPr id="17" name="Connector 16"/>
              <p:cNvSpPr/>
              <p:nvPr/>
            </p:nvSpPr>
            <p:spPr>
              <a:xfrm>
                <a:off x="6019800" y="3761740"/>
                <a:ext cx="822960" cy="822960"/>
              </a:xfrm>
              <a:prstGeom prst="flowChartConnector">
                <a:avLst/>
              </a:prstGeom>
              <a:solidFill>
                <a:srgbClr val="EE6802"/>
              </a:solidFill>
              <a:ln>
                <a:solidFill>
                  <a:schemeClr val="accent1">
                    <a:shade val="95000"/>
                    <a:satMod val="105000"/>
                  </a:schemeClr>
                </a:solidFill>
              </a:ln>
            </p:spPr>
            <p:style>
              <a:lnRef idx="1">
                <a:schemeClr val="accent1"/>
              </a:lnRef>
              <a:fillRef idx="3">
                <a:schemeClr val="accent1"/>
              </a:fillRef>
              <a:effectRef idx="2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>
                  <a:defRPr/>
                </a:pPr>
                <a:r>
                  <a:rPr lang="en-US" sz="1200" dirty="0" err="1">
                    <a:ln>
                      <a:solidFill>
                        <a:schemeClr val="tx1"/>
                      </a:solidFill>
                    </a:ln>
                    <a:solidFill>
                      <a:schemeClr val="tx1"/>
                    </a:solidFill>
                    <a:latin typeface="Arial"/>
                    <a:cs typeface="Arial"/>
                  </a:rPr>
                  <a:t>u</a:t>
                </a:r>
                <a:r>
                  <a:rPr lang="en-US" sz="1200" baseline="-25000" dirty="0" err="1">
                    <a:ln>
                      <a:solidFill>
                        <a:schemeClr val="tx1"/>
                      </a:solidFill>
                    </a:ln>
                    <a:solidFill>
                      <a:schemeClr val="tx1"/>
                    </a:solidFill>
                    <a:latin typeface="Arial"/>
                    <a:cs typeface="Arial"/>
                  </a:rPr>
                  <a:t>J</a:t>
                </a:r>
                <a:endParaRPr lang="en-US" sz="1200" baseline="-25000" dirty="0">
                  <a:ln>
                    <a:solidFill>
                      <a:schemeClr val="tx1"/>
                    </a:solidFill>
                  </a:ln>
                  <a:solidFill>
                    <a:schemeClr val="tx1"/>
                  </a:solidFill>
                  <a:latin typeface="Arial"/>
                  <a:cs typeface="Arial"/>
                </a:endParaRPr>
              </a:p>
            </p:txBody>
          </p:sp>
          <p:sp>
            <p:nvSpPr>
              <p:cNvPr id="18" name="TextBox 17"/>
              <p:cNvSpPr txBox="1">
                <a:spLocks noChangeArrowheads="1"/>
              </p:cNvSpPr>
              <p:nvPr/>
            </p:nvSpPr>
            <p:spPr bwMode="auto">
              <a:xfrm>
                <a:off x="5013959" y="3846746"/>
                <a:ext cx="533400" cy="474507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  <p:txBody>
              <a:bodyPr anchor="ctr">
                <a:prstTxWarp prst="textNoShape">
                  <a:avLst/>
                </a:prstTxWarp>
                <a:spAutoFit/>
              </a:bodyPr>
              <a:lstStyle/>
              <a:p>
                <a:pPr algn="ctr"/>
                <a:r>
                  <a:rPr lang="en-US" sz="1200" b="1"/>
                  <a:t>…</a:t>
                </a:r>
              </a:p>
            </p:txBody>
          </p:sp>
          <p:cxnSp>
            <p:nvCxnSpPr>
              <p:cNvPr id="21" name="Straight Connector 20"/>
              <p:cNvCxnSpPr>
                <a:stCxn id="11" idx="4"/>
                <a:endCxn id="12" idx="0"/>
              </p:cNvCxnSpPr>
              <p:nvPr/>
            </p:nvCxnSpPr>
            <p:spPr>
              <a:xfrm rot="16200000" flipH="1">
                <a:off x="2429510" y="4837430"/>
                <a:ext cx="1130300" cy="624840"/>
              </a:xfrm>
              <a:prstGeom prst="line">
                <a:avLst/>
              </a:prstGeom>
              <a:ln>
                <a:solidFill>
                  <a:schemeClr val="tx1"/>
                </a:solidFill>
                <a:headEnd type="arrow" w="lg" len="lg"/>
              </a:ln>
            </p:spPr>
            <p:style>
              <a:lnRef idx="2">
                <a:schemeClr val="accent1"/>
              </a:lnRef>
              <a:fillRef idx="0">
                <a:schemeClr val="accent1"/>
              </a:fillRef>
              <a:effectRef idx="1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28" name="Straight Connector 27"/>
              <p:cNvCxnSpPr>
                <a:stCxn id="16" idx="4"/>
                <a:endCxn id="12" idx="0"/>
              </p:cNvCxnSpPr>
              <p:nvPr/>
            </p:nvCxnSpPr>
            <p:spPr>
              <a:xfrm rot="5400000">
                <a:off x="3115310" y="4776470"/>
                <a:ext cx="1130300" cy="746760"/>
              </a:xfrm>
              <a:prstGeom prst="line">
                <a:avLst/>
              </a:prstGeom>
              <a:ln>
                <a:solidFill>
                  <a:schemeClr val="tx1"/>
                </a:solidFill>
                <a:headEnd type="arrow" w="lg" len="lg"/>
              </a:ln>
            </p:spPr>
            <p:style>
              <a:lnRef idx="2">
                <a:schemeClr val="accent1"/>
              </a:lnRef>
              <a:fillRef idx="0">
                <a:schemeClr val="accent1"/>
              </a:fillRef>
              <a:effectRef idx="1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33" name="Straight Connector 32"/>
              <p:cNvCxnSpPr>
                <a:stCxn id="17" idx="4"/>
                <a:endCxn id="12" idx="0"/>
              </p:cNvCxnSpPr>
              <p:nvPr/>
            </p:nvCxnSpPr>
            <p:spPr>
              <a:xfrm rot="5400000">
                <a:off x="4304030" y="3587750"/>
                <a:ext cx="1130300" cy="3124200"/>
              </a:xfrm>
              <a:prstGeom prst="line">
                <a:avLst/>
              </a:prstGeom>
              <a:ln>
                <a:solidFill>
                  <a:schemeClr val="tx1"/>
                </a:solidFill>
                <a:headEnd type="arrow" w="lg" len="lg"/>
              </a:ln>
            </p:spPr>
            <p:style>
              <a:lnRef idx="2">
                <a:schemeClr val="accent1"/>
              </a:lnRef>
              <a:fillRef idx="0">
                <a:schemeClr val="accent1"/>
              </a:fillRef>
              <a:effectRef idx="1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36" name="Straight Connector 35"/>
              <p:cNvCxnSpPr>
                <a:stCxn id="15" idx="4"/>
                <a:endCxn id="11" idx="0"/>
              </p:cNvCxnSpPr>
              <p:nvPr/>
            </p:nvCxnSpPr>
            <p:spPr>
              <a:xfrm flipH="1">
                <a:off x="2682240" y="1472492"/>
                <a:ext cx="2914800" cy="2289248"/>
              </a:xfrm>
              <a:prstGeom prst="line">
                <a:avLst/>
              </a:prstGeom>
              <a:ln>
                <a:solidFill>
                  <a:schemeClr val="tx1"/>
                </a:solidFill>
                <a:headEnd type="arrow" w="lg" len="lg"/>
              </a:ln>
            </p:spPr>
            <p:style>
              <a:lnRef idx="2">
                <a:schemeClr val="accent1"/>
              </a:lnRef>
              <a:fillRef idx="0">
                <a:schemeClr val="accent1"/>
              </a:fillRef>
              <a:effectRef idx="1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37" name="Straight Connector 36"/>
              <p:cNvCxnSpPr>
                <a:stCxn id="29" idx="3"/>
                <a:endCxn id="16" idx="0"/>
              </p:cNvCxnSpPr>
              <p:nvPr/>
            </p:nvCxnSpPr>
            <p:spPr>
              <a:xfrm flipH="1">
                <a:off x="4053840" y="3183406"/>
                <a:ext cx="510959" cy="578334"/>
              </a:xfrm>
              <a:prstGeom prst="line">
                <a:avLst/>
              </a:prstGeom>
              <a:ln>
                <a:solidFill>
                  <a:schemeClr val="tx1"/>
                </a:solidFill>
                <a:headEnd type="arrow" w="lg" len="lg"/>
              </a:ln>
            </p:spPr>
            <p:style>
              <a:lnRef idx="2">
                <a:schemeClr val="accent1"/>
              </a:lnRef>
              <a:fillRef idx="0">
                <a:schemeClr val="accent1"/>
              </a:fillRef>
              <a:effectRef idx="1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38" name="Straight Connector 37"/>
              <p:cNvCxnSpPr>
                <a:stCxn id="31" idx="4"/>
                <a:endCxn id="17" idx="0"/>
              </p:cNvCxnSpPr>
              <p:nvPr/>
            </p:nvCxnSpPr>
            <p:spPr>
              <a:xfrm>
                <a:off x="6237922" y="3183406"/>
                <a:ext cx="193358" cy="578334"/>
              </a:xfrm>
              <a:prstGeom prst="line">
                <a:avLst/>
              </a:prstGeom>
              <a:ln>
                <a:solidFill>
                  <a:schemeClr val="tx1"/>
                </a:solidFill>
                <a:headEnd type="arrow" w="lg" len="lg"/>
              </a:ln>
            </p:spPr>
            <p:style>
              <a:lnRef idx="2">
                <a:schemeClr val="accent1"/>
              </a:lnRef>
              <a:fillRef idx="0">
                <a:schemeClr val="accent1"/>
              </a:fillRef>
              <a:effectRef idx="1">
                <a:schemeClr val="accent1"/>
              </a:effectRef>
              <a:fontRef idx="minor">
                <a:schemeClr val="tx1"/>
              </a:fontRef>
            </p:style>
          </p:cxnSp>
        </p:grpSp>
        <p:sp>
          <p:nvSpPr>
            <p:cNvPr id="29" name="Connector 28"/>
            <p:cNvSpPr/>
            <p:nvPr/>
          </p:nvSpPr>
          <p:spPr>
            <a:xfrm>
              <a:off x="6516220" y="4059338"/>
              <a:ext cx="480412" cy="480412"/>
            </a:xfrm>
            <a:prstGeom prst="flowChartConnector">
              <a:avLst/>
            </a:prstGeom>
            <a:solidFill>
              <a:srgbClr val="EE6802"/>
            </a:solidFill>
            <a:ln>
              <a:solidFill>
                <a:schemeClr val="accent1">
                  <a:shade val="95000"/>
                  <a:satMod val="105000"/>
                </a:schemeClr>
              </a:solidFill>
            </a:ln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n-US" sz="1200" baseline="-25000" dirty="0">
                <a:ln>
                  <a:solidFill>
                    <a:schemeClr val="tx1"/>
                  </a:solidFill>
                </a:ln>
                <a:solidFill>
                  <a:schemeClr val="tx1"/>
                </a:solidFill>
                <a:latin typeface="Arial"/>
                <a:cs typeface="Arial"/>
              </a:endParaRPr>
            </a:p>
          </p:txBody>
        </p:sp>
        <p:sp>
          <p:nvSpPr>
            <p:cNvPr id="31" name="Connector 30"/>
            <p:cNvSpPr/>
            <p:nvPr/>
          </p:nvSpPr>
          <p:spPr>
            <a:xfrm>
              <a:off x="7323073" y="3988983"/>
              <a:ext cx="480412" cy="480412"/>
            </a:xfrm>
            <a:prstGeom prst="flowChartConnector">
              <a:avLst/>
            </a:prstGeom>
            <a:solidFill>
              <a:srgbClr val="EE6802"/>
            </a:solidFill>
            <a:ln>
              <a:solidFill>
                <a:schemeClr val="accent1">
                  <a:shade val="95000"/>
                  <a:satMod val="105000"/>
                </a:schemeClr>
              </a:solidFill>
            </a:ln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n-US" sz="1200" baseline="-25000" dirty="0">
                <a:ln>
                  <a:solidFill>
                    <a:schemeClr val="tx1"/>
                  </a:solidFill>
                </a:ln>
                <a:solidFill>
                  <a:schemeClr val="tx1"/>
                </a:solidFill>
                <a:latin typeface="Arial"/>
                <a:cs typeface="Arial"/>
              </a:endParaRPr>
            </a:p>
          </p:txBody>
        </p:sp>
        <p:cxnSp>
          <p:nvCxnSpPr>
            <p:cNvPr id="34" name="Straight Connector 33"/>
            <p:cNvCxnSpPr>
              <a:stCxn id="15" idx="4"/>
              <a:endCxn id="29" idx="7"/>
            </p:cNvCxnSpPr>
            <p:nvPr/>
          </p:nvCxnSpPr>
          <p:spPr>
            <a:xfrm flipH="1">
              <a:off x="6926277" y="3470630"/>
              <a:ext cx="262880" cy="659063"/>
            </a:xfrm>
            <a:prstGeom prst="line">
              <a:avLst/>
            </a:prstGeom>
            <a:ln>
              <a:solidFill>
                <a:schemeClr val="tx1"/>
              </a:solidFill>
              <a:headEnd type="arrow" w="lg" len="lg"/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9" name="Straight Connector 38"/>
            <p:cNvCxnSpPr>
              <a:stCxn id="15" idx="4"/>
              <a:endCxn id="31" idx="0"/>
            </p:cNvCxnSpPr>
            <p:nvPr/>
          </p:nvCxnSpPr>
          <p:spPr>
            <a:xfrm>
              <a:off x="7189157" y="3470630"/>
              <a:ext cx="374122" cy="518353"/>
            </a:xfrm>
            <a:prstGeom prst="line">
              <a:avLst/>
            </a:prstGeom>
            <a:ln>
              <a:solidFill>
                <a:schemeClr val="tx1"/>
              </a:solidFill>
              <a:headEnd type="arrow" w="lg" len="lg"/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32" name="TextBox 31"/>
          <p:cNvSpPr txBox="1"/>
          <p:nvPr/>
        </p:nvSpPr>
        <p:spPr>
          <a:xfrm>
            <a:off x="169813" y="3240251"/>
            <a:ext cx="8131439" cy="3481223"/>
          </a:xfrm>
          <a:prstGeom prst="rect">
            <a:avLst/>
          </a:prstGeom>
          <a:solidFill>
            <a:schemeClr val="accent2">
              <a:lumMod val="60000"/>
              <a:lumOff val="40000"/>
            </a:schemeClr>
          </a:solidFill>
        </p:spPr>
        <p:txBody>
          <a:bodyPr wrap="square" rtlCol="0">
            <a:normAutofit lnSpcReduction="10000"/>
          </a:bodyPr>
          <a:lstStyle/>
          <a:p>
            <a:r>
              <a:rPr lang="en-US" sz="2200" b="1" dirty="0" err="1"/>
              <a:t>Backpropagation</a:t>
            </a:r>
            <a:r>
              <a:rPr lang="en-US" sz="2200" b="1" dirty="0"/>
              <a:t>:</a:t>
            </a:r>
          </a:p>
          <a:p>
            <a:pPr marL="457200" indent="-457200">
              <a:buFont typeface="+mj-lt"/>
              <a:buAutoNum type="arabicPeriod"/>
            </a:pPr>
            <a:r>
              <a:rPr lang="en-US" sz="2200" b="1" dirty="0"/>
              <a:t>Instantiate the computation as a directed acyclic graph</a:t>
            </a:r>
            <a:r>
              <a:rPr lang="en-US" sz="2200" dirty="0"/>
              <a:t>, where each intermediate quantity is a node</a:t>
            </a:r>
          </a:p>
          <a:p>
            <a:pPr marL="457200" indent="-457200">
              <a:buFont typeface="+mj-lt"/>
              <a:buAutoNum type="arabicPeriod"/>
            </a:pPr>
            <a:r>
              <a:rPr lang="en-US" sz="2200" dirty="0"/>
              <a:t>At each node, store (a) the quantity computed in the forward pass and (b) the </a:t>
            </a:r>
            <a:r>
              <a:rPr lang="en-US" sz="2200" b="1" dirty="0"/>
              <a:t>partial derivative </a:t>
            </a:r>
            <a:r>
              <a:rPr lang="en-US" sz="2200" dirty="0"/>
              <a:t>of the goal with respect to that node’s intermediate quantity. </a:t>
            </a:r>
          </a:p>
          <a:p>
            <a:pPr marL="457200" indent="-457200">
              <a:buFont typeface="+mj-lt"/>
              <a:buAutoNum type="arabicPeriod"/>
            </a:pPr>
            <a:r>
              <a:rPr lang="en-US" sz="2200" b="1" dirty="0"/>
              <a:t>Initialize</a:t>
            </a:r>
            <a:r>
              <a:rPr lang="en-US" sz="2200" dirty="0"/>
              <a:t> all partial derivatives to 0.</a:t>
            </a:r>
          </a:p>
          <a:p>
            <a:pPr marL="457200" indent="-457200">
              <a:buFont typeface="+mj-lt"/>
              <a:buAutoNum type="arabicPeriod"/>
            </a:pPr>
            <a:r>
              <a:rPr lang="en-US" sz="2200" dirty="0"/>
              <a:t>Visit each node in </a:t>
            </a:r>
            <a:r>
              <a:rPr lang="en-US" sz="2200" b="1" dirty="0"/>
              <a:t>reverse topological order</a:t>
            </a:r>
            <a:r>
              <a:rPr lang="en-US" sz="2200" dirty="0"/>
              <a:t>. At each node, add its contribution to the partial derivatives of its parents</a:t>
            </a:r>
          </a:p>
          <a:p>
            <a:r>
              <a:rPr lang="en-US" sz="2200" dirty="0"/>
              <a:t>This algorithm is also called </a:t>
            </a:r>
            <a:r>
              <a:rPr lang="en-US" sz="2200" b="1" dirty="0"/>
              <a:t>automatic differentiation in the reverse-mode</a:t>
            </a:r>
          </a:p>
        </p:txBody>
      </p:sp>
    </p:spTree>
    <p:extLst>
      <p:ext uri="{BB962C8B-B14F-4D97-AF65-F5344CB8AC3E}">
        <p14:creationId xmlns:p14="http://schemas.microsoft.com/office/powerpoint/2010/main" val="73055614"/>
      </p:ext>
    </p:extLst>
  </p:cSld>
  <p:clrMapOvr>
    <a:masterClrMapping/>
  </p:clrMapOvr>
</p:sld>
</file>

<file path=ppt/slides/slide5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dirty="0" err="1"/>
              <a:t>Backpropagation</a:t>
            </a:r>
            <a:endParaRPr lang="en-US" dirty="0"/>
          </a:p>
        </p:txBody>
      </p:sp>
      <p:sp>
        <p:nvSpPr>
          <p:cNvPr id="3" name="Slide Number Placeholder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CF56997-4F5F-5A42-B306-795126905ACA}" type="slidenum">
              <a:rPr lang="en-US" smtClean="0"/>
              <a:pPr/>
              <a:t>59</a:t>
            </a:fld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quarter" idx="13"/>
          </p:nvPr>
        </p:nvSpPr>
        <p:spPr/>
        <p:txBody>
          <a:bodyPr/>
          <a:lstStyle/>
          <a:p>
            <a:r>
              <a:rPr lang="en-US" dirty="0"/>
              <a:t>Training</a:t>
            </a:r>
          </a:p>
        </p:txBody>
      </p:sp>
      <p:grpSp>
        <p:nvGrpSpPr>
          <p:cNvPr id="34" name="Group 33"/>
          <p:cNvGrpSpPr/>
          <p:nvPr/>
        </p:nvGrpSpPr>
        <p:grpSpPr>
          <a:xfrm>
            <a:off x="99310" y="2701705"/>
            <a:ext cx="4626190" cy="2547370"/>
            <a:chOff x="-15240" y="2174240"/>
            <a:chExt cx="7924800" cy="4363720"/>
          </a:xfrm>
        </p:grpSpPr>
        <p:sp>
          <p:nvSpPr>
            <p:cNvPr id="6" name="Connector 5"/>
            <p:cNvSpPr/>
            <p:nvPr/>
          </p:nvSpPr>
          <p:spPr>
            <a:xfrm>
              <a:off x="1371600" y="5715000"/>
              <a:ext cx="822960" cy="822960"/>
            </a:xfrm>
            <a:prstGeom prst="flowChartConnector">
              <a:avLst/>
            </a:prstGeom>
            <a:solidFill>
              <a:srgbClr val="72CEE0"/>
            </a:solidFill>
            <a:ln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r>
                <a:rPr lang="en-US" sz="1200" dirty="0">
                  <a:ln>
                    <a:solidFill>
                      <a:schemeClr val="tx1"/>
                    </a:solidFill>
                  </a:ln>
                  <a:solidFill>
                    <a:schemeClr val="tx1"/>
                  </a:solidFill>
                  <a:latin typeface="Arial"/>
                  <a:cs typeface="Arial"/>
                </a:rPr>
                <a:t>x</a:t>
              </a:r>
              <a:r>
                <a:rPr lang="en-US" sz="1200" baseline="-25000" dirty="0">
                  <a:ln>
                    <a:solidFill>
                      <a:schemeClr val="tx1"/>
                    </a:solidFill>
                  </a:ln>
                  <a:solidFill>
                    <a:schemeClr val="tx1"/>
                  </a:solidFill>
                  <a:latin typeface="Arial"/>
                  <a:cs typeface="Arial"/>
                </a:rPr>
                <a:t>1</a:t>
              </a:r>
            </a:p>
          </p:txBody>
        </p:sp>
        <p:sp>
          <p:nvSpPr>
            <p:cNvPr id="7" name="Connector 6"/>
            <p:cNvSpPr/>
            <p:nvPr/>
          </p:nvSpPr>
          <p:spPr>
            <a:xfrm>
              <a:off x="2270760" y="3761740"/>
              <a:ext cx="822960" cy="822960"/>
            </a:xfrm>
            <a:prstGeom prst="flowChartConnector">
              <a:avLst/>
            </a:prstGeom>
            <a:solidFill>
              <a:srgbClr val="EE6802"/>
            </a:solidFill>
            <a:ln>
              <a:solidFill>
                <a:schemeClr val="accent1">
                  <a:shade val="95000"/>
                  <a:satMod val="105000"/>
                </a:schemeClr>
              </a:solidFill>
            </a:ln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r>
                <a:rPr lang="en-US" sz="1200" dirty="0">
                  <a:ln>
                    <a:solidFill>
                      <a:schemeClr val="tx1"/>
                    </a:solidFill>
                  </a:ln>
                  <a:solidFill>
                    <a:schemeClr val="tx1"/>
                  </a:solidFill>
                  <a:latin typeface="Arial"/>
                  <a:cs typeface="Arial"/>
                </a:rPr>
                <a:t>z</a:t>
              </a:r>
              <a:r>
                <a:rPr lang="en-US" sz="1200" baseline="-25000" dirty="0">
                  <a:ln>
                    <a:solidFill>
                      <a:schemeClr val="tx1"/>
                    </a:solidFill>
                  </a:ln>
                  <a:solidFill>
                    <a:schemeClr val="tx1"/>
                  </a:solidFill>
                  <a:latin typeface="Arial"/>
                  <a:cs typeface="Arial"/>
                </a:rPr>
                <a:t>1</a:t>
              </a:r>
            </a:p>
          </p:txBody>
        </p:sp>
        <p:sp>
          <p:nvSpPr>
            <p:cNvPr id="8" name="Connector 7"/>
            <p:cNvSpPr/>
            <p:nvPr/>
          </p:nvSpPr>
          <p:spPr>
            <a:xfrm>
              <a:off x="2895600" y="5715000"/>
              <a:ext cx="822960" cy="822960"/>
            </a:xfrm>
            <a:prstGeom prst="flowChartConnector">
              <a:avLst/>
            </a:prstGeom>
            <a:solidFill>
              <a:srgbClr val="72CEE0"/>
            </a:solidFill>
            <a:ln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r>
                <a:rPr lang="en-US" sz="1200" dirty="0">
                  <a:ln>
                    <a:solidFill>
                      <a:schemeClr val="tx1"/>
                    </a:solidFill>
                  </a:ln>
                  <a:solidFill>
                    <a:schemeClr val="tx1"/>
                  </a:solidFill>
                  <a:latin typeface="Arial"/>
                  <a:cs typeface="Arial"/>
                </a:rPr>
                <a:t>x</a:t>
              </a:r>
              <a:r>
                <a:rPr lang="en-US" sz="1200" baseline="-25000" dirty="0">
                  <a:ln>
                    <a:solidFill>
                      <a:schemeClr val="tx1"/>
                    </a:solidFill>
                  </a:ln>
                  <a:solidFill>
                    <a:schemeClr val="tx1"/>
                  </a:solidFill>
                  <a:latin typeface="Arial"/>
                  <a:cs typeface="Arial"/>
                </a:rPr>
                <a:t>2</a:t>
              </a:r>
            </a:p>
          </p:txBody>
        </p:sp>
        <p:sp>
          <p:nvSpPr>
            <p:cNvPr id="9" name="Connector 8"/>
            <p:cNvSpPr/>
            <p:nvPr/>
          </p:nvSpPr>
          <p:spPr>
            <a:xfrm>
              <a:off x="4572000" y="5715000"/>
              <a:ext cx="822960" cy="822960"/>
            </a:xfrm>
            <a:prstGeom prst="flowChartConnector">
              <a:avLst/>
            </a:prstGeom>
            <a:solidFill>
              <a:srgbClr val="72CEE0"/>
            </a:solidFill>
            <a:ln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r>
                <a:rPr lang="en-US" sz="1200" dirty="0">
                  <a:ln>
                    <a:solidFill>
                      <a:schemeClr val="tx1"/>
                    </a:solidFill>
                  </a:ln>
                  <a:solidFill>
                    <a:schemeClr val="tx1"/>
                  </a:solidFill>
                  <a:latin typeface="Arial"/>
                  <a:cs typeface="Arial"/>
                </a:rPr>
                <a:t>x</a:t>
              </a:r>
              <a:r>
                <a:rPr lang="en-US" sz="1200" baseline="-25000" dirty="0">
                  <a:ln>
                    <a:solidFill>
                      <a:schemeClr val="tx1"/>
                    </a:solidFill>
                  </a:ln>
                  <a:solidFill>
                    <a:schemeClr val="tx1"/>
                  </a:solidFill>
                  <a:latin typeface="Arial"/>
                  <a:cs typeface="Arial"/>
                </a:rPr>
                <a:t>3</a:t>
              </a:r>
            </a:p>
          </p:txBody>
        </p:sp>
        <p:sp>
          <p:nvSpPr>
            <p:cNvPr id="10" name="Connector 9"/>
            <p:cNvSpPr/>
            <p:nvPr/>
          </p:nvSpPr>
          <p:spPr>
            <a:xfrm>
              <a:off x="7086600" y="5715000"/>
              <a:ext cx="822960" cy="822960"/>
            </a:xfrm>
            <a:prstGeom prst="flowChartConnector">
              <a:avLst/>
            </a:prstGeom>
            <a:solidFill>
              <a:srgbClr val="72CEE0"/>
            </a:solidFill>
            <a:ln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r>
                <a:rPr lang="en-US" sz="1200" dirty="0" err="1">
                  <a:ln>
                    <a:solidFill>
                      <a:schemeClr val="tx1"/>
                    </a:solidFill>
                  </a:ln>
                  <a:solidFill>
                    <a:schemeClr val="tx1"/>
                  </a:solidFill>
                  <a:latin typeface="Arial"/>
                  <a:cs typeface="Arial"/>
                </a:rPr>
                <a:t>x</a:t>
              </a:r>
              <a:r>
                <a:rPr lang="en-US" sz="1200" baseline="-25000" dirty="0" err="1">
                  <a:ln>
                    <a:solidFill>
                      <a:schemeClr val="tx1"/>
                    </a:solidFill>
                  </a:ln>
                  <a:solidFill>
                    <a:schemeClr val="tx1"/>
                  </a:solidFill>
                  <a:latin typeface="Arial"/>
                  <a:cs typeface="Arial"/>
                </a:rPr>
                <a:t>M</a:t>
              </a:r>
              <a:endParaRPr lang="en-US" sz="1200" baseline="-25000" dirty="0">
                <a:ln>
                  <a:solidFill>
                    <a:schemeClr val="tx1"/>
                  </a:solidFill>
                </a:ln>
                <a:solidFill>
                  <a:schemeClr val="tx1"/>
                </a:solidFill>
                <a:latin typeface="Arial"/>
                <a:cs typeface="Arial"/>
              </a:endParaRPr>
            </a:p>
          </p:txBody>
        </p:sp>
        <p:sp>
          <p:nvSpPr>
            <p:cNvPr id="11" name="Connector 10"/>
            <p:cNvSpPr/>
            <p:nvPr/>
          </p:nvSpPr>
          <p:spPr>
            <a:xfrm>
              <a:off x="4267200" y="2174240"/>
              <a:ext cx="822960" cy="822960"/>
            </a:xfrm>
            <a:prstGeom prst="flowChartConnector">
              <a:avLst/>
            </a:prstGeom>
            <a:solidFill>
              <a:srgbClr val="E0D925"/>
            </a:solidFill>
            <a:ln>
              <a:solidFill>
                <a:schemeClr val="accent1">
                  <a:shade val="95000"/>
                  <a:satMod val="105000"/>
                </a:schemeClr>
              </a:solidFill>
            </a:ln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r>
                <a:rPr lang="en-US" sz="1200" dirty="0">
                  <a:ln>
                    <a:solidFill>
                      <a:schemeClr val="tx1"/>
                    </a:solidFill>
                  </a:ln>
                  <a:solidFill>
                    <a:schemeClr val="tx1"/>
                  </a:solidFill>
                  <a:latin typeface="Arial"/>
                  <a:cs typeface="Arial"/>
                </a:rPr>
                <a:t>y</a:t>
              </a:r>
              <a:endParaRPr lang="en-US" sz="1200" baseline="-25000" dirty="0">
                <a:ln>
                  <a:solidFill>
                    <a:schemeClr val="tx1"/>
                  </a:solidFill>
                </a:ln>
                <a:solidFill>
                  <a:schemeClr val="tx1"/>
                </a:solidFill>
                <a:latin typeface="Arial"/>
                <a:cs typeface="Arial"/>
              </a:endParaRPr>
            </a:p>
          </p:txBody>
        </p:sp>
        <p:sp>
          <p:nvSpPr>
            <p:cNvPr id="12" name="Connector 11"/>
            <p:cNvSpPr/>
            <p:nvPr/>
          </p:nvSpPr>
          <p:spPr>
            <a:xfrm>
              <a:off x="3642360" y="3761740"/>
              <a:ext cx="822960" cy="822960"/>
            </a:xfrm>
            <a:prstGeom prst="flowChartConnector">
              <a:avLst/>
            </a:prstGeom>
            <a:solidFill>
              <a:srgbClr val="EE6802"/>
            </a:solidFill>
            <a:ln>
              <a:solidFill>
                <a:schemeClr val="accent1">
                  <a:shade val="95000"/>
                  <a:satMod val="105000"/>
                </a:schemeClr>
              </a:solidFill>
            </a:ln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r>
                <a:rPr lang="en-US" sz="1200" dirty="0">
                  <a:ln>
                    <a:solidFill>
                      <a:schemeClr val="tx1"/>
                    </a:solidFill>
                  </a:ln>
                  <a:solidFill>
                    <a:schemeClr val="tx1"/>
                  </a:solidFill>
                  <a:latin typeface="Arial"/>
                  <a:cs typeface="Arial"/>
                </a:rPr>
                <a:t>z</a:t>
              </a:r>
              <a:r>
                <a:rPr lang="en-US" sz="1200" baseline="-25000" dirty="0">
                  <a:ln>
                    <a:solidFill>
                      <a:schemeClr val="tx1"/>
                    </a:solidFill>
                  </a:ln>
                  <a:solidFill>
                    <a:schemeClr val="tx1"/>
                  </a:solidFill>
                  <a:latin typeface="Arial"/>
                  <a:cs typeface="Arial"/>
                </a:rPr>
                <a:t>2</a:t>
              </a:r>
            </a:p>
          </p:txBody>
        </p:sp>
        <p:sp>
          <p:nvSpPr>
            <p:cNvPr id="13" name="Connector 12"/>
            <p:cNvSpPr/>
            <p:nvPr/>
          </p:nvSpPr>
          <p:spPr>
            <a:xfrm>
              <a:off x="6019800" y="3761740"/>
              <a:ext cx="822960" cy="822960"/>
            </a:xfrm>
            <a:prstGeom prst="flowChartConnector">
              <a:avLst/>
            </a:prstGeom>
            <a:solidFill>
              <a:srgbClr val="EE6802"/>
            </a:solidFill>
            <a:ln>
              <a:solidFill>
                <a:schemeClr val="accent1">
                  <a:shade val="95000"/>
                  <a:satMod val="105000"/>
                </a:schemeClr>
              </a:solidFill>
            </a:ln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r>
                <a:rPr lang="en-US" sz="1200" dirty="0" err="1">
                  <a:ln>
                    <a:solidFill>
                      <a:schemeClr val="tx1"/>
                    </a:solidFill>
                  </a:ln>
                  <a:solidFill>
                    <a:schemeClr val="tx1"/>
                  </a:solidFill>
                  <a:latin typeface="Arial"/>
                  <a:cs typeface="Arial"/>
                </a:rPr>
                <a:t>z</a:t>
              </a:r>
              <a:r>
                <a:rPr lang="en-US" sz="1200" baseline="-25000" dirty="0" err="1">
                  <a:ln>
                    <a:solidFill>
                      <a:schemeClr val="tx1"/>
                    </a:solidFill>
                  </a:ln>
                  <a:solidFill>
                    <a:schemeClr val="tx1"/>
                  </a:solidFill>
                  <a:latin typeface="Arial"/>
                  <a:cs typeface="Arial"/>
                </a:rPr>
                <a:t>D</a:t>
              </a:r>
              <a:endParaRPr lang="en-US" sz="1200" baseline="-25000" dirty="0">
                <a:ln>
                  <a:solidFill>
                    <a:schemeClr val="tx1"/>
                  </a:solidFill>
                </a:ln>
                <a:solidFill>
                  <a:schemeClr val="tx1"/>
                </a:solidFill>
                <a:latin typeface="Arial"/>
                <a:cs typeface="Arial"/>
              </a:endParaRPr>
            </a:p>
          </p:txBody>
        </p:sp>
        <p:sp>
          <p:nvSpPr>
            <p:cNvPr id="14" name="TextBox 13"/>
            <p:cNvSpPr txBox="1">
              <a:spLocks noChangeArrowheads="1"/>
            </p:cNvSpPr>
            <p:nvPr/>
          </p:nvSpPr>
          <p:spPr bwMode="auto">
            <a:xfrm>
              <a:off x="5013959" y="3846746"/>
              <a:ext cx="533400" cy="474507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anchor="ctr">
              <a:prstTxWarp prst="textNoShape">
                <a:avLst/>
              </a:prstTxWarp>
              <a:spAutoFit/>
            </a:bodyPr>
            <a:lstStyle/>
            <a:p>
              <a:pPr algn="ctr"/>
              <a:r>
                <a:rPr lang="en-US" sz="1200" b="1"/>
                <a:t>…</a:t>
              </a:r>
            </a:p>
          </p:txBody>
        </p:sp>
        <p:sp>
          <p:nvSpPr>
            <p:cNvPr id="15" name="TextBox 14"/>
            <p:cNvSpPr txBox="1">
              <a:spLocks noChangeArrowheads="1"/>
            </p:cNvSpPr>
            <p:nvPr/>
          </p:nvSpPr>
          <p:spPr bwMode="auto">
            <a:xfrm>
              <a:off x="6019801" y="5800007"/>
              <a:ext cx="533400" cy="474507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anchor="ctr">
              <a:prstTxWarp prst="textNoShape">
                <a:avLst/>
              </a:prstTxWarp>
              <a:spAutoFit/>
            </a:bodyPr>
            <a:lstStyle/>
            <a:p>
              <a:pPr algn="ctr"/>
              <a:r>
                <a:rPr lang="en-US" sz="1200" b="1"/>
                <a:t>…</a:t>
              </a:r>
            </a:p>
          </p:txBody>
        </p:sp>
        <p:cxnSp>
          <p:nvCxnSpPr>
            <p:cNvPr id="16" name="Straight Connector 15"/>
            <p:cNvCxnSpPr>
              <a:stCxn id="7" idx="4"/>
              <a:endCxn id="6" idx="0"/>
            </p:cNvCxnSpPr>
            <p:nvPr/>
          </p:nvCxnSpPr>
          <p:spPr>
            <a:xfrm rot="5400000">
              <a:off x="1667510" y="4700270"/>
              <a:ext cx="1130300" cy="899160"/>
            </a:xfrm>
            <a:prstGeom prst="line">
              <a:avLst/>
            </a:prstGeom>
            <a:ln>
              <a:solidFill>
                <a:schemeClr val="tx1"/>
              </a:solidFill>
              <a:headEnd type="arrow" w="lg" len="lg"/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7" name="Straight Connector 16"/>
            <p:cNvCxnSpPr>
              <a:stCxn id="7" idx="4"/>
              <a:endCxn id="8" idx="0"/>
            </p:cNvCxnSpPr>
            <p:nvPr/>
          </p:nvCxnSpPr>
          <p:spPr>
            <a:xfrm rot="16200000" flipH="1">
              <a:off x="2429510" y="4837430"/>
              <a:ext cx="1130300" cy="624840"/>
            </a:xfrm>
            <a:prstGeom prst="line">
              <a:avLst/>
            </a:prstGeom>
            <a:ln>
              <a:solidFill>
                <a:schemeClr val="tx1"/>
              </a:solidFill>
              <a:headEnd type="arrow" w="lg" len="lg"/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8" name="Straight Connector 17"/>
            <p:cNvCxnSpPr>
              <a:stCxn id="7" idx="4"/>
              <a:endCxn id="9" idx="0"/>
            </p:cNvCxnSpPr>
            <p:nvPr/>
          </p:nvCxnSpPr>
          <p:spPr>
            <a:xfrm rot="16200000" flipH="1">
              <a:off x="3267710" y="3999230"/>
              <a:ext cx="1130300" cy="2301240"/>
            </a:xfrm>
            <a:prstGeom prst="line">
              <a:avLst/>
            </a:prstGeom>
            <a:ln>
              <a:solidFill>
                <a:schemeClr val="tx1"/>
              </a:solidFill>
              <a:headEnd type="arrow" w="lg" len="lg"/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9" name="Straight Connector 18"/>
            <p:cNvCxnSpPr>
              <a:stCxn id="7" idx="4"/>
              <a:endCxn id="10" idx="0"/>
            </p:cNvCxnSpPr>
            <p:nvPr/>
          </p:nvCxnSpPr>
          <p:spPr>
            <a:xfrm rot="16200000" flipH="1">
              <a:off x="4525010" y="2741930"/>
              <a:ext cx="1130300" cy="4815840"/>
            </a:xfrm>
            <a:prstGeom prst="line">
              <a:avLst/>
            </a:prstGeom>
            <a:ln>
              <a:solidFill>
                <a:schemeClr val="tx1"/>
              </a:solidFill>
              <a:headEnd type="arrow" w="lg" len="lg"/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0" name="Straight Connector 19"/>
            <p:cNvCxnSpPr>
              <a:stCxn id="12" idx="4"/>
              <a:endCxn id="8" idx="0"/>
            </p:cNvCxnSpPr>
            <p:nvPr/>
          </p:nvCxnSpPr>
          <p:spPr>
            <a:xfrm rot="5400000">
              <a:off x="3115310" y="4776470"/>
              <a:ext cx="1130300" cy="746760"/>
            </a:xfrm>
            <a:prstGeom prst="line">
              <a:avLst/>
            </a:prstGeom>
            <a:ln>
              <a:solidFill>
                <a:schemeClr val="tx1"/>
              </a:solidFill>
              <a:headEnd type="arrow" w="lg" len="lg"/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" name="Straight Connector 20"/>
            <p:cNvCxnSpPr>
              <a:stCxn id="12" idx="4"/>
              <a:endCxn id="9" idx="0"/>
            </p:cNvCxnSpPr>
            <p:nvPr/>
          </p:nvCxnSpPr>
          <p:spPr>
            <a:xfrm rot="16200000" flipH="1">
              <a:off x="3953510" y="4685030"/>
              <a:ext cx="1130300" cy="929640"/>
            </a:xfrm>
            <a:prstGeom prst="line">
              <a:avLst/>
            </a:prstGeom>
            <a:ln>
              <a:solidFill>
                <a:schemeClr val="tx1"/>
              </a:solidFill>
              <a:headEnd type="arrow" w="lg" len="lg"/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2" name="Straight Connector 21"/>
            <p:cNvCxnSpPr>
              <a:stCxn id="12" idx="4"/>
              <a:endCxn id="10" idx="0"/>
            </p:cNvCxnSpPr>
            <p:nvPr/>
          </p:nvCxnSpPr>
          <p:spPr>
            <a:xfrm rot="16200000" flipH="1">
              <a:off x="5210810" y="3427730"/>
              <a:ext cx="1130300" cy="3444240"/>
            </a:xfrm>
            <a:prstGeom prst="line">
              <a:avLst/>
            </a:prstGeom>
            <a:ln>
              <a:solidFill>
                <a:schemeClr val="tx1"/>
              </a:solidFill>
              <a:headEnd type="arrow" w="lg" len="lg"/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3" name="Straight Connector 22"/>
            <p:cNvCxnSpPr>
              <a:stCxn id="13" idx="4"/>
              <a:endCxn id="6" idx="0"/>
            </p:cNvCxnSpPr>
            <p:nvPr/>
          </p:nvCxnSpPr>
          <p:spPr>
            <a:xfrm rot="5400000">
              <a:off x="3542030" y="2825750"/>
              <a:ext cx="1130300" cy="4648200"/>
            </a:xfrm>
            <a:prstGeom prst="line">
              <a:avLst/>
            </a:prstGeom>
            <a:ln>
              <a:solidFill>
                <a:schemeClr val="tx1"/>
              </a:solidFill>
              <a:headEnd type="arrow" w="lg" len="lg"/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4" name="Straight Connector 23"/>
            <p:cNvCxnSpPr>
              <a:stCxn id="12" idx="4"/>
              <a:endCxn id="6" idx="0"/>
            </p:cNvCxnSpPr>
            <p:nvPr/>
          </p:nvCxnSpPr>
          <p:spPr>
            <a:xfrm rot="5400000">
              <a:off x="2353310" y="4014470"/>
              <a:ext cx="1130300" cy="2270760"/>
            </a:xfrm>
            <a:prstGeom prst="line">
              <a:avLst/>
            </a:prstGeom>
            <a:ln>
              <a:solidFill>
                <a:schemeClr val="tx1"/>
              </a:solidFill>
              <a:headEnd type="arrow" w="lg" len="lg"/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5" name="Straight Connector 24"/>
            <p:cNvCxnSpPr>
              <a:stCxn id="13" idx="4"/>
              <a:endCxn id="8" idx="0"/>
            </p:cNvCxnSpPr>
            <p:nvPr/>
          </p:nvCxnSpPr>
          <p:spPr>
            <a:xfrm rot="5400000">
              <a:off x="4304030" y="3587750"/>
              <a:ext cx="1130300" cy="3124200"/>
            </a:xfrm>
            <a:prstGeom prst="line">
              <a:avLst/>
            </a:prstGeom>
            <a:ln>
              <a:solidFill>
                <a:schemeClr val="tx1"/>
              </a:solidFill>
              <a:headEnd type="arrow" w="lg" len="lg"/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6" name="Straight Connector 25"/>
            <p:cNvCxnSpPr>
              <a:stCxn id="13" idx="4"/>
              <a:endCxn id="9" idx="0"/>
            </p:cNvCxnSpPr>
            <p:nvPr/>
          </p:nvCxnSpPr>
          <p:spPr>
            <a:xfrm rot="5400000">
              <a:off x="5142230" y="4425950"/>
              <a:ext cx="1130300" cy="1447800"/>
            </a:xfrm>
            <a:prstGeom prst="line">
              <a:avLst/>
            </a:prstGeom>
            <a:ln>
              <a:solidFill>
                <a:schemeClr val="tx1"/>
              </a:solidFill>
              <a:headEnd type="arrow" w="lg" len="lg"/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7" name="Straight Connector 26"/>
            <p:cNvCxnSpPr>
              <a:stCxn id="13" idx="4"/>
              <a:endCxn id="10" idx="0"/>
            </p:cNvCxnSpPr>
            <p:nvPr/>
          </p:nvCxnSpPr>
          <p:spPr>
            <a:xfrm rot="16200000" flipH="1">
              <a:off x="6399530" y="4616450"/>
              <a:ext cx="1130300" cy="1066800"/>
            </a:xfrm>
            <a:prstGeom prst="line">
              <a:avLst/>
            </a:prstGeom>
            <a:ln>
              <a:solidFill>
                <a:schemeClr val="tx1"/>
              </a:solidFill>
              <a:headEnd type="arrow" w="lg" len="lg"/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8" name="Straight Connector 27"/>
            <p:cNvCxnSpPr>
              <a:stCxn id="11" idx="4"/>
              <a:endCxn id="7" idx="0"/>
            </p:cNvCxnSpPr>
            <p:nvPr/>
          </p:nvCxnSpPr>
          <p:spPr>
            <a:xfrm rot="5400000">
              <a:off x="3298190" y="2381250"/>
              <a:ext cx="764540" cy="1996440"/>
            </a:xfrm>
            <a:prstGeom prst="line">
              <a:avLst/>
            </a:prstGeom>
            <a:ln>
              <a:solidFill>
                <a:schemeClr val="tx1"/>
              </a:solidFill>
              <a:headEnd type="arrow" w="lg" len="lg"/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9" name="Straight Connector 28"/>
            <p:cNvCxnSpPr>
              <a:stCxn id="11" idx="4"/>
              <a:endCxn id="12" idx="0"/>
            </p:cNvCxnSpPr>
            <p:nvPr/>
          </p:nvCxnSpPr>
          <p:spPr>
            <a:xfrm rot="5400000">
              <a:off x="3983990" y="3067050"/>
              <a:ext cx="764540" cy="624840"/>
            </a:xfrm>
            <a:prstGeom prst="line">
              <a:avLst/>
            </a:prstGeom>
            <a:ln>
              <a:solidFill>
                <a:schemeClr val="tx1"/>
              </a:solidFill>
              <a:headEnd type="arrow" w="lg" len="lg"/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0" name="Straight Connector 29"/>
            <p:cNvCxnSpPr>
              <a:stCxn id="11" idx="4"/>
              <a:endCxn id="13" idx="0"/>
            </p:cNvCxnSpPr>
            <p:nvPr/>
          </p:nvCxnSpPr>
          <p:spPr>
            <a:xfrm rot="16200000" flipH="1">
              <a:off x="5172710" y="2503170"/>
              <a:ext cx="764540" cy="1752600"/>
            </a:xfrm>
            <a:prstGeom prst="line">
              <a:avLst/>
            </a:prstGeom>
            <a:ln>
              <a:solidFill>
                <a:schemeClr val="tx1"/>
              </a:solidFill>
              <a:headEnd type="arrow" w="lg" len="lg"/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31" name="TextBox 74"/>
            <p:cNvSpPr txBox="1">
              <a:spLocks noChangeArrowheads="1"/>
            </p:cNvSpPr>
            <p:nvPr/>
          </p:nvSpPr>
          <p:spPr bwMode="auto">
            <a:xfrm>
              <a:off x="424179" y="2362200"/>
              <a:ext cx="1295400" cy="474507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>
              <a:prstTxWarp prst="textNoShape">
                <a:avLst/>
              </a:prstTxWarp>
              <a:spAutoFit/>
            </a:bodyPr>
            <a:lstStyle/>
            <a:p>
              <a:r>
                <a:rPr lang="en-US" sz="1200" dirty="0"/>
                <a:t>Output</a:t>
              </a:r>
            </a:p>
          </p:txBody>
        </p:sp>
        <p:sp>
          <p:nvSpPr>
            <p:cNvPr id="32" name="TextBox 75"/>
            <p:cNvSpPr txBox="1">
              <a:spLocks noChangeArrowheads="1"/>
            </p:cNvSpPr>
            <p:nvPr/>
          </p:nvSpPr>
          <p:spPr bwMode="auto">
            <a:xfrm>
              <a:off x="1" y="5943600"/>
              <a:ext cx="1295400" cy="474507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>
              <a:prstTxWarp prst="textNoShape">
                <a:avLst/>
              </a:prstTxWarp>
              <a:spAutoFit/>
            </a:bodyPr>
            <a:lstStyle/>
            <a:p>
              <a:pPr algn="ctr"/>
              <a:r>
                <a:rPr lang="en-US" sz="1200"/>
                <a:t>Input</a:t>
              </a:r>
            </a:p>
          </p:txBody>
        </p:sp>
        <p:sp>
          <p:nvSpPr>
            <p:cNvPr id="33" name="TextBox 76"/>
            <p:cNvSpPr txBox="1">
              <a:spLocks noChangeArrowheads="1"/>
            </p:cNvSpPr>
            <p:nvPr/>
          </p:nvSpPr>
          <p:spPr bwMode="auto">
            <a:xfrm>
              <a:off x="-15240" y="3990341"/>
              <a:ext cx="2057400" cy="474507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>
              <a:prstTxWarp prst="textNoShape">
                <a:avLst/>
              </a:prstTxWarp>
              <a:spAutoFit/>
            </a:bodyPr>
            <a:lstStyle/>
            <a:p>
              <a:pPr algn="ctr"/>
              <a:r>
                <a:rPr lang="en-US" sz="1200" dirty="0"/>
                <a:t>Hidden Layer</a:t>
              </a:r>
            </a:p>
          </p:txBody>
        </p:sp>
      </p:grpSp>
      <p:pic>
        <p:nvPicPr>
          <p:cNvPr id="36" name="Picture 35" descr="latex-image-1.pdf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6305"/>
          <a:stretch/>
        </p:blipFill>
        <p:spPr>
          <a:xfrm>
            <a:off x="5180818" y="2352139"/>
            <a:ext cx="3280042" cy="436933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80292944"/>
      </p:ext>
    </p:extLst>
  </p:cSld>
  <p:clrMapOvr>
    <a:masterClrMapping/>
  </p:clrMapOvr>
</p:sld>
</file>

<file path=ppt/slides/slide6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dirty="0" err="1"/>
              <a:t>Backpropagation</a:t>
            </a:r>
            <a:endParaRPr lang="en-US" dirty="0"/>
          </a:p>
        </p:txBody>
      </p:sp>
      <p:sp>
        <p:nvSpPr>
          <p:cNvPr id="3" name="Slide Number Placeholder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CF56997-4F5F-5A42-B306-795126905ACA}" type="slidenum">
              <a:rPr lang="en-US" smtClean="0"/>
              <a:pPr/>
              <a:t>60</a:t>
            </a:fld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quarter" idx="13"/>
          </p:nvPr>
        </p:nvSpPr>
        <p:spPr/>
        <p:txBody>
          <a:bodyPr/>
          <a:lstStyle/>
          <a:p>
            <a:r>
              <a:rPr lang="en-US" dirty="0"/>
              <a:t>Training</a:t>
            </a:r>
          </a:p>
        </p:txBody>
      </p:sp>
      <p:grpSp>
        <p:nvGrpSpPr>
          <p:cNvPr id="34" name="Group 33"/>
          <p:cNvGrpSpPr/>
          <p:nvPr/>
        </p:nvGrpSpPr>
        <p:grpSpPr>
          <a:xfrm>
            <a:off x="99310" y="2701705"/>
            <a:ext cx="4626190" cy="2547370"/>
            <a:chOff x="-15240" y="2174240"/>
            <a:chExt cx="7924800" cy="4363720"/>
          </a:xfrm>
        </p:grpSpPr>
        <p:sp>
          <p:nvSpPr>
            <p:cNvPr id="6" name="Connector 5"/>
            <p:cNvSpPr/>
            <p:nvPr/>
          </p:nvSpPr>
          <p:spPr>
            <a:xfrm>
              <a:off x="1371600" y="5715000"/>
              <a:ext cx="822960" cy="822960"/>
            </a:xfrm>
            <a:prstGeom prst="flowChartConnector">
              <a:avLst/>
            </a:prstGeom>
            <a:solidFill>
              <a:srgbClr val="72CEE0"/>
            </a:solidFill>
            <a:ln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r>
                <a:rPr lang="en-US" sz="1200" dirty="0">
                  <a:ln>
                    <a:solidFill>
                      <a:schemeClr val="tx1"/>
                    </a:solidFill>
                  </a:ln>
                  <a:solidFill>
                    <a:schemeClr val="tx1"/>
                  </a:solidFill>
                  <a:latin typeface="Arial"/>
                  <a:cs typeface="Arial"/>
                </a:rPr>
                <a:t>x</a:t>
              </a:r>
              <a:r>
                <a:rPr lang="en-US" sz="1200" baseline="-25000" dirty="0">
                  <a:ln>
                    <a:solidFill>
                      <a:schemeClr val="tx1"/>
                    </a:solidFill>
                  </a:ln>
                  <a:solidFill>
                    <a:schemeClr val="tx1"/>
                  </a:solidFill>
                  <a:latin typeface="Arial"/>
                  <a:cs typeface="Arial"/>
                </a:rPr>
                <a:t>1</a:t>
              </a:r>
            </a:p>
          </p:txBody>
        </p:sp>
        <p:sp>
          <p:nvSpPr>
            <p:cNvPr id="7" name="Connector 6"/>
            <p:cNvSpPr/>
            <p:nvPr/>
          </p:nvSpPr>
          <p:spPr>
            <a:xfrm>
              <a:off x="2270760" y="3761740"/>
              <a:ext cx="822960" cy="822960"/>
            </a:xfrm>
            <a:prstGeom prst="flowChartConnector">
              <a:avLst/>
            </a:prstGeom>
            <a:solidFill>
              <a:srgbClr val="EE6802"/>
            </a:solidFill>
            <a:ln>
              <a:solidFill>
                <a:schemeClr val="accent1">
                  <a:shade val="95000"/>
                  <a:satMod val="105000"/>
                </a:schemeClr>
              </a:solidFill>
            </a:ln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r>
                <a:rPr lang="en-US" sz="1200" dirty="0">
                  <a:ln>
                    <a:solidFill>
                      <a:schemeClr val="tx1"/>
                    </a:solidFill>
                  </a:ln>
                  <a:solidFill>
                    <a:schemeClr val="tx1"/>
                  </a:solidFill>
                  <a:latin typeface="Arial"/>
                  <a:cs typeface="Arial"/>
                </a:rPr>
                <a:t>z</a:t>
              </a:r>
              <a:r>
                <a:rPr lang="en-US" sz="1200" baseline="-25000" dirty="0">
                  <a:ln>
                    <a:solidFill>
                      <a:schemeClr val="tx1"/>
                    </a:solidFill>
                  </a:ln>
                  <a:solidFill>
                    <a:schemeClr val="tx1"/>
                  </a:solidFill>
                  <a:latin typeface="Arial"/>
                  <a:cs typeface="Arial"/>
                </a:rPr>
                <a:t>1</a:t>
              </a:r>
            </a:p>
          </p:txBody>
        </p:sp>
        <p:sp>
          <p:nvSpPr>
            <p:cNvPr id="8" name="Connector 7"/>
            <p:cNvSpPr/>
            <p:nvPr/>
          </p:nvSpPr>
          <p:spPr>
            <a:xfrm>
              <a:off x="2895600" y="5715000"/>
              <a:ext cx="822960" cy="822960"/>
            </a:xfrm>
            <a:prstGeom prst="flowChartConnector">
              <a:avLst/>
            </a:prstGeom>
            <a:solidFill>
              <a:srgbClr val="72CEE0"/>
            </a:solidFill>
            <a:ln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r>
                <a:rPr lang="en-US" sz="1200" dirty="0">
                  <a:ln>
                    <a:solidFill>
                      <a:schemeClr val="tx1"/>
                    </a:solidFill>
                  </a:ln>
                  <a:solidFill>
                    <a:schemeClr val="tx1"/>
                  </a:solidFill>
                  <a:latin typeface="Arial"/>
                  <a:cs typeface="Arial"/>
                </a:rPr>
                <a:t>x</a:t>
              </a:r>
              <a:r>
                <a:rPr lang="en-US" sz="1200" baseline="-25000" dirty="0">
                  <a:ln>
                    <a:solidFill>
                      <a:schemeClr val="tx1"/>
                    </a:solidFill>
                  </a:ln>
                  <a:solidFill>
                    <a:schemeClr val="tx1"/>
                  </a:solidFill>
                  <a:latin typeface="Arial"/>
                  <a:cs typeface="Arial"/>
                </a:rPr>
                <a:t>2</a:t>
              </a:r>
            </a:p>
          </p:txBody>
        </p:sp>
        <p:sp>
          <p:nvSpPr>
            <p:cNvPr id="9" name="Connector 8"/>
            <p:cNvSpPr/>
            <p:nvPr/>
          </p:nvSpPr>
          <p:spPr>
            <a:xfrm>
              <a:off x="4572000" y="5715000"/>
              <a:ext cx="822960" cy="822960"/>
            </a:xfrm>
            <a:prstGeom prst="flowChartConnector">
              <a:avLst/>
            </a:prstGeom>
            <a:solidFill>
              <a:srgbClr val="72CEE0"/>
            </a:solidFill>
            <a:ln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r>
                <a:rPr lang="en-US" sz="1200" dirty="0">
                  <a:ln>
                    <a:solidFill>
                      <a:schemeClr val="tx1"/>
                    </a:solidFill>
                  </a:ln>
                  <a:solidFill>
                    <a:schemeClr val="tx1"/>
                  </a:solidFill>
                  <a:latin typeface="Arial"/>
                  <a:cs typeface="Arial"/>
                </a:rPr>
                <a:t>x</a:t>
              </a:r>
              <a:r>
                <a:rPr lang="en-US" sz="1200" baseline="-25000" dirty="0">
                  <a:ln>
                    <a:solidFill>
                      <a:schemeClr val="tx1"/>
                    </a:solidFill>
                  </a:ln>
                  <a:solidFill>
                    <a:schemeClr val="tx1"/>
                  </a:solidFill>
                  <a:latin typeface="Arial"/>
                  <a:cs typeface="Arial"/>
                </a:rPr>
                <a:t>3</a:t>
              </a:r>
            </a:p>
          </p:txBody>
        </p:sp>
        <p:sp>
          <p:nvSpPr>
            <p:cNvPr id="10" name="Connector 9"/>
            <p:cNvSpPr/>
            <p:nvPr/>
          </p:nvSpPr>
          <p:spPr>
            <a:xfrm>
              <a:off x="7086600" y="5715000"/>
              <a:ext cx="822960" cy="822960"/>
            </a:xfrm>
            <a:prstGeom prst="flowChartConnector">
              <a:avLst/>
            </a:prstGeom>
            <a:solidFill>
              <a:srgbClr val="72CEE0"/>
            </a:solidFill>
            <a:ln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r>
                <a:rPr lang="en-US" sz="1200" dirty="0" err="1">
                  <a:ln>
                    <a:solidFill>
                      <a:schemeClr val="tx1"/>
                    </a:solidFill>
                  </a:ln>
                  <a:solidFill>
                    <a:schemeClr val="tx1"/>
                  </a:solidFill>
                  <a:latin typeface="Arial"/>
                  <a:cs typeface="Arial"/>
                </a:rPr>
                <a:t>x</a:t>
              </a:r>
              <a:r>
                <a:rPr lang="en-US" sz="1200" baseline="-25000" dirty="0" err="1">
                  <a:ln>
                    <a:solidFill>
                      <a:schemeClr val="tx1"/>
                    </a:solidFill>
                  </a:ln>
                  <a:solidFill>
                    <a:schemeClr val="tx1"/>
                  </a:solidFill>
                  <a:latin typeface="Arial"/>
                  <a:cs typeface="Arial"/>
                </a:rPr>
                <a:t>M</a:t>
              </a:r>
              <a:endParaRPr lang="en-US" sz="1200" baseline="-25000" dirty="0">
                <a:ln>
                  <a:solidFill>
                    <a:schemeClr val="tx1"/>
                  </a:solidFill>
                </a:ln>
                <a:solidFill>
                  <a:schemeClr val="tx1"/>
                </a:solidFill>
                <a:latin typeface="Arial"/>
                <a:cs typeface="Arial"/>
              </a:endParaRPr>
            </a:p>
          </p:txBody>
        </p:sp>
        <p:sp>
          <p:nvSpPr>
            <p:cNvPr id="11" name="Connector 10"/>
            <p:cNvSpPr/>
            <p:nvPr/>
          </p:nvSpPr>
          <p:spPr>
            <a:xfrm>
              <a:off x="4267200" y="2174240"/>
              <a:ext cx="822960" cy="822960"/>
            </a:xfrm>
            <a:prstGeom prst="flowChartConnector">
              <a:avLst/>
            </a:prstGeom>
            <a:solidFill>
              <a:srgbClr val="E0D925"/>
            </a:solidFill>
            <a:ln>
              <a:solidFill>
                <a:schemeClr val="accent1">
                  <a:shade val="95000"/>
                  <a:satMod val="105000"/>
                </a:schemeClr>
              </a:solidFill>
            </a:ln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r>
                <a:rPr lang="en-US" sz="1200" dirty="0">
                  <a:ln>
                    <a:solidFill>
                      <a:schemeClr val="tx1"/>
                    </a:solidFill>
                  </a:ln>
                  <a:solidFill>
                    <a:schemeClr val="tx1"/>
                  </a:solidFill>
                  <a:latin typeface="Arial"/>
                  <a:cs typeface="Arial"/>
                </a:rPr>
                <a:t>y</a:t>
              </a:r>
              <a:endParaRPr lang="en-US" sz="1200" baseline="-25000" dirty="0">
                <a:ln>
                  <a:solidFill>
                    <a:schemeClr val="tx1"/>
                  </a:solidFill>
                </a:ln>
                <a:solidFill>
                  <a:schemeClr val="tx1"/>
                </a:solidFill>
                <a:latin typeface="Arial"/>
                <a:cs typeface="Arial"/>
              </a:endParaRPr>
            </a:p>
          </p:txBody>
        </p:sp>
        <p:sp>
          <p:nvSpPr>
            <p:cNvPr id="12" name="Connector 11"/>
            <p:cNvSpPr/>
            <p:nvPr/>
          </p:nvSpPr>
          <p:spPr>
            <a:xfrm>
              <a:off x="3642360" y="3761740"/>
              <a:ext cx="822960" cy="822960"/>
            </a:xfrm>
            <a:prstGeom prst="flowChartConnector">
              <a:avLst/>
            </a:prstGeom>
            <a:solidFill>
              <a:srgbClr val="EE6802"/>
            </a:solidFill>
            <a:ln>
              <a:solidFill>
                <a:schemeClr val="accent1">
                  <a:shade val="95000"/>
                  <a:satMod val="105000"/>
                </a:schemeClr>
              </a:solidFill>
            </a:ln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r>
                <a:rPr lang="en-US" sz="1200" dirty="0">
                  <a:ln>
                    <a:solidFill>
                      <a:schemeClr val="tx1"/>
                    </a:solidFill>
                  </a:ln>
                  <a:solidFill>
                    <a:schemeClr val="tx1"/>
                  </a:solidFill>
                  <a:latin typeface="Arial"/>
                  <a:cs typeface="Arial"/>
                </a:rPr>
                <a:t>z</a:t>
              </a:r>
              <a:r>
                <a:rPr lang="en-US" sz="1200" baseline="-25000" dirty="0">
                  <a:ln>
                    <a:solidFill>
                      <a:schemeClr val="tx1"/>
                    </a:solidFill>
                  </a:ln>
                  <a:solidFill>
                    <a:schemeClr val="tx1"/>
                  </a:solidFill>
                  <a:latin typeface="Arial"/>
                  <a:cs typeface="Arial"/>
                </a:rPr>
                <a:t>2</a:t>
              </a:r>
            </a:p>
          </p:txBody>
        </p:sp>
        <p:sp>
          <p:nvSpPr>
            <p:cNvPr id="13" name="Connector 12"/>
            <p:cNvSpPr/>
            <p:nvPr/>
          </p:nvSpPr>
          <p:spPr>
            <a:xfrm>
              <a:off x="6019800" y="3761740"/>
              <a:ext cx="822960" cy="822960"/>
            </a:xfrm>
            <a:prstGeom prst="flowChartConnector">
              <a:avLst/>
            </a:prstGeom>
            <a:solidFill>
              <a:srgbClr val="EE6802"/>
            </a:solidFill>
            <a:ln>
              <a:solidFill>
                <a:schemeClr val="accent1">
                  <a:shade val="95000"/>
                  <a:satMod val="105000"/>
                </a:schemeClr>
              </a:solidFill>
            </a:ln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r>
                <a:rPr lang="en-US" sz="1200" dirty="0" err="1">
                  <a:ln>
                    <a:solidFill>
                      <a:schemeClr val="tx1"/>
                    </a:solidFill>
                  </a:ln>
                  <a:solidFill>
                    <a:schemeClr val="tx1"/>
                  </a:solidFill>
                  <a:latin typeface="Arial"/>
                  <a:cs typeface="Arial"/>
                </a:rPr>
                <a:t>z</a:t>
              </a:r>
              <a:r>
                <a:rPr lang="en-US" sz="1200" baseline="-25000" dirty="0" err="1">
                  <a:ln>
                    <a:solidFill>
                      <a:schemeClr val="tx1"/>
                    </a:solidFill>
                  </a:ln>
                  <a:solidFill>
                    <a:schemeClr val="tx1"/>
                  </a:solidFill>
                  <a:latin typeface="Arial"/>
                  <a:cs typeface="Arial"/>
                </a:rPr>
                <a:t>D</a:t>
              </a:r>
              <a:endParaRPr lang="en-US" sz="1200" baseline="-25000" dirty="0">
                <a:ln>
                  <a:solidFill>
                    <a:schemeClr val="tx1"/>
                  </a:solidFill>
                </a:ln>
                <a:solidFill>
                  <a:schemeClr val="tx1"/>
                </a:solidFill>
                <a:latin typeface="Arial"/>
                <a:cs typeface="Arial"/>
              </a:endParaRPr>
            </a:p>
          </p:txBody>
        </p:sp>
        <p:sp>
          <p:nvSpPr>
            <p:cNvPr id="14" name="TextBox 13"/>
            <p:cNvSpPr txBox="1">
              <a:spLocks noChangeArrowheads="1"/>
            </p:cNvSpPr>
            <p:nvPr/>
          </p:nvSpPr>
          <p:spPr bwMode="auto">
            <a:xfrm>
              <a:off x="5013959" y="3846746"/>
              <a:ext cx="533400" cy="474507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anchor="ctr">
              <a:prstTxWarp prst="textNoShape">
                <a:avLst/>
              </a:prstTxWarp>
              <a:spAutoFit/>
            </a:bodyPr>
            <a:lstStyle/>
            <a:p>
              <a:pPr algn="ctr"/>
              <a:r>
                <a:rPr lang="en-US" sz="1200" b="1"/>
                <a:t>…</a:t>
              </a:r>
            </a:p>
          </p:txBody>
        </p:sp>
        <p:sp>
          <p:nvSpPr>
            <p:cNvPr id="15" name="TextBox 14"/>
            <p:cNvSpPr txBox="1">
              <a:spLocks noChangeArrowheads="1"/>
            </p:cNvSpPr>
            <p:nvPr/>
          </p:nvSpPr>
          <p:spPr bwMode="auto">
            <a:xfrm>
              <a:off x="6019801" y="5800007"/>
              <a:ext cx="533400" cy="474507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anchor="ctr">
              <a:prstTxWarp prst="textNoShape">
                <a:avLst/>
              </a:prstTxWarp>
              <a:spAutoFit/>
            </a:bodyPr>
            <a:lstStyle/>
            <a:p>
              <a:pPr algn="ctr"/>
              <a:r>
                <a:rPr lang="en-US" sz="1200" b="1"/>
                <a:t>…</a:t>
              </a:r>
            </a:p>
          </p:txBody>
        </p:sp>
        <p:cxnSp>
          <p:nvCxnSpPr>
            <p:cNvPr id="16" name="Straight Connector 15"/>
            <p:cNvCxnSpPr>
              <a:stCxn id="7" idx="4"/>
              <a:endCxn id="6" idx="0"/>
            </p:cNvCxnSpPr>
            <p:nvPr/>
          </p:nvCxnSpPr>
          <p:spPr>
            <a:xfrm rot="5400000">
              <a:off x="1667510" y="4700270"/>
              <a:ext cx="1130300" cy="899160"/>
            </a:xfrm>
            <a:prstGeom prst="line">
              <a:avLst/>
            </a:prstGeom>
            <a:ln>
              <a:solidFill>
                <a:schemeClr val="tx1"/>
              </a:solidFill>
              <a:headEnd type="arrow" w="lg" len="lg"/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7" name="Straight Connector 16"/>
            <p:cNvCxnSpPr>
              <a:stCxn id="7" idx="4"/>
              <a:endCxn id="8" idx="0"/>
            </p:cNvCxnSpPr>
            <p:nvPr/>
          </p:nvCxnSpPr>
          <p:spPr>
            <a:xfrm rot="16200000" flipH="1">
              <a:off x="2429510" y="4837430"/>
              <a:ext cx="1130300" cy="624840"/>
            </a:xfrm>
            <a:prstGeom prst="line">
              <a:avLst/>
            </a:prstGeom>
            <a:ln>
              <a:solidFill>
                <a:schemeClr val="tx1"/>
              </a:solidFill>
              <a:headEnd type="arrow" w="lg" len="lg"/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8" name="Straight Connector 17"/>
            <p:cNvCxnSpPr>
              <a:stCxn id="7" idx="4"/>
              <a:endCxn id="9" idx="0"/>
            </p:cNvCxnSpPr>
            <p:nvPr/>
          </p:nvCxnSpPr>
          <p:spPr>
            <a:xfrm rot="16200000" flipH="1">
              <a:off x="3267710" y="3999230"/>
              <a:ext cx="1130300" cy="2301240"/>
            </a:xfrm>
            <a:prstGeom prst="line">
              <a:avLst/>
            </a:prstGeom>
            <a:ln>
              <a:solidFill>
                <a:schemeClr val="tx1"/>
              </a:solidFill>
              <a:headEnd type="arrow" w="lg" len="lg"/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9" name="Straight Connector 18"/>
            <p:cNvCxnSpPr>
              <a:stCxn id="7" idx="4"/>
              <a:endCxn id="10" idx="0"/>
            </p:cNvCxnSpPr>
            <p:nvPr/>
          </p:nvCxnSpPr>
          <p:spPr>
            <a:xfrm rot="16200000" flipH="1">
              <a:off x="4525010" y="2741930"/>
              <a:ext cx="1130300" cy="4815840"/>
            </a:xfrm>
            <a:prstGeom prst="line">
              <a:avLst/>
            </a:prstGeom>
            <a:ln>
              <a:solidFill>
                <a:schemeClr val="tx1"/>
              </a:solidFill>
              <a:headEnd type="arrow" w="lg" len="lg"/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0" name="Straight Connector 19"/>
            <p:cNvCxnSpPr>
              <a:stCxn id="12" idx="4"/>
              <a:endCxn id="8" idx="0"/>
            </p:cNvCxnSpPr>
            <p:nvPr/>
          </p:nvCxnSpPr>
          <p:spPr>
            <a:xfrm rot="5400000">
              <a:off x="3115310" y="4776470"/>
              <a:ext cx="1130300" cy="746760"/>
            </a:xfrm>
            <a:prstGeom prst="line">
              <a:avLst/>
            </a:prstGeom>
            <a:ln>
              <a:solidFill>
                <a:schemeClr val="tx1"/>
              </a:solidFill>
              <a:headEnd type="arrow" w="lg" len="lg"/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" name="Straight Connector 20"/>
            <p:cNvCxnSpPr>
              <a:stCxn id="12" idx="4"/>
              <a:endCxn id="9" idx="0"/>
            </p:cNvCxnSpPr>
            <p:nvPr/>
          </p:nvCxnSpPr>
          <p:spPr>
            <a:xfrm rot="16200000" flipH="1">
              <a:off x="3953510" y="4685030"/>
              <a:ext cx="1130300" cy="929640"/>
            </a:xfrm>
            <a:prstGeom prst="line">
              <a:avLst/>
            </a:prstGeom>
            <a:ln>
              <a:solidFill>
                <a:schemeClr val="tx1"/>
              </a:solidFill>
              <a:headEnd type="arrow" w="lg" len="lg"/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2" name="Straight Connector 21"/>
            <p:cNvCxnSpPr>
              <a:stCxn id="12" idx="4"/>
              <a:endCxn id="10" idx="0"/>
            </p:cNvCxnSpPr>
            <p:nvPr/>
          </p:nvCxnSpPr>
          <p:spPr>
            <a:xfrm rot="16200000" flipH="1">
              <a:off x="5210810" y="3427730"/>
              <a:ext cx="1130300" cy="3444240"/>
            </a:xfrm>
            <a:prstGeom prst="line">
              <a:avLst/>
            </a:prstGeom>
            <a:ln>
              <a:solidFill>
                <a:schemeClr val="tx1"/>
              </a:solidFill>
              <a:headEnd type="arrow" w="lg" len="lg"/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3" name="Straight Connector 22"/>
            <p:cNvCxnSpPr>
              <a:stCxn id="13" idx="4"/>
              <a:endCxn id="6" idx="0"/>
            </p:cNvCxnSpPr>
            <p:nvPr/>
          </p:nvCxnSpPr>
          <p:spPr>
            <a:xfrm rot="5400000">
              <a:off x="3542030" y="2825750"/>
              <a:ext cx="1130300" cy="4648200"/>
            </a:xfrm>
            <a:prstGeom prst="line">
              <a:avLst/>
            </a:prstGeom>
            <a:ln>
              <a:solidFill>
                <a:schemeClr val="tx1"/>
              </a:solidFill>
              <a:headEnd type="arrow" w="lg" len="lg"/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4" name="Straight Connector 23"/>
            <p:cNvCxnSpPr>
              <a:stCxn id="12" idx="4"/>
              <a:endCxn id="6" idx="0"/>
            </p:cNvCxnSpPr>
            <p:nvPr/>
          </p:nvCxnSpPr>
          <p:spPr>
            <a:xfrm rot="5400000">
              <a:off x="2353310" y="4014470"/>
              <a:ext cx="1130300" cy="2270760"/>
            </a:xfrm>
            <a:prstGeom prst="line">
              <a:avLst/>
            </a:prstGeom>
            <a:ln>
              <a:solidFill>
                <a:schemeClr val="tx1"/>
              </a:solidFill>
              <a:headEnd type="arrow" w="lg" len="lg"/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5" name="Straight Connector 24"/>
            <p:cNvCxnSpPr>
              <a:stCxn id="13" idx="4"/>
              <a:endCxn id="8" idx="0"/>
            </p:cNvCxnSpPr>
            <p:nvPr/>
          </p:nvCxnSpPr>
          <p:spPr>
            <a:xfrm rot="5400000">
              <a:off x="4304030" y="3587750"/>
              <a:ext cx="1130300" cy="3124200"/>
            </a:xfrm>
            <a:prstGeom prst="line">
              <a:avLst/>
            </a:prstGeom>
            <a:ln>
              <a:solidFill>
                <a:schemeClr val="tx1"/>
              </a:solidFill>
              <a:headEnd type="arrow" w="lg" len="lg"/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6" name="Straight Connector 25"/>
            <p:cNvCxnSpPr>
              <a:stCxn id="13" idx="4"/>
              <a:endCxn id="9" idx="0"/>
            </p:cNvCxnSpPr>
            <p:nvPr/>
          </p:nvCxnSpPr>
          <p:spPr>
            <a:xfrm rot="5400000">
              <a:off x="5142230" y="4425950"/>
              <a:ext cx="1130300" cy="1447800"/>
            </a:xfrm>
            <a:prstGeom prst="line">
              <a:avLst/>
            </a:prstGeom>
            <a:ln>
              <a:solidFill>
                <a:schemeClr val="tx1"/>
              </a:solidFill>
              <a:headEnd type="arrow" w="lg" len="lg"/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7" name="Straight Connector 26"/>
            <p:cNvCxnSpPr>
              <a:stCxn id="13" idx="4"/>
              <a:endCxn id="10" idx="0"/>
            </p:cNvCxnSpPr>
            <p:nvPr/>
          </p:nvCxnSpPr>
          <p:spPr>
            <a:xfrm rot="16200000" flipH="1">
              <a:off x="6399530" y="4616450"/>
              <a:ext cx="1130300" cy="1066800"/>
            </a:xfrm>
            <a:prstGeom prst="line">
              <a:avLst/>
            </a:prstGeom>
            <a:ln>
              <a:solidFill>
                <a:schemeClr val="tx1"/>
              </a:solidFill>
              <a:headEnd type="arrow" w="lg" len="lg"/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8" name="Straight Connector 27"/>
            <p:cNvCxnSpPr>
              <a:stCxn id="11" idx="4"/>
              <a:endCxn id="7" idx="0"/>
            </p:cNvCxnSpPr>
            <p:nvPr/>
          </p:nvCxnSpPr>
          <p:spPr>
            <a:xfrm rot="5400000">
              <a:off x="3298190" y="2381250"/>
              <a:ext cx="764540" cy="1996440"/>
            </a:xfrm>
            <a:prstGeom prst="line">
              <a:avLst/>
            </a:prstGeom>
            <a:ln>
              <a:solidFill>
                <a:schemeClr val="tx1"/>
              </a:solidFill>
              <a:headEnd type="arrow" w="lg" len="lg"/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9" name="Straight Connector 28"/>
            <p:cNvCxnSpPr>
              <a:stCxn id="11" idx="4"/>
              <a:endCxn id="12" idx="0"/>
            </p:cNvCxnSpPr>
            <p:nvPr/>
          </p:nvCxnSpPr>
          <p:spPr>
            <a:xfrm rot="5400000">
              <a:off x="3983990" y="3067050"/>
              <a:ext cx="764540" cy="624840"/>
            </a:xfrm>
            <a:prstGeom prst="line">
              <a:avLst/>
            </a:prstGeom>
            <a:ln>
              <a:solidFill>
                <a:schemeClr val="tx1"/>
              </a:solidFill>
              <a:headEnd type="arrow" w="lg" len="lg"/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0" name="Straight Connector 29"/>
            <p:cNvCxnSpPr>
              <a:stCxn id="11" idx="4"/>
              <a:endCxn id="13" idx="0"/>
            </p:cNvCxnSpPr>
            <p:nvPr/>
          </p:nvCxnSpPr>
          <p:spPr>
            <a:xfrm rot="16200000" flipH="1">
              <a:off x="5172710" y="2503170"/>
              <a:ext cx="764540" cy="1752600"/>
            </a:xfrm>
            <a:prstGeom prst="line">
              <a:avLst/>
            </a:prstGeom>
            <a:ln>
              <a:solidFill>
                <a:schemeClr val="tx1"/>
              </a:solidFill>
              <a:headEnd type="arrow" w="lg" len="lg"/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31" name="TextBox 74"/>
            <p:cNvSpPr txBox="1">
              <a:spLocks noChangeArrowheads="1"/>
            </p:cNvSpPr>
            <p:nvPr/>
          </p:nvSpPr>
          <p:spPr bwMode="auto">
            <a:xfrm>
              <a:off x="424179" y="2362200"/>
              <a:ext cx="1295400" cy="474507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>
              <a:prstTxWarp prst="textNoShape">
                <a:avLst/>
              </a:prstTxWarp>
              <a:spAutoFit/>
            </a:bodyPr>
            <a:lstStyle/>
            <a:p>
              <a:r>
                <a:rPr lang="en-US" sz="1200" dirty="0"/>
                <a:t>Output</a:t>
              </a:r>
            </a:p>
          </p:txBody>
        </p:sp>
        <p:sp>
          <p:nvSpPr>
            <p:cNvPr id="32" name="TextBox 75"/>
            <p:cNvSpPr txBox="1">
              <a:spLocks noChangeArrowheads="1"/>
            </p:cNvSpPr>
            <p:nvPr/>
          </p:nvSpPr>
          <p:spPr bwMode="auto">
            <a:xfrm>
              <a:off x="1" y="5943600"/>
              <a:ext cx="1295400" cy="474507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>
              <a:prstTxWarp prst="textNoShape">
                <a:avLst/>
              </a:prstTxWarp>
              <a:spAutoFit/>
            </a:bodyPr>
            <a:lstStyle/>
            <a:p>
              <a:pPr algn="ctr"/>
              <a:r>
                <a:rPr lang="en-US" sz="1200"/>
                <a:t>Input</a:t>
              </a:r>
            </a:p>
          </p:txBody>
        </p:sp>
        <p:sp>
          <p:nvSpPr>
            <p:cNvPr id="33" name="TextBox 76"/>
            <p:cNvSpPr txBox="1">
              <a:spLocks noChangeArrowheads="1"/>
            </p:cNvSpPr>
            <p:nvPr/>
          </p:nvSpPr>
          <p:spPr bwMode="auto">
            <a:xfrm>
              <a:off x="-15240" y="3990341"/>
              <a:ext cx="2057400" cy="474507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>
              <a:prstTxWarp prst="textNoShape">
                <a:avLst/>
              </a:prstTxWarp>
              <a:spAutoFit/>
            </a:bodyPr>
            <a:lstStyle/>
            <a:p>
              <a:pPr algn="ctr"/>
              <a:r>
                <a:rPr lang="en-US" sz="1200" dirty="0"/>
                <a:t>Hidden Layer</a:t>
              </a:r>
            </a:p>
          </p:txBody>
        </p:sp>
      </p:grpSp>
      <p:pic>
        <p:nvPicPr>
          <p:cNvPr id="37" name="Picture 36" descr="latex-image-1.pdf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180818" y="1500884"/>
            <a:ext cx="3280042" cy="520914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74987563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Solstice">
      <a:dk1>
        <a:sysClr val="windowText" lastClr="000000"/>
      </a:dk1>
      <a:lt1>
        <a:sysClr val="window" lastClr="FFFFFF"/>
      </a:lt1>
      <a:dk2>
        <a:srgbClr val="4F271C"/>
      </a:dk2>
      <a:lt2>
        <a:srgbClr val="E7DEC9"/>
      </a:lt2>
      <a:accent1>
        <a:srgbClr val="3891A7"/>
      </a:accent1>
      <a:accent2>
        <a:srgbClr val="FEB80A"/>
      </a:accent2>
      <a:accent3>
        <a:srgbClr val="C32D2E"/>
      </a:accent3>
      <a:accent4>
        <a:srgbClr val="84AA33"/>
      </a:accent4>
      <a:accent5>
        <a:srgbClr val="964305"/>
      </a:accent5>
      <a:accent6>
        <a:srgbClr val="475A8D"/>
      </a:accent6>
      <a:hlink>
        <a:srgbClr val="8DC765"/>
      </a:hlink>
      <a:folHlink>
        <a:srgbClr val="AA8A14"/>
      </a:folHlink>
    </a:clrScheme>
    <a:fontScheme name="Waveform">
      <a:majorFont>
        <a:latin typeface="Candara"/>
        <a:ea typeface=""/>
        <a:cs typeface=""/>
        <a:font script="Jpan" typeface="HGP明朝E"/>
        <a:font script="Hang" typeface="HY그래픽M"/>
        <a:font script="Hans" typeface="华文新魏"/>
        <a:font script="Hant" typeface="標楷體"/>
        <a:font script="Arab" typeface="Arial"/>
        <a:font script="Hebr" typeface="Arial"/>
        <a:font script="Thai" typeface="Kodchiang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andara"/>
        <a:ea typeface=""/>
        <a:cs typeface=""/>
        <a:font script="Jpan" typeface="HGP明朝E"/>
        <a:font script="Hang" typeface="HY그래픽M"/>
        <a:font script="Hans" typeface="华文楷体"/>
        <a:font script="Hant" typeface="標楷體"/>
        <a:font script="Arab" typeface="Arial"/>
        <a:font script="Hebr" typeface="Arial"/>
        <a:font script="Thai" typeface="Kodchiang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  <a:txDef>
      <a:spPr>
        <a:noFill/>
      </a:spPr>
      <a:bodyPr wrap="square" rtlCol="0" anchor="ctr">
        <a:noAutofit/>
      </a:bodyPr>
      <a:lstStyle>
        <a:defPPr algn="ctr">
          <a:defRPr dirty="0" smtClean="0"/>
        </a:defPPr>
      </a:lstStyle>
    </a:txDef>
  </a:objectDefaults>
  <a:extraClrSchemeLst/>
</a:theme>
</file>

<file path=ppt/theme/theme2.xml><?xml version="1.0" encoding="utf-8"?>
<a:theme xmlns:a="http://schemas.openxmlformats.org/drawingml/2006/main" name="Network">
  <a:themeElements>
    <a:clrScheme name="Network 10">
      <a:dk1>
        <a:srgbClr val="000000"/>
      </a:dk1>
      <a:lt1>
        <a:srgbClr val="FFFFFF"/>
      </a:lt1>
      <a:dk2>
        <a:srgbClr val="330066"/>
      </a:dk2>
      <a:lt2>
        <a:srgbClr val="808080"/>
      </a:lt2>
      <a:accent1>
        <a:srgbClr val="CCCC00"/>
      </a:accent1>
      <a:accent2>
        <a:srgbClr val="669999"/>
      </a:accent2>
      <a:accent3>
        <a:srgbClr val="FFFFFF"/>
      </a:accent3>
      <a:accent4>
        <a:srgbClr val="000000"/>
      </a:accent4>
      <a:accent5>
        <a:srgbClr val="E2E2AA"/>
      </a:accent5>
      <a:accent6>
        <a:srgbClr val="5C8A8A"/>
      </a:accent6>
      <a:hlink>
        <a:srgbClr val="7E9CE8"/>
      </a:hlink>
      <a:folHlink>
        <a:srgbClr val="D8D8EC"/>
      </a:folHlink>
    </a:clrScheme>
    <a:fontScheme name="Network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n-US" sz="1600" b="1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pitchFamily="34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n-US" sz="1600" b="1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pitchFamily="34" charset="0"/>
          </a:defRPr>
        </a:defPPr>
      </a:lstStyle>
    </a:lnDef>
  </a:objectDefaults>
  <a:extraClrSchemeLst>
    <a:extraClrScheme>
      <a:clrScheme name="Network 1">
        <a:dk1>
          <a:srgbClr val="4F747B"/>
        </a:dk1>
        <a:lt1>
          <a:srgbClr val="FFFFFF"/>
        </a:lt1>
        <a:dk2>
          <a:srgbClr val="000000"/>
        </a:dk2>
        <a:lt2>
          <a:srgbClr val="C0C0C0"/>
        </a:lt2>
        <a:accent1>
          <a:srgbClr val="859868"/>
        </a:accent1>
        <a:accent2>
          <a:srgbClr val="5F5F5F"/>
        </a:accent2>
        <a:accent3>
          <a:srgbClr val="AAAAAA"/>
        </a:accent3>
        <a:accent4>
          <a:srgbClr val="DADADA"/>
        </a:accent4>
        <a:accent5>
          <a:srgbClr val="C2CAB9"/>
        </a:accent5>
        <a:accent6>
          <a:srgbClr val="555555"/>
        </a:accent6>
        <a:hlink>
          <a:srgbClr val="5F5F5F"/>
        </a:hlink>
        <a:folHlink>
          <a:srgbClr val="BA1212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Network 2">
        <a:dk1>
          <a:srgbClr val="3C0000"/>
        </a:dk1>
        <a:lt1>
          <a:srgbClr val="FFFFFF"/>
        </a:lt1>
        <a:dk2>
          <a:srgbClr val="4D0B0B"/>
        </a:dk2>
        <a:lt2>
          <a:srgbClr val="FFFFFF"/>
        </a:lt2>
        <a:accent1>
          <a:srgbClr val="666633"/>
        </a:accent1>
        <a:accent2>
          <a:srgbClr val="CC3300"/>
        </a:accent2>
        <a:accent3>
          <a:srgbClr val="B2AAAA"/>
        </a:accent3>
        <a:accent4>
          <a:srgbClr val="DADADA"/>
        </a:accent4>
        <a:accent5>
          <a:srgbClr val="B8B8AD"/>
        </a:accent5>
        <a:accent6>
          <a:srgbClr val="B92D00"/>
        </a:accent6>
        <a:hlink>
          <a:srgbClr val="CC9900"/>
        </a:hlink>
        <a:folHlink>
          <a:srgbClr val="CCCC33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Network 3">
        <a:dk1>
          <a:srgbClr val="666699"/>
        </a:dk1>
        <a:lt1>
          <a:srgbClr val="FFFFFF"/>
        </a:lt1>
        <a:dk2>
          <a:srgbClr val="15192B"/>
        </a:dk2>
        <a:lt2>
          <a:srgbClr val="CCCCFF"/>
        </a:lt2>
        <a:accent1>
          <a:srgbClr val="4F893D"/>
        </a:accent1>
        <a:accent2>
          <a:srgbClr val="666699"/>
        </a:accent2>
        <a:accent3>
          <a:srgbClr val="AAABAC"/>
        </a:accent3>
        <a:accent4>
          <a:srgbClr val="DADADA"/>
        </a:accent4>
        <a:accent5>
          <a:srgbClr val="B2C4AF"/>
        </a:accent5>
        <a:accent6>
          <a:srgbClr val="5C5C8A"/>
        </a:accent6>
        <a:hlink>
          <a:srgbClr val="CC9900"/>
        </a:hlink>
        <a:folHlink>
          <a:srgbClr val="4837C7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Network 4">
        <a:dk1>
          <a:srgbClr val="666699"/>
        </a:dk1>
        <a:lt1>
          <a:srgbClr val="FFFFFF"/>
        </a:lt1>
        <a:dk2>
          <a:srgbClr val="86001A"/>
        </a:dk2>
        <a:lt2>
          <a:srgbClr val="CCCC66"/>
        </a:lt2>
        <a:accent1>
          <a:srgbClr val="FF3300"/>
        </a:accent1>
        <a:accent2>
          <a:srgbClr val="FF6600"/>
        </a:accent2>
        <a:accent3>
          <a:srgbClr val="C3AAAB"/>
        </a:accent3>
        <a:accent4>
          <a:srgbClr val="DADADA"/>
        </a:accent4>
        <a:accent5>
          <a:srgbClr val="FFADAA"/>
        </a:accent5>
        <a:accent6>
          <a:srgbClr val="E75C00"/>
        </a:accent6>
        <a:hlink>
          <a:srgbClr val="CC9900"/>
        </a:hlink>
        <a:folHlink>
          <a:srgbClr val="FF00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Network 5">
        <a:dk1>
          <a:srgbClr val="666699"/>
        </a:dk1>
        <a:lt1>
          <a:srgbClr val="FFFFFF"/>
        </a:lt1>
        <a:dk2>
          <a:srgbClr val="000054"/>
        </a:dk2>
        <a:lt2>
          <a:srgbClr val="FFFFFF"/>
        </a:lt2>
        <a:accent1>
          <a:srgbClr val="3333FF"/>
        </a:accent1>
        <a:accent2>
          <a:srgbClr val="006699"/>
        </a:accent2>
        <a:accent3>
          <a:srgbClr val="AAAAB3"/>
        </a:accent3>
        <a:accent4>
          <a:srgbClr val="DADADA"/>
        </a:accent4>
        <a:accent5>
          <a:srgbClr val="ADADFF"/>
        </a:accent5>
        <a:accent6>
          <a:srgbClr val="005C8A"/>
        </a:accent6>
        <a:hlink>
          <a:srgbClr val="669900"/>
        </a:hlink>
        <a:folHlink>
          <a:srgbClr val="0000FF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Network 6">
        <a:dk1>
          <a:srgbClr val="808080"/>
        </a:dk1>
        <a:lt1>
          <a:srgbClr val="FFFFFF"/>
        </a:lt1>
        <a:dk2>
          <a:srgbClr val="30054B"/>
        </a:dk2>
        <a:lt2>
          <a:srgbClr val="FFFFFF"/>
        </a:lt2>
        <a:accent1>
          <a:srgbClr val="797B9B"/>
        </a:accent1>
        <a:accent2>
          <a:srgbClr val="6B4FB1"/>
        </a:accent2>
        <a:accent3>
          <a:srgbClr val="ADAAB1"/>
        </a:accent3>
        <a:accent4>
          <a:srgbClr val="DADADA"/>
        </a:accent4>
        <a:accent5>
          <a:srgbClr val="BEBFCB"/>
        </a:accent5>
        <a:accent6>
          <a:srgbClr val="6047A0"/>
        </a:accent6>
        <a:hlink>
          <a:srgbClr val="7AACCE"/>
        </a:hlink>
        <a:folHlink>
          <a:srgbClr val="D8D8EC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Network 7">
        <a:dk1>
          <a:srgbClr val="808080"/>
        </a:dk1>
        <a:lt1>
          <a:srgbClr val="FFFFCC"/>
        </a:lt1>
        <a:dk2>
          <a:srgbClr val="29527B"/>
        </a:dk2>
        <a:lt2>
          <a:srgbClr val="FFFFFF"/>
        </a:lt2>
        <a:accent1>
          <a:srgbClr val="CCCC00"/>
        </a:accent1>
        <a:accent2>
          <a:srgbClr val="669999"/>
        </a:accent2>
        <a:accent3>
          <a:srgbClr val="ACB3BF"/>
        </a:accent3>
        <a:accent4>
          <a:srgbClr val="DADAAE"/>
        </a:accent4>
        <a:accent5>
          <a:srgbClr val="E2E2AA"/>
        </a:accent5>
        <a:accent6>
          <a:srgbClr val="5C8A8A"/>
        </a:accent6>
        <a:hlink>
          <a:srgbClr val="D8D8EC"/>
        </a:hlink>
        <a:folHlink>
          <a:srgbClr val="B2B2B2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Network 8">
        <a:dk1>
          <a:srgbClr val="666699"/>
        </a:dk1>
        <a:lt1>
          <a:srgbClr val="FFFFFF"/>
        </a:lt1>
        <a:dk2>
          <a:srgbClr val="476949"/>
        </a:dk2>
        <a:lt2>
          <a:srgbClr val="FFFFFF"/>
        </a:lt2>
        <a:accent1>
          <a:srgbClr val="CC6600"/>
        </a:accent1>
        <a:accent2>
          <a:srgbClr val="CC9900"/>
        </a:accent2>
        <a:accent3>
          <a:srgbClr val="B1B9B1"/>
        </a:accent3>
        <a:accent4>
          <a:srgbClr val="DADADA"/>
        </a:accent4>
        <a:accent5>
          <a:srgbClr val="E2B8AA"/>
        </a:accent5>
        <a:accent6>
          <a:srgbClr val="B98A00"/>
        </a:accent6>
        <a:hlink>
          <a:srgbClr val="669900"/>
        </a:hlink>
        <a:folHlink>
          <a:srgbClr val="A452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Network 9">
        <a:dk1>
          <a:srgbClr val="000000"/>
        </a:dk1>
        <a:lt1>
          <a:srgbClr val="FFFFFF"/>
        </a:lt1>
        <a:dk2>
          <a:srgbClr val="7C1302"/>
        </a:dk2>
        <a:lt2>
          <a:srgbClr val="CC9900"/>
        </a:lt2>
        <a:accent1>
          <a:srgbClr val="CC9900"/>
        </a:accent1>
        <a:accent2>
          <a:srgbClr val="CC3300"/>
        </a:accent2>
        <a:accent3>
          <a:srgbClr val="FFFFFF"/>
        </a:accent3>
        <a:accent4>
          <a:srgbClr val="000000"/>
        </a:accent4>
        <a:accent5>
          <a:srgbClr val="E2CAAA"/>
        </a:accent5>
        <a:accent6>
          <a:srgbClr val="B92D00"/>
        </a:accent6>
        <a:hlink>
          <a:srgbClr val="808080"/>
        </a:hlink>
        <a:folHlink>
          <a:srgbClr val="CCCC66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Network 10">
        <a:dk1>
          <a:srgbClr val="000000"/>
        </a:dk1>
        <a:lt1>
          <a:srgbClr val="FFFFFF"/>
        </a:lt1>
        <a:dk2>
          <a:srgbClr val="330066"/>
        </a:dk2>
        <a:lt2>
          <a:srgbClr val="808080"/>
        </a:lt2>
        <a:accent1>
          <a:srgbClr val="CCCC00"/>
        </a:accent1>
        <a:accent2>
          <a:srgbClr val="669999"/>
        </a:accent2>
        <a:accent3>
          <a:srgbClr val="FFFFFF"/>
        </a:accent3>
        <a:accent4>
          <a:srgbClr val="000000"/>
        </a:accent4>
        <a:accent5>
          <a:srgbClr val="E2E2AA"/>
        </a:accent5>
        <a:accent6>
          <a:srgbClr val="5C8A8A"/>
        </a:accent6>
        <a:hlink>
          <a:srgbClr val="7E9CE8"/>
        </a:hlink>
        <a:folHlink>
          <a:srgbClr val="D8D8EC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3.xml><?xml version="1.0" encoding="utf-8"?>
<a:theme xmlns:a="http://schemas.openxmlformats.org/drawingml/2006/main" name="Contemporary Portrait">
  <a:themeElements>
    <a:clrScheme name="Contemporary Portrait 2">
      <a:dk1>
        <a:srgbClr val="000000"/>
      </a:dk1>
      <a:lt1>
        <a:srgbClr val="FFFFFF"/>
      </a:lt1>
      <a:dk2>
        <a:srgbClr val="000000"/>
      </a:dk2>
      <a:lt2>
        <a:srgbClr val="5E574E"/>
      </a:lt2>
      <a:accent1>
        <a:srgbClr val="FF6600"/>
      </a:accent1>
      <a:accent2>
        <a:srgbClr val="FFCC00"/>
      </a:accent2>
      <a:accent3>
        <a:srgbClr val="FFFFFF"/>
      </a:accent3>
      <a:accent4>
        <a:srgbClr val="000000"/>
      </a:accent4>
      <a:accent5>
        <a:srgbClr val="FFB8AA"/>
      </a:accent5>
      <a:accent6>
        <a:srgbClr val="E7B900"/>
      </a:accent6>
      <a:hlink>
        <a:srgbClr val="996633"/>
      </a:hlink>
      <a:folHlink>
        <a:srgbClr val="808000"/>
      </a:folHlink>
    </a:clrScheme>
    <a:fontScheme name="Contemporary Portrait">
      <a:majorFont>
        <a:latin typeface="Arial Black"/>
        <a:ea typeface=""/>
        <a:cs typeface=""/>
      </a:majorFont>
      <a:minorFont>
        <a:latin typeface="Tahoma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noFill/>
        <a:ln w="12700" cap="flat" cmpd="sng" algn="ctr">
          <a:solidFill>
            <a:schemeClr val="tx1"/>
          </a:solidFill>
          <a:prstDash val="solid"/>
          <a:round/>
          <a:headEnd type="none" w="med" len="med"/>
          <a:tailEnd type="none" w="lg" len="lg"/>
        </a:ln>
        <a:effectLst/>
      </a:spPr>
      <a:bodyPr vert="horz" wrap="none" lIns="91440" tIns="45720" rIns="91440" bIns="45720" numCol="1" anchor="ctr" anchorCtr="0" compatLnSpc="1">
        <a:prstTxWarp prst="textNoShape">
          <a:avLst/>
        </a:prstTxWarp>
        <a:spAutoFit/>
      </a:bodyPr>
      <a:lstStyle>
        <a:defPPr marL="0" marR="0" indent="0" algn="ctr" defTabSz="914400" rtl="0" eaLnBrk="0" fontAlgn="base" latinLnBrk="0" hangingPunct="0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n-US" sz="32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Tahoma" pitchFamily="34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noFill/>
        <a:ln w="12700" cap="flat" cmpd="sng" algn="ctr">
          <a:solidFill>
            <a:schemeClr val="tx1"/>
          </a:solidFill>
          <a:prstDash val="solid"/>
          <a:round/>
          <a:headEnd type="none" w="med" len="med"/>
          <a:tailEnd type="none" w="lg" len="lg"/>
        </a:ln>
        <a:effectLst/>
      </a:spPr>
      <a:bodyPr vert="horz" wrap="none" lIns="91440" tIns="45720" rIns="91440" bIns="45720" numCol="1" anchor="ctr" anchorCtr="0" compatLnSpc="1">
        <a:prstTxWarp prst="textNoShape">
          <a:avLst/>
        </a:prstTxWarp>
        <a:spAutoFit/>
      </a:bodyPr>
      <a:lstStyle>
        <a:defPPr marL="0" marR="0" indent="0" algn="ctr" defTabSz="914400" rtl="0" eaLnBrk="0" fontAlgn="base" latinLnBrk="0" hangingPunct="0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n-US" sz="32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Tahoma" pitchFamily="34" charset="0"/>
          </a:defRPr>
        </a:defPPr>
      </a:lstStyle>
    </a:lnDef>
  </a:objectDefaults>
  <a:extraClrSchemeLst>
    <a:extraClrScheme>
      <a:clrScheme name="Contemporary Portrait 1">
        <a:dk1>
          <a:srgbClr val="5E574E"/>
        </a:dk1>
        <a:lt1>
          <a:srgbClr val="FFFFCC"/>
        </a:lt1>
        <a:dk2>
          <a:srgbClr val="000000"/>
        </a:dk2>
        <a:lt2>
          <a:srgbClr val="FFCC00"/>
        </a:lt2>
        <a:accent1>
          <a:srgbClr val="CC9900"/>
        </a:accent1>
        <a:accent2>
          <a:srgbClr val="FF6600"/>
        </a:accent2>
        <a:accent3>
          <a:srgbClr val="AAAAAA"/>
        </a:accent3>
        <a:accent4>
          <a:srgbClr val="DADAAE"/>
        </a:accent4>
        <a:accent5>
          <a:srgbClr val="E2CAAA"/>
        </a:accent5>
        <a:accent6>
          <a:srgbClr val="E75C00"/>
        </a:accent6>
        <a:hlink>
          <a:srgbClr val="FF0000"/>
        </a:hlink>
        <a:folHlink>
          <a:srgbClr val="FFFFCC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ontemporary Portrait 2">
        <a:dk1>
          <a:srgbClr val="000000"/>
        </a:dk1>
        <a:lt1>
          <a:srgbClr val="FFFFFF"/>
        </a:lt1>
        <a:dk2>
          <a:srgbClr val="000000"/>
        </a:dk2>
        <a:lt2>
          <a:srgbClr val="5E574E"/>
        </a:lt2>
        <a:accent1>
          <a:srgbClr val="FF6600"/>
        </a:accent1>
        <a:accent2>
          <a:srgbClr val="FFCC00"/>
        </a:accent2>
        <a:accent3>
          <a:srgbClr val="FFFFFF"/>
        </a:accent3>
        <a:accent4>
          <a:srgbClr val="000000"/>
        </a:accent4>
        <a:accent5>
          <a:srgbClr val="FFB8AA"/>
        </a:accent5>
        <a:accent6>
          <a:srgbClr val="E7B900"/>
        </a:accent6>
        <a:hlink>
          <a:srgbClr val="996633"/>
        </a:hlink>
        <a:folHlink>
          <a:srgbClr val="8080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Contemporary Portrait 3">
        <a:dk1>
          <a:srgbClr val="000000"/>
        </a:dk1>
        <a:lt1>
          <a:srgbClr val="FFFFFF"/>
        </a:lt1>
        <a:dk2>
          <a:srgbClr val="000000"/>
        </a:dk2>
        <a:lt2>
          <a:srgbClr val="393939"/>
        </a:lt2>
        <a:accent1>
          <a:srgbClr val="CBCBCB"/>
        </a:accent1>
        <a:accent2>
          <a:srgbClr val="868686"/>
        </a:accent2>
        <a:accent3>
          <a:srgbClr val="FFFFFF"/>
        </a:accent3>
        <a:accent4>
          <a:srgbClr val="000000"/>
        </a:accent4>
        <a:accent5>
          <a:srgbClr val="E2E2E2"/>
        </a:accent5>
        <a:accent6>
          <a:srgbClr val="797979"/>
        </a:accent6>
        <a:hlink>
          <a:srgbClr val="4D4D4D"/>
        </a:hlink>
        <a:folHlink>
          <a:srgbClr val="EAEAEA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Contemporary Portrait 4">
        <a:dk1>
          <a:srgbClr val="000000"/>
        </a:dk1>
        <a:lt1>
          <a:srgbClr val="FFFFFF"/>
        </a:lt1>
        <a:dk2>
          <a:srgbClr val="800000"/>
        </a:dk2>
        <a:lt2>
          <a:srgbClr val="5E574E"/>
        </a:lt2>
        <a:accent1>
          <a:srgbClr val="FF6600"/>
        </a:accent1>
        <a:accent2>
          <a:srgbClr val="FFCC00"/>
        </a:accent2>
        <a:accent3>
          <a:srgbClr val="FFFFFF"/>
        </a:accent3>
        <a:accent4>
          <a:srgbClr val="000000"/>
        </a:accent4>
        <a:accent5>
          <a:srgbClr val="FFB8AA"/>
        </a:accent5>
        <a:accent6>
          <a:srgbClr val="E7B900"/>
        </a:accent6>
        <a:hlink>
          <a:srgbClr val="FF0000"/>
        </a:hlink>
        <a:folHlink>
          <a:srgbClr val="FFFFCC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Contemporary Portrait 5">
        <a:dk1>
          <a:srgbClr val="000066"/>
        </a:dk1>
        <a:lt1>
          <a:srgbClr val="FFFFFF"/>
        </a:lt1>
        <a:dk2>
          <a:srgbClr val="0000FF"/>
        </a:dk2>
        <a:lt2>
          <a:srgbClr val="000000"/>
        </a:lt2>
        <a:accent1>
          <a:srgbClr val="0066FF"/>
        </a:accent1>
        <a:accent2>
          <a:srgbClr val="33CCCC"/>
        </a:accent2>
        <a:accent3>
          <a:srgbClr val="FFFFFF"/>
        </a:accent3>
        <a:accent4>
          <a:srgbClr val="000056"/>
        </a:accent4>
        <a:accent5>
          <a:srgbClr val="AAB8FF"/>
        </a:accent5>
        <a:accent6>
          <a:srgbClr val="2DB9B9"/>
        </a:accent6>
        <a:hlink>
          <a:srgbClr val="FF00FF"/>
        </a:hlink>
        <a:folHlink>
          <a:srgbClr val="9933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Contemporary Portrait 6">
        <a:dk1>
          <a:srgbClr val="000000"/>
        </a:dk1>
        <a:lt1>
          <a:srgbClr val="FFFFFF"/>
        </a:lt1>
        <a:dk2>
          <a:srgbClr val="000066"/>
        </a:dk2>
        <a:lt2>
          <a:srgbClr val="FFCC00"/>
        </a:lt2>
        <a:accent1>
          <a:srgbClr val="0066FF"/>
        </a:accent1>
        <a:accent2>
          <a:srgbClr val="33CCCC"/>
        </a:accent2>
        <a:accent3>
          <a:srgbClr val="AAAAB8"/>
        </a:accent3>
        <a:accent4>
          <a:srgbClr val="DADADA"/>
        </a:accent4>
        <a:accent5>
          <a:srgbClr val="AAB8FF"/>
        </a:accent5>
        <a:accent6>
          <a:srgbClr val="2DB9B9"/>
        </a:accent6>
        <a:hlink>
          <a:srgbClr val="FF00FF"/>
        </a:hlink>
        <a:folHlink>
          <a:srgbClr val="9933FF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ontemporary Portrait 7">
        <a:dk1>
          <a:srgbClr val="5E574E"/>
        </a:dk1>
        <a:lt1>
          <a:srgbClr val="FFFFCC"/>
        </a:lt1>
        <a:dk2>
          <a:srgbClr val="800000"/>
        </a:dk2>
        <a:lt2>
          <a:srgbClr val="FFCC00"/>
        </a:lt2>
        <a:accent1>
          <a:srgbClr val="CC9900"/>
        </a:accent1>
        <a:accent2>
          <a:srgbClr val="FF6600"/>
        </a:accent2>
        <a:accent3>
          <a:srgbClr val="C0AAAA"/>
        </a:accent3>
        <a:accent4>
          <a:srgbClr val="DADAAE"/>
        </a:accent4>
        <a:accent5>
          <a:srgbClr val="E2CAAA"/>
        </a:accent5>
        <a:accent6>
          <a:srgbClr val="E75C00"/>
        </a:accent6>
        <a:hlink>
          <a:srgbClr val="FF0000"/>
        </a:hlink>
        <a:folHlink>
          <a:srgbClr val="FFFFCC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4.xml><?xml version="1.0" encoding="utf-8"?>
<a:theme xmlns:a="http://schemas.openxmlformats.org/drawingml/2006/main" name="1_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rbit">
      <a:majorFont>
        <a:latin typeface="Candara"/>
        <a:ea typeface=""/>
        <a:cs typeface=""/>
        <a:font script="Jpan" typeface="ＭＳ Ｐゴシック"/>
        <a:font script="Hans" typeface="宋体"/>
        <a:font script="Hant" typeface="新細明體"/>
      </a:majorFont>
      <a:minorFont>
        <a:latin typeface="Candara"/>
        <a:ea typeface=""/>
        <a:cs typeface=""/>
        <a:font script="Jpan" typeface="ＭＳ Ｐゴシック"/>
        <a:font script="Hans" typeface="宋体"/>
        <a:font script="Hant" typeface="新細明體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ppt/theme/theme5.xml><?xml version="1.0" encoding="utf-8"?>
<a:theme xmlns:a="http://schemas.openxmlformats.org/drawingml/2006/main" name="2_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Apex">
      <a:majorFont>
        <a:latin typeface="Lucida Sans"/>
        <a:ea typeface=""/>
        <a:cs typeface=""/>
        <a:font script="Grek" typeface="Arial"/>
        <a:font script="Cyrl" typeface="Arial"/>
        <a:font script="Jpan" typeface="HG丸ｺﾞｼｯｸM-PRO"/>
        <a:font script="Hang" typeface="휴먼옛체"/>
        <a:font script="Hans" typeface="黑体"/>
        <a:font script="Hant" typeface="微軟正黑體"/>
        <a:font script="Arab" typeface="Tahoma"/>
        <a:font script="Hebr" typeface="Levenim MT"/>
        <a:font script="Thai" typeface="Frees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</a:majorFont>
      <a:minorFont>
        <a:latin typeface="Book Antiqua"/>
        <a:ea typeface=""/>
        <a:cs typeface=""/>
        <a:font script="Grek" typeface="Times New Roman"/>
        <a:font script="Cyrl" typeface="Times New Roman"/>
        <a:font script="Jpan" typeface="HG明朝B"/>
        <a:font script="Hang" typeface="돋움"/>
        <a:font script="Hans" typeface="宋体"/>
        <a:font script="Hant" typeface="新細明體"/>
        <a:font script="Arab" typeface="Times New Roman"/>
        <a:font script="Hebr" typeface="David"/>
        <a:font script="Thai" typeface="EucrosiaUPC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ppt/theme/theme6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ppt/theme/theme7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Advantage.thmx</Template>
  <TotalTime>41899</TotalTime>
  <Words>2126</Words>
  <Application>Microsoft Office PowerPoint</Application>
  <PresentationFormat>On-screen Show (4:3)</PresentationFormat>
  <Paragraphs>876</Paragraphs>
  <Slides>60</Slides>
  <Notes>32</Notes>
  <HiddenSlides>0</HiddenSlides>
  <MMClips>0</MMClips>
  <ScaleCrop>false</ScaleCrop>
  <HeadingPairs>
    <vt:vector size="8" baseType="variant">
      <vt:variant>
        <vt:lpstr>Fonts Used</vt:lpstr>
      </vt:variant>
      <vt:variant>
        <vt:i4>12</vt:i4>
      </vt:variant>
      <vt:variant>
        <vt:lpstr>Theme</vt:lpstr>
      </vt:variant>
      <vt:variant>
        <vt:i4>5</vt:i4>
      </vt:variant>
      <vt:variant>
        <vt:lpstr>Embedded OLE Servers</vt:lpstr>
      </vt:variant>
      <vt:variant>
        <vt:i4>2</vt:i4>
      </vt:variant>
      <vt:variant>
        <vt:lpstr>Slide Titles</vt:lpstr>
      </vt:variant>
      <vt:variant>
        <vt:i4>60</vt:i4>
      </vt:variant>
    </vt:vector>
  </HeadingPairs>
  <TitlesOfParts>
    <vt:vector size="79" baseType="lpstr">
      <vt:lpstr>Arial</vt:lpstr>
      <vt:lpstr>Arial Black</vt:lpstr>
      <vt:lpstr>Book Antiqua</vt:lpstr>
      <vt:lpstr>Calibri</vt:lpstr>
      <vt:lpstr>Candara</vt:lpstr>
      <vt:lpstr>Helvetica Neue Bold Condensed</vt:lpstr>
      <vt:lpstr>Lucida Sans</vt:lpstr>
      <vt:lpstr>News Gothic MT</vt:lpstr>
      <vt:lpstr>Symbol</vt:lpstr>
      <vt:lpstr>Tahoma</vt:lpstr>
      <vt:lpstr>Times New Roman</vt:lpstr>
      <vt:lpstr>Wingdings</vt:lpstr>
      <vt:lpstr>Office Theme</vt:lpstr>
      <vt:lpstr>Network</vt:lpstr>
      <vt:lpstr>Contemporary Portrait</vt:lpstr>
      <vt:lpstr>1_Office Theme</vt:lpstr>
      <vt:lpstr>2_Office Theme</vt:lpstr>
      <vt:lpstr>Equation</vt:lpstr>
      <vt:lpstr>Picture</vt:lpstr>
      <vt:lpstr>Neural Networks</vt:lpstr>
      <vt:lpstr>Outline</vt:lpstr>
      <vt:lpstr>Recall: Logistic Regression</vt:lpstr>
      <vt:lpstr>Using gradient ascent for linear classifiers</vt:lpstr>
      <vt:lpstr>Using gradient ascent for linear classifiers</vt:lpstr>
      <vt:lpstr>Using gradient ascent for linear classifiers</vt:lpstr>
      <vt:lpstr>Logistic Regression</vt:lpstr>
      <vt:lpstr>Neural Networks</vt:lpstr>
      <vt:lpstr>Learning highly non-linear functions</vt:lpstr>
      <vt:lpstr>Perceptron and Neural Nets</vt:lpstr>
      <vt:lpstr>Connectionist Models</vt:lpstr>
      <vt:lpstr>Why is everyone talking  about Deep Learning?</vt:lpstr>
      <vt:lpstr>Why is everyone talking  about Deep Learning?</vt:lpstr>
      <vt:lpstr>A Recipe for  Machine Learning</vt:lpstr>
      <vt:lpstr>A Recipe for  Machine Learning</vt:lpstr>
      <vt:lpstr>A Recipe for  Machine Learning</vt:lpstr>
      <vt:lpstr>A Recipe for  Machine Learning</vt:lpstr>
      <vt:lpstr>Linear Regression</vt:lpstr>
      <vt:lpstr>Logistic Regression</vt:lpstr>
      <vt:lpstr>Logistic Regression</vt:lpstr>
      <vt:lpstr>Logistic Regression</vt:lpstr>
      <vt:lpstr>Neural Network Model</vt:lpstr>
      <vt:lpstr>“Combined logistic models”</vt:lpstr>
      <vt:lpstr>PowerPoint Presentation</vt:lpstr>
      <vt:lpstr>PowerPoint Presentation</vt:lpstr>
      <vt:lpstr>no target for hidden units...</vt:lpstr>
      <vt:lpstr>Jargon Pseudo-Correspondence</vt:lpstr>
      <vt:lpstr>Neural Network</vt:lpstr>
      <vt:lpstr>Neural Network</vt:lpstr>
      <vt:lpstr>Building a Neural Net</vt:lpstr>
      <vt:lpstr>Building a Neural Net</vt:lpstr>
      <vt:lpstr>Building a Neural Net</vt:lpstr>
      <vt:lpstr>Building a Neural Net</vt:lpstr>
      <vt:lpstr>Building a Neural Net</vt:lpstr>
      <vt:lpstr>Decision Boundary</vt:lpstr>
      <vt:lpstr>Decision Boundary</vt:lpstr>
      <vt:lpstr>Decision Boundary</vt:lpstr>
      <vt:lpstr>Multi-Class Output</vt:lpstr>
      <vt:lpstr>Deeper Networks</vt:lpstr>
      <vt:lpstr>Deeper Networks</vt:lpstr>
      <vt:lpstr>Deeper Networks</vt:lpstr>
      <vt:lpstr>Different Levels of Abstraction</vt:lpstr>
      <vt:lpstr>Different Levels of Abstraction</vt:lpstr>
      <vt:lpstr>Different Levels of Abstraction</vt:lpstr>
      <vt:lpstr>Architectures</vt:lpstr>
      <vt:lpstr>Neural Network Architectures</vt:lpstr>
      <vt:lpstr>Activation Functions</vt:lpstr>
      <vt:lpstr>Activation Functions</vt:lpstr>
      <vt:lpstr>Activation Functions</vt:lpstr>
      <vt:lpstr>Activation Functions</vt:lpstr>
      <vt:lpstr>PowerPoint Presentation</vt:lpstr>
      <vt:lpstr>Multi-Class Output</vt:lpstr>
      <vt:lpstr>Multi-Class Output</vt:lpstr>
      <vt:lpstr>A Recipe for  Machine Learning</vt:lpstr>
      <vt:lpstr>Backpropagation</vt:lpstr>
      <vt:lpstr>Chain Rule</vt:lpstr>
      <vt:lpstr>Chain Rule</vt:lpstr>
      <vt:lpstr>Chain Rule</vt:lpstr>
      <vt:lpstr>Backpropagation</vt:lpstr>
      <vt:lpstr>Backpropagation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Matt Gormley</dc:creator>
  <cp:lastModifiedBy>Fenga, Livio</cp:lastModifiedBy>
  <cp:revision>2585</cp:revision>
  <dcterms:created xsi:type="dcterms:W3CDTF">2014-04-15T19:33:39Z</dcterms:created>
  <dcterms:modified xsi:type="dcterms:W3CDTF">2021-12-02T14:24:43Z</dcterms:modified>
</cp:coreProperties>
</file>