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5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2" r:id="rId15"/>
    <p:sldId id="28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2D4CE2-AFD1-46C8-ACCB-94206316CBF0}" v="4" dt="2021-11-23T19:16:22.1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55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enga, Livio" userId="e9a206dd-d90d-4df1-9ae6-4876ed6442fb" providerId="ADAL" clId="{482D4CE2-AFD1-46C8-ACCB-94206316CBF0}"/>
    <pc:docChg chg="undo custSel delSld modSld sldOrd">
      <pc:chgData name="Fenga, Livio" userId="e9a206dd-d90d-4df1-9ae6-4876ed6442fb" providerId="ADAL" clId="{482D4CE2-AFD1-46C8-ACCB-94206316CBF0}" dt="2021-11-26T12:35:37.832" v="272" actId="47"/>
      <pc:docMkLst>
        <pc:docMk/>
      </pc:docMkLst>
      <pc:sldChg chg="modSp mod">
        <pc:chgData name="Fenga, Livio" userId="e9a206dd-d90d-4df1-9ae6-4876ed6442fb" providerId="ADAL" clId="{482D4CE2-AFD1-46C8-ACCB-94206316CBF0}" dt="2021-11-25T16:46:01.488" v="271" actId="207"/>
        <pc:sldMkLst>
          <pc:docMk/>
          <pc:sldMk cId="3390114506" sldId="257"/>
        </pc:sldMkLst>
        <pc:spChg chg="mod">
          <ac:chgData name="Fenga, Livio" userId="e9a206dd-d90d-4df1-9ae6-4876ed6442fb" providerId="ADAL" clId="{482D4CE2-AFD1-46C8-ACCB-94206316CBF0}" dt="2021-11-25T16:46:01.488" v="271" actId="207"/>
          <ac:spMkLst>
            <pc:docMk/>
            <pc:sldMk cId="3390114506" sldId="257"/>
            <ac:spMk id="7" creationId="{486D8159-BE10-45C0-8C32-DBC0A8BBD393}"/>
          </ac:spMkLst>
        </pc:spChg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665544834" sldId="269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265238060" sldId="270"/>
        </pc:sldMkLst>
      </pc:sldChg>
      <pc:sldChg chg="addSp modSp mod">
        <pc:chgData name="Fenga, Livio" userId="e9a206dd-d90d-4df1-9ae6-4876ed6442fb" providerId="ADAL" clId="{482D4CE2-AFD1-46C8-ACCB-94206316CBF0}" dt="2021-11-23T19:08:59.850" v="19" actId="14100"/>
        <pc:sldMkLst>
          <pc:docMk/>
          <pc:sldMk cId="3999313982" sldId="274"/>
        </pc:sldMkLst>
        <pc:spChg chg="add mod">
          <ac:chgData name="Fenga, Livio" userId="e9a206dd-d90d-4df1-9ae6-4876ed6442fb" providerId="ADAL" clId="{482D4CE2-AFD1-46C8-ACCB-94206316CBF0}" dt="2021-11-23T19:08:47.236" v="11"/>
          <ac:spMkLst>
            <pc:docMk/>
            <pc:sldMk cId="3999313982" sldId="274"/>
            <ac:spMk id="3" creationId="{7590FA54-F6F0-4F7D-BAC4-90D92B806AA8}"/>
          </ac:spMkLst>
        </pc:spChg>
        <pc:spChg chg="add mod">
          <ac:chgData name="Fenga, Livio" userId="e9a206dd-d90d-4df1-9ae6-4876ed6442fb" providerId="ADAL" clId="{482D4CE2-AFD1-46C8-ACCB-94206316CBF0}" dt="2021-11-23T19:08:59.850" v="19" actId="14100"/>
          <ac:spMkLst>
            <pc:docMk/>
            <pc:sldMk cId="3999313982" sldId="274"/>
            <ac:spMk id="5" creationId="{EB09BA50-B137-4DDA-874F-EE1D9B66F751}"/>
          </ac:spMkLst>
        </pc:spChg>
      </pc:sldChg>
      <pc:sldChg chg="addSp modSp mod">
        <pc:chgData name="Fenga, Livio" userId="e9a206dd-d90d-4df1-9ae6-4876ed6442fb" providerId="ADAL" clId="{482D4CE2-AFD1-46C8-ACCB-94206316CBF0}" dt="2021-11-23T19:10:27.595" v="30" actId="1076"/>
        <pc:sldMkLst>
          <pc:docMk/>
          <pc:sldMk cId="1778106147" sldId="275"/>
        </pc:sldMkLst>
        <pc:spChg chg="add mod">
          <ac:chgData name="Fenga, Livio" userId="e9a206dd-d90d-4df1-9ae6-4876ed6442fb" providerId="ADAL" clId="{482D4CE2-AFD1-46C8-ACCB-94206316CBF0}" dt="2021-11-23T19:10:27.595" v="30" actId="1076"/>
          <ac:spMkLst>
            <pc:docMk/>
            <pc:sldMk cId="1778106147" sldId="275"/>
            <ac:spMk id="3" creationId="{86C92BC3-26CB-4397-A42D-90B6D6F688D4}"/>
          </ac:spMkLst>
        </pc:spChg>
      </pc:sldChg>
      <pc:sldChg chg="addSp modSp mod setBg">
        <pc:chgData name="Fenga, Livio" userId="e9a206dd-d90d-4df1-9ae6-4876ed6442fb" providerId="ADAL" clId="{482D4CE2-AFD1-46C8-ACCB-94206316CBF0}" dt="2021-11-23T19:10:57.526" v="38" actId="26606"/>
        <pc:sldMkLst>
          <pc:docMk/>
          <pc:sldMk cId="1982460864" sldId="276"/>
        </pc:sldMkLst>
        <pc:spChg chg="add mod">
          <ac:chgData name="Fenga, Livio" userId="e9a206dd-d90d-4df1-9ae6-4876ed6442fb" providerId="ADAL" clId="{482D4CE2-AFD1-46C8-ACCB-94206316CBF0}" dt="2021-11-23T19:10:57.526" v="38" actId="26606"/>
          <ac:spMkLst>
            <pc:docMk/>
            <pc:sldMk cId="1982460864" sldId="276"/>
            <ac:spMk id="3" creationId="{BA788524-7FAD-4A7E-8E90-E9B2F1BEFD05}"/>
          </ac:spMkLst>
        </pc:spChg>
        <pc:spChg chg="add">
          <ac:chgData name="Fenga, Livio" userId="e9a206dd-d90d-4df1-9ae6-4876ed6442fb" providerId="ADAL" clId="{482D4CE2-AFD1-46C8-ACCB-94206316CBF0}" dt="2021-11-23T19:10:57.526" v="38" actId="26606"/>
          <ac:spMkLst>
            <pc:docMk/>
            <pc:sldMk cId="1982460864" sldId="276"/>
            <ac:spMk id="10" creationId="{23D09407-53BC-485E-B4CE-BC5E4FC4B25B}"/>
          </ac:spMkLst>
        </pc:spChg>
        <pc:spChg chg="add">
          <ac:chgData name="Fenga, Livio" userId="e9a206dd-d90d-4df1-9ae6-4876ed6442fb" providerId="ADAL" clId="{482D4CE2-AFD1-46C8-ACCB-94206316CBF0}" dt="2021-11-23T19:10:57.526" v="38" actId="26606"/>
          <ac:spMkLst>
            <pc:docMk/>
            <pc:sldMk cId="1982460864" sldId="276"/>
            <ac:spMk id="12" creationId="{921DB988-49FC-4608-B0A2-E2F3A4019041}"/>
          </ac:spMkLst>
        </pc:spChg>
        <pc:grpChg chg="add">
          <ac:chgData name="Fenga, Livio" userId="e9a206dd-d90d-4df1-9ae6-4876ed6442fb" providerId="ADAL" clId="{482D4CE2-AFD1-46C8-ACCB-94206316CBF0}" dt="2021-11-23T19:10:57.526" v="38" actId="26606"/>
          <ac:grpSpMkLst>
            <pc:docMk/>
            <pc:sldMk cId="1982460864" sldId="276"/>
            <ac:grpSpMk id="14" creationId="{E9B930FD-8671-4C4C-ADCF-73AC1D0CD417}"/>
          </ac:grpSpMkLst>
        </pc:grpChg>
        <pc:grpChg chg="add">
          <ac:chgData name="Fenga, Livio" userId="e9a206dd-d90d-4df1-9ae6-4876ed6442fb" providerId="ADAL" clId="{482D4CE2-AFD1-46C8-ACCB-94206316CBF0}" dt="2021-11-23T19:10:57.526" v="38" actId="26606"/>
          <ac:grpSpMkLst>
            <pc:docMk/>
            <pc:sldMk cId="1982460864" sldId="276"/>
            <ac:grpSpMk id="20" creationId="{383C2651-AE0C-4AE4-8725-E2F9414FE219}"/>
          </ac:grpSpMkLst>
        </pc:grpChg>
        <pc:picChg chg="add mod">
          <ac:chgData name="Fenga, Livio" userId="e9a206dd-d90d-4df1-9ae6-4876ed6442fb" providerId="ADAL" clId="{482D4CE2-AFD1-46C8-ACCB-94206316CBF0}" dt="2021-11-23T19:10:57.526" v="38" actId="26606"/>
          <ac:picMkLst>
            <pc:docMk/>
            <pc:sldMk cId="1982460864" sldId="276"/>
            <ac:picMk id="5" creationId="{6BC0DF41-1EB0-42F4-A6BD-27827BE1E361}"/>
          </ac:picMkLst>
        </pc:picChg>
      </pc:sldChg>
      <pc:sldChg chg="addSp delSp modSp mod">
        <pc:chgData name="Fenga, Livio" userId="e9a206dd-d90d-4df1-9ae6-4876ed6442fb" providerId="ADAL" clId="{482D4CE2-AFD1-46C8-ACCB-94206316CBF0}" dt="2021-11-23T19:12:04.420" v="63" actId="14100"/>
        <pc:sldMkLst>
          <pc:docMk/>
          <pc:sldMk cId="4109971829" sldId="277"/>
        </pc:sldMkLst>
        <pc:spChg chg="add del">
          <ac:chgData name="Fenga, Livio" userId="e9a206dd-d90d-4df1-9ae6-4876ed6442fb" providerId="ADAL" clId="{482D4CE2-AFD1-46C8-ACCB-94206316CBF0}" dt="2021-11-23T19:11:13.677" v="40"/>
          <ac:spMkLst>
            <pc:docMk/>
            <pc:sldMk cId="4109971829" sldId="277"/>
            <ac:spMk id="2" creationId="{8DE83D9F-7004-4A26-93AC-C4440A8BD7AE}"/>
          </ac:spMkLst>
        </pc:spChg>
        <pc:spChg chg="add mod">
          <ac:chgData name="Fenga, Livio" userId="e9a206dd-d90d-4df1-9ae6-4876ed6442fb" providerId="ADAL" clId="{482D4CE2-AFD1-46C8-ACCB-94206316CBF0}" dt="2021-11-23T19:11:47.093" v="51" actId="14100"/>
          <ac:spMkLst>
            <pc:docMk/>
            <pc:sldMk cId="4109971829" sldId="277"/>
            <ac:spMk id="6" creationId="{2071B3F6-0132-42AB-B2C3-B7437CF957AE}"/>
          </ac:spMkLst>
        </pc:spChg>
        <pc:spChg chg="add mod">
          <ac:chgData name="Fenga, Livio" userId="e9a206dd-d90d-4df1-9ae6-4876ed6442fb" providerId="ADAL" clId="{482D4CE2-AFD1-46C8-ACCB-94206316CBF0}" dt="2021-11-23T19:12:04.420" v="63" actId="14100"/>
          <ac:spMkLst>
            <pc:docMk/>
            <pc:sldMk cId="4109971829" sldId="277"/>
            <ac:spMk id="8" creationId="{E51DEA05-0E2B-4245-AD07-CDB6A8BC84F0}"/>
          </ac:spMkLst>
        </pc:spChg>
        <pc:picChg chg="add del">
          <ac:chgData name="Fenga, Livio" userId="e9a206dd-d90d-4df1-9ae6-4876ed6442fb" providerId="ADAL" clId="{482D4CE2-AFD1-46C8-ACCB-94206316CBF0}" dt="2021-11-23T19:11:13.677" v="40"/>
          <ac:picMkLst>
            <pc:docMk/>
            <pc:sldMk cId="4109971829" sldId="277"/>
            <ac:picMk id="2050" creationId="{8E707240-6ADD-40D2-A9C4-446521A141B2}"/>
          </ac:picMkLst>
        </pc:picChg>
        <pc:picChg chg="add del">
          <ac:chgData name="Fenga, Livio" userId="e9a206dd-d90d-4df1-9ae6-4876ed6442fb" providerId="ADAL" clId="{482D4CE2-AFD1-46C8-ACCB-94206316CBF0}" dt="2021-11-23T19:11:13.677" v="40"/>
          <ac:picMkLst>
            <pc:docMk/>
            <pc:sldMk cId="4109971829" sldId="277"/>
            <ac:picMk id="2051" creationId="{D1EDBB58-0054-4C89-BD59-E2D3FE601C60}"/>
          </ac:picMkLst>
        </pc:picChg>
      </pc:sldChg>
      <pc:sldChg chg="addSp modSp mod">
        <pc:chgData name="Fenga, Livio" userId="e9a206dd-d90d-4df1-9ae6-4876ed6442fb" providerId="ADAL" clId="{482D4CE2-AFD1-46C8-ACCB-94206316CBF0}" dt="2021-11-23T19:13:33.616" v="76" actId="114"/>
        <pc:sldMkLst>
          <pc:docMk/>
          <pc:sldMk cId="3910063449" sldId="278"/>
        </pc:sldMkLst>
        <pc:spChg chg="add mod">
          <ac:chgData name="Fenga, Livio" userId="e9a206dd-d90d-4df1-9ae6-4876ed6442fb" providerId="ADAL" clId="{482D4CE2-AFD1-46C8-ACCB-94206316CBF0}" dt="2021-11-23T19:12:38.535" v="69" actId="113"/>
          <ac:spMkLst>
            <pc:docMk/>
            <pc:sldMk cId="3910063449" sldId="278"/>
            <ac:spMk id="3" creationId="{735658A7-3575-475F-A29A-C40FA3029A82}"/>
          </ac:spMkLst>
        </pc:spChg>
        <pc:spChg chg="add mod">
          <ac:chgData name="Fenga, Livio" userId="e9a206dd-d90d-4df1-9ae6-4876ed6442fb" providerId="ADAL" clId="{482D4CE2-AFD1-46C8-ACCB-94206316CBF0}" dt="2021-11-23T19:13:33.616" v="76" actId="114"/>
          <ac:spMkLst>
            <pc:docMk/>
            <pc:sldMk cId="3910063449" sldId="278"/>
            <ac:spMk id="7" creationId="{FF3D6457-74E6-4A1A-BEAE-A3AACF396FBE}"/>
          </ac:spMkLst>
        </pc:spChg>
        <pc:picChg chg="add mod">
          <ac:chgData name="Fenga, Livio" userId="e9a206dd-d90d-4df1-9ae6-4876ed6442fb" providerId="ADAL" clId="{482D4CE2-AFD1-46C8-ACCB-94206316CBF0}" dt="2021-11-23T19:13:13.389" v="71" actId="1076"/>
          <ac:picMkLst>
            <pc:docMk/>
            <pc:sldMk cId="3910063449" sldId="278"/>
            <ac:picMk id="5" creationId="{BABA3C21-FB7C-43F8-B4F7-3DC427D7B4F5}"/>
          </ac:picMkLst>
        </pc:picChg>
      </pc:sldChg>
      <pc:sldChg chg="addSp modSp mod">
        <pc:chgData name="Fenga, Livio" userId="e9a206dd-d90d-4df1-9ae6-4876ed6442fb" providerId="ADAL" clId="{482D4CE2-AFD1-46C8-ACCB-94206316CBF0}" dt="2021-11-23T19:15:16.879" v="118" actId="20577"/>
        <pc:sldMkLst>
          <pc:docMk/>
          <pc:sldMk cId="424948955" sldId="279"/>
        </pc:sldMkLst>
        <pc:spChg chg="add mod">
          <ac:chgData name="Fenga, Livio" userId="e9a206dd-d90d-4df1-9ae6-4876ed6442fb" providerId="ADAL" clId="{482D4CE2-AFD1-46C8-ACCB-94206316CBF0}" dt="2021-11-23T19:15:16.879" v="118" actId="20577"/>
          <ac:spMkLst>
            <pc:docMk/>
            <pc:sldMk cId="424948955" sldId="279"/>
            <ac:spMk id="3" creationId="{6A9AE9E3-265E-481A-9401-616D30E8BB4A}"/>
          </ac:spMkLst>
        </pc:spChg>
        <pc:spChg chg="add mod">
          <ac:chgData name="Fenga, Livio" userId="e9a206dd-d90d-4df1-9ae6-4876ed6442fb" providerId="ADAL" clId="{482D4CE2-AFD1-46C8-ACCB-94206316CBF0}" dt="2021-11-23T19:14:09.893" v="91" actId="14100"/>
          <ac:spMkLst>
            <pc:docMk/>
            <pc:sldMk cId="424948955" sldId="279"/>
            <ac:spMk id="5" creationId="{135C50D7-E8B3-4D48-8766-3CEAF0B33F7F}"/>
          </ac:spMkLst>
        </pc:spChg>
        <pc:spChg chg="add mod">
          <ac:chgData name="Fenga, Livio" userId="e9a206dd-d90d-4df1-9ae6-4876ed6442fb" providerId="ADAL" clId="{482D4CE2-AFD1-46C8-ACCB-94206316CBF0}" dt="2021-11-23T19:14:41.382" v="104" actId="403"/>
          <ac:spMkLst>
            <pc:docMk/>
            <pc:sldMk cId="424948955" sldId="279"/>
            <ac:spMk id="7" creationId="{933C182F-F6DA-45CA-9B91-E847D767AEDC}"/>
          </ac:spMkLst>
        </pc:spChg>
      </pc:sldChg>
      <pc:sldChg chg="addSp modSp mod setBg">
        <pc:chgData name="Fenga, Livio" userId="e9a206dd-d90d-4df1-9ae6-4876ed6442fb" providerId="ADAL" clId="{482D4CE2-AFD1-46C8-ACCB-94206316CBF0}" dt="2021-11-23T19:15:49.295" v="121" actId="26606"/>
        <pc:sldMkLst>
          <pc:docMk/>
          <pc:sldMk cId="30309923" sldId="280"/>
        </pc:sldMkLst>
        <pc:spChg chg="add">
          <ac:chgData name="Fenga, Livio" userId="e9a206dd-d90d-4df1-9ae6-4876ed6442fb" providerId="ADAL" clId="{482D4CE2-AFD1-46C8-ACCB-94206316CBF0}" dt="2021-11-23T19:15:49.295" v="121" actId="26606"/>
          <ac:spMkLst>
            <pc:docMk/>
            <pc:sldMk cId="30309923" sldId="280"/>
            <ac:spMk id="8" creationId="{AB8C311F-7253-4AED-9701-7FC0708C41C7}"/>
          </ac:spMkLst>
        </pc:spChg>
        <pc:spChg chg="add">
          <ac:chgData name="Fenga, Livio" userId="e9a206dd-d90d-4df1-9ae6-4876ed6442fb" providerId="ADAL" clId="{482D4CE2-AFD1-46C8-ACCB-94206316CBF0}" dt="2021-11-23T19:15:49.295" v="121" actId="26606"/>
          <ac:spMkLst>
            <pc:docMk/>
            <pc:sldMk cId="30309923" sldId="280"/>
            <ac:spMk id="10" creationId="{E2384209-CB15-4CDF-9D31-C44FD9A3F20D}"/>
          </ac:spMkLst>
        </pc:spChg>
        <pc:spChg chg="add">
          <ac:chgData name="Fenga, Livio" userId="e9a206dd-d90d-4df1-9ae6-4876ed6442fb" providerId="ADAL" clId="{482D4CE2-AFD1-46C8-ACCB-94206316CBF0}" dt="2021-11-23T19:15:49.295" v="121" actId="26606"/>
          <ac:spMkLst>
            <pc:docMk/>
            <pc:sldMk cId="30309923" sldId="280"/>
            <ac:spMk id="12" creationId="{2633B3B5-CC90-43F0-8714-D31D1F3F0209}"/>
          </ac:spMkLst>
        </pc:spChg>
        <pc:spChg chg="add">
          <ac:chgData name="Fenga, Livio" userId="e9a206dd-d90d-4df1-9ae6-4876ed6442fb" providerId="ADAL" clId="{482D4CE2-AFD1-46C8-ACCB-94206316CBF0}" dt="2021-11-23T19:15:49.295" v="121" actId="26606"/>
          <ac:spMkLst>
            <pc:docMk/>
            <pc:sldMk cId="30309923" sldId="280"/>
            <ac:spMk id="14" creationId="{A8D57A06-A426-446D-B02C-A2DC6B62E45E}"/>
          </ac:spMkLst>
        </pc:spChg>
        <pc:picChg chg="add mod">
          <ac:chgData name="Fenga, Livio" userId="e9a206dd-d90d-4df1-9ae6-4876ed6442fb" providerId="ADAL" clId="{482D4CE2-AFD1-46C8-ACCB-94206316CBF0}" dt="2021-11-23T19:15:49.295" v="121" actId="26606"/>
          <ac:picMkLst>
            <pc:docMk/>
            <pc:sldMk cId="30309923" sldId="280"/>
            <ac:picMk id="3" creationId="{73AF6F77-814E-475E-A048-B49EC6ED1683}"/>
          </ac:picMkLst>
        </pc:picChg>
      </pc:sldChg>
      <pc:sldChg chg="addSp delSp modSp mod">
        <pc:chgData name="Fenga, Livio" userId="e9a206dd-d90d-4df1-9ae6-4876ed6442fb" providerId="ADAL" clId="{482D4CE2-AFD1-46C8-ACCB-94206316CBF0}" dt="2021-11-23T19:18:12.753" v="264" actId="14100"/>
        <pc:sldMkLst>
          <pc:docMk/>
          <pc:sldMk cId="1890995561" sldId="281"/>
        </pc:sldMkLst>
        <pc:spChg chg="add del">
          <ac:chgData name="Fenga, Livio" userId="e9a206dd-d90d-4df1-9ae6-4876ed6442fb" providerId="ADAL" clId="{482D4CE2-AFD1-46C8-ACCB-94206316CBF0}" dt="2021-11-23T19:17:44.222" v="193" actId="22"/>
          <ac:spMkLst>
            <pc:docMk/>
            <pc:sldMk cId="1890995561" sldId="281"/>
            <ac:spMk id="3" creationId="{C993DBF4-A95C-4621-BE8D-8EE3453DD181}"/>
          </ac:spMkLst>
        </pc:spChg>
        <pc:spChg chg="add mod">
          <ac:chgData name="Fenga, Livio" userId="e9a206dd-d90d-4df1-9ae6-4876ed6442fb" providerId="ADAL" clId="{482D4CE2-AFD1-46C8-ACCB-94206316CBF0}" dt="2021-11-23T19:18:12.753" v="264" actId="14100"/>
          <ac:spMkLst>
            <pc:docMk/>
            <pc:sldMk cId="1890995561" sldId="281"/>
            <ac:spMk id="5" creationId="{FB487A69-AFDE-497A-B7AB-AE2404F5159C}"/>
          </ac:spMkLst>
        </pc:spChg>
      </pc:sldChg>
      <pc:sldChg chg="addSp modSp mod ord">
        <pc:chgData name="Fenga, Livio" userId="e9a206dd-d90d-4df1-9ae6-4876ed6442fb" providerId="ADAL" clId="{482D4CE2-AFD1-46C8-ACCB-94206316CBF0}" dt="2021-11-23T19:17:30.560" v="191" actId="20577"/>
        <pc:sldMkLst>
          <pc:docMk/>
          <pc:sldMk cId="2452427159" sldId="282"/>
        </pc:sldMkLst>
        <pc:spChg chg="add mod">
          <ac:chgData name="Fenga, Livio" userId="e9a206dd-d90d-4df1-9ae6-4876ed6442fb" providerId="ADAL" clId="{482D4CE2-AFD1-46C8-ACCB-94206316CBF0}" dt="2021-11-23T19:17:30.560" v="191" actId="20577"/>
          <ac:spMkLst>
            <pc:docMk/>
            <pc:sldMk cId="2452427159" sldId="282"/>
            <ac:spMk id="2" creationId="{FCCEC94C-FB82-4851-9D55-507C0A770321}"/>
          </ac:spMkLst>
        </pc:spChg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124156020" sldId="283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2766046744" sldId="284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1241005516" sldId="285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685920410" sldId="286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979374728" sldId="287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303675796" sldId="288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1346320943" sldId="289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3972675036" sldId="290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482951845" sldId="291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188700929" sldId="292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626133653" sldId="293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2468367904" sldId="294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3124817453" sldId="295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3325339057" sldId="296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2510434413" sldId="297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99886292" sldId="298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869568952" sldId="299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358951900" sldId="300"/>
        </pc:sldMkLst>
      </pc:sldChg>
      <pc:sldChg chg="del">
        <pc:chgData name="Fenga, Livio" userId="e9a206dd-d90d-4df1-9ae6-4876ed6442fb" providerId="ADAL" clId="{482D4CE2-AFD1-46C8-ACCB-94206316CBF0}" dt="2021-11-26T12:35:37.832" v="272" actId="47"/>
        <pc:sldMkLst>
          <pc:docMk/>
          <pc:sldMk cId="1047911640" sldId="30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8F224-9B4A-4061-A6B5-929EF3CA43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3FFC2B-E1B8-42D2-813B-5815338F1B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C8AA13-D3C4-4F63-980D-311B8044B9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5D0A23-B065-48E6-8A3F-3A65865EB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04C72A-5BE9-4B58-B3B7-42D43971A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7319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ADC10-4614-4CBB-8F83-06BD59D46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C61673-3488-4A3C-BB24-1987E8D494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9782E0-5F8D-485F-A99B-15B2404969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09C933-B822-485F-8F84-C325A6734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05151-08C4-4CA9-865D-E46885330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13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C76684-4A57-4B8D-8DB0-DF03BA547F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354206-F230-42BF-9734-11EC2124DE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61ABE9-E1FD-425C-8024-C741F86E42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FF940C-9F06-40A6-B87C-5787071C4D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1D7590-B628-4A6C-919F-E117FBE63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4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F2044-D7E4-4578-ABE5-26D43BF506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7208AD-B643-4AC0-BD0A-FA1792BB4D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56CD595-7D79-4D61-A0C4-7A44844699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0B3D60-8CBF-4B41-9914-14145B506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748881-B304-4713-A949-7D198230C9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96C695-3752-440F-8271-FA736D51B9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149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20714-042C-4807-9EC9-928013244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736857-2F97-46CB-95FC-9D030C06D9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BB34DE1-A53C-46CB-BF8D-68B4B29C63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D4D79D-CFD0-49A8-8F35-6C03F40492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F62B3C-1815-4B44-8BDA-9F821919D4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E29FBF-7F03-4143-B361-F69AA6EE73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E6F920-1315-4E0C-A536-95AC477FD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B3701C-AEBA-43B8-944A-96D0EFB62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568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5888D-F2EF-442F-8751-3D770D011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D160D4-A867-4A83-A258-1DB3F447F2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F87CD44-417D-4B02-9EDC-DD872809F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D0BCD7-9F7C-4692-8632-2631627225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108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D66C7C-09F5-4693-A63D-FD70DD905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F5C896B-1BC6-488E-BAAC-8A1903457E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8B3EB3-49D0-4A90-B275-3CF63EE8E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1552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9DB40-7E3E-4D44-9B9E-552E0677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7AC47C-183C-46EE-A229-B868E6F650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9FAA662-15B6-4EC6-858F-1F60AD6DB4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A8C108-8488-44B4-9006-405B19208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DC5987-7708-400D-BB67-645372253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C58F06-865B-4CAC-97BA-6544834F91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634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30A069-9855-4D40-96C4-705DD1DCE5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63AD873-1928-4739-B84B-1FAC0C05BF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A084A8-DFE3-442C-B152-0527D0E8A0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C0F91F-C773-4F05-A45C-281C6FAAA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4E62103-9FA1-415D-A41D-8915E48739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FE3D18-3B54-4155-B6F9-F1DF567E55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4044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48853-2577-495B-91C8-C3D8EF90ED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5CDD87-BFFE-4029-8E0A-264617EF85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42C3AC-30DF-4BAF-A45C-0B48A3F7CB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3AED3-5451-4EC1-B4AC-086706F745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5E4FEB-D6D9-43B6-AA31-C429C387EE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004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77981AA-1F8D-485B-A933-AF59393F67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70570F-91E8-42E8-AB82-189EE104E9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1F979F-14B8-4626-84A2-01286EA94B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912988-6A9B-4CDF-A2D2-F14803B68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50DDF5-353A-4978-A736-5924EC4CB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68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D1CCCC3-9099-409E-8B95-ACE8E4616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9495F6-9B04-4A91-9636-302DCA1B30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E2DFF3-745B-4B9C-95D2-0FF9054F97A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A75DC0-C64A-45E4-8DDB-A42CB13316CD}" type="datetimeFigureOut">
              <a:rPr lang="en-GB" smtClean="0"/>
              <a:t>26/11/2021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86EBFD-051C-4F8A-8716-847C7A4F27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13F899-0EEA-4DB5-89EB-78E7A4ED2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7435D-0F7E-4456-A203-BDB524E8A2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7445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nalyticsvidhya.com/blog/2017/09/common-machine-learning-algorithms/" TargetMode="External"/><Relationship Id="rId2" Type="http://schemas.openxmlformats.org/officeDocument/2006/relationships/hyperlink" Target="https://www.analyticsvidhya.com/blog/2020/02/underfitting-overfitting-best-fitting-machine-learning/" TargetMode="Externa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6CC76-6C41-4A55-8D6F-462695687C0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What is Bootstrap Sampling in Statistics and Machine Learning?</a:t>
            </a:r>
            <a:br>
              <a:rPr lang="en-GB" b="1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88637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486D8159-BE10-45C0-8C32-DBC0A8BBD393}"/>
              </a:ext>
            </a:extLst>
          </p:cNvPr>
          <p:cNvSpPr txBox="1"/>
          <p:nvPr/>
        </p:nvSpPr>
        <p:spPr>
          <a:xfrm>
            <a:off x="1266915" y="403679"/>
            <a:ext cx="620852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What is Bootstrap Sampling?</a:t>
            </a:r>
          </a:p>
          <a:p>
            <a:r>
              <a:rPr lang="en-GB" dirty="0"/>
              <a:t>Here’s a formal definition of Bootstrap Sampling:</a:t>
            </a:r>
          </a:p>
          <a:p>
            <a:endParaRPr lang="en-GB" dirty="0"/>
          </a:p>
          <a:p>
            <a:r>
              <a:rPr lang="en-GB" b="1" i="1" dirty="0">
                <a:solidFill>
                  <a:srgbClr val="0033CC"/>
                </a:solidFill>
              </a:rPr>
              <a:t>In statistics, Bootstrap </a:t>
            </a:r>
            <a:r>
              <a:rPr lang="en-GB" b="1" i="1" dirty="0">
                <a:solidFill>
                  <a:srgbClr val="FFFF00"/>
                </a:solidFill>
              </a:rPr>
              <a:t>Sampling</a:t>
            </a:r>
            <a:r>
              <a:rPr lang="en-GB" b="1" i="1" dirty="0">
                <a:solidFill>
                  <a:srgbClr val="0033CC"/>
                </a:solidFill>
              </a:rPr>
              <a:t> is a method that involves drawing of sample data </a:t>
            </a:r>
            <a:r>
              <a:rPr lang="en-GB" b="1" i="1" dirty="0">
                <a:solidFill>
                  <a:srgbClr val="FFFF00"/>
                </a:solidFill>
              </a:rPr>
              <a:t>repeatedly</a:t>
            </a:r>
            <a:r>
              <a:rPr lang="en-GB" b="1" i="1" dirty="0">
                <a:solidFill>
                  <a:srgbClr val="0033CC"/>
                </a:solidFill>
              </a:rPr>
              <a:t> with </a:t>
            </a:r>
            <a:r>
              <a:rPr lang="en-GB" b="1" i="1" dirty="0">
                <a:solidFill>
                  <a:srgbClr val="FFFF00"/>
                </a:solidFill>
              </a:rPr>
              <a:t>replacement</a:t>
            </a:r>
            <a:r>
              <a:rPr lang="en-GB" b="1" i="1" dirty="0">
                <a:solidFill>
                  <a:srgbClr val="0033CC"/>
                </a:solidFill>
              </a:rPr>
              <a:t> from a data source to estimate a population parameter.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b="1" dirty="0">
                <a:solidFill>
                  <a:srgbClr val="0033CC"/>
                </a:solidFill>
                <a:highlight>
                  <a:srgbClr val="FFFF00"/>
                </a:highlight>
              </a:rPr>
              <a:t>Wait – that’s too complex. Let’s break it down and understand the key terms:</a:t>
            </a:r>
          </a:p>
        </p:txBody>
      </p:sp>
    </p:spTree>
    <p:extLst>
      <p:ext uri="{BB962C8B-B14F-4D97-AF65-F5344CB8AC3E}">
        <p14:creationId xmlns:p14="http://schemas.microsoft.com/office/powerpoint/2010/main" val="3390114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A2B4D24C-CFC3-4CD8-BFFD-D9A4DC5C253F}"/>
              </a:ext>
            </a:extLst>
          </p:cNvPr>
          <p:cNvSpPr txBox="1"/>
          <p:nvPr/>
        </p:nvSpPr>
        <p:spPr>
          <a:xfrm>
            <a:off x="1461331" y="881955"/>
            <a:ext cx="8727392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3600" b="1" i="0" dirty="0">
                <a:solidFill>
                  <a:srgbClr val="0033CC"/>
                </a:solidFill>
                <a:effectLst/>
                <a:latin typeface="Lato" panose="020F0502020204030203" pitchFamily="34" charset="0"/>
              </a:rPr>
              <a:t>Sampling:</a:t>
            </a:r>
            <a:r>
              <a:rPr lang="en-GB" sz="3600" b="0" i="0" dirty="0">
                <a:solidFill>
                  <a:srgbClr val="0033CC"/>
                </a:solidFill>
                <a:effectLst/>
                <a:latin typeface="Lato" panose="020F0502020204030203" pitchFamily="34" charset="0"/>
              </a:rPr>
              <a:t> With respect to statistics, sampling is the process of selecting a subset of items from a vast collection of items (population) to estimate a certain characteristic of the entire population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b="0" i="0" dirty="0">
              <a:solidFill>
                <a:srgbClr val="0033CC"/>
              </a:solidFill>
              <a:effectLst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4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179EC1E-ACE3-44E8-9B06-8828796F8132}"/>
              </a:ext>
            </a:extLst>
          </p:cNvPr>
          <p:cNvSpPr txBox="1"/>
          <p:nvPr/>
        </p:nvSpPr>
        <p:spPr>
          <a:xfrm>
            <a:off x="1170774" y="683664"/>
            <a:ext cx="969947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4800" i="0" dirty="0">
                <a:solidFill>
                  <a:srgbClr val="0033CC"/>
                </a:solidFill>
                <a:effectLst/>
                <a:latin typeface="Lato" panose="020F0502020204030203" pitchFamily="34" charset="0"/>
              </a:rPr>
              <a:t>Sampling with replacement: It means a data point in a drawn sample can reappear in future drawn samples as well</a:t>
            </a:r>
          </a:p>
        </p:txBody>
      </p:sp>
    </p:spTree>
    <p:extLst>
      <p:ext uri="{BB962C8B-B14F-4D97-AF65-F5344CB8AC3E}">
        <p14:creationId xmlns:p14="http://schemas.microsoft.com/office/powerpoint/2010/main" val="4117426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B60C447-3F79-4EA7-B9E5-C005CED46DA6}"/>
              </a:ext>
            </a:extLst>
          </p:cNvPr>
          <p:cNvSpPr txBox="1"/>
          <p:nvPr/>
        </p:nvSpPr>
        <p:spPr>
          <a:xfrm>
            <a:off x="1177183" y="282011"/>
            <a:ext cx="859066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2800" b="1" i="0" dirty="0">
                <a:solidFill>
                  <a:srgbClr val="0033CC"/>
                </a:solidFill>
                <a:effectLst/>
                <a:latin typeface="Lato" panose="020F0502020204030203" pitchFamily="34" charset="0"/>
              </a:rPr>
              <a:t>Parameter estimation: It is a method of estimating parameters for the population using samples. A parameter is a measurable characteristic associated with a population. For example, the average height of residents in a city, the count of red blood cells, etc.</a:t>
            </a:r>
          </a:p>
        </p:txBody>
      </p:sp>
    </p:spTree>
    <p:extLst>
      <p:ext uri="{BB962C8B-B14F-4D97-AF65-F5344CB8AC3E}">
        <p14:creationId xmlns:p14="http://schemas.microsoft.com/office/powerpoint/2010/main" val="41585096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A1F269-4DE2-470B-9B2B-E4590BBF7707}"/>
              </a:ext>
            </a:extLst>
          </p:cNvPr>
          <p:cNvSpPr txBox="1"/>
          <p:nvPr/>
        </p:nvSpPr>
        <p:spPr>
          <a:xfrm>
            <a:off x="2689789" y="1578274"/>
            <a:ext cx="60974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1800" b="1" i="0" dirty="0">
                <a:solidFill>
                  <a:srgbClr val="0033CC"/>
                </a:solidFill>
                <a:effectLst/>
                <a:latin typeface="Lato" panose="020F0502020204030203" pitchFamily="34" charset="0"/>
              </a:rPr>
              <a:t>With that knowledge, go ahead and re-read the above definition again. It’ll make much more sense now!</a:t>
            </a:r>
            <a:endParaRPr lang="en-GB" sz="1800" b="1" dirty="0">
              <a:solidFill>
                <a:srgbClr val="0033CC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33C855A-D062-459B-B94E-D4381CB1820E}"/>
              </a:ext>
            </a:extLst>
          </p:cNvPr>
          <p:cNvSpPr txBox="1"/>
          <p:nvPr/>
        </p:nvSpPr>
        <p:spPr>
          <a:xfrm>
            <a:off x="1066088" y="3429000"/>
            <a:ext cx="609742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i="1" dirty="0">
                <a:solidFill>
                  <a:srgbClr val="0033CC"/>
                </a:solidFill>
                <a:highlight>
                  <a:srgbClr val="FFFF00"/>
                </a:highlight>
              </a:rPr>
              <a:t>In statistics, Bootstrap Sampling is a method that involves drawing of sample data repeatedly with replacement from a data source to estimate a population parameter.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3402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90FA54-F6F0-4F7D-BAC4-90D92B806AA8}"/>
              </a:ext>
            </a:extLst>
          </p:cNvPr>
          <p:cNvSpPr txBox="1"/>
          <p:nvPr/>
        </p:nvSpPr>
        <p:spPr>
          <a:xfrm>
            <a:off x="1416465" y="665640"/>
            <a:ext cx="951360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3600" b="1" i="0">
                <a:solidFill>
                  <a:srgbClr val="0033CC"/>
                </a:solidFill>
                <a:effectLst/>
                <a:latin typeface="Lato" panose="020F0502020204030203" pitchFamily="34" charset="0"/>
              </a:rPr>
              <a:t>Why Do We Need Bootstrap Sampling?</a:t>
            </a:r>
            <a:endParaRPr lang="en-GB" sz="3600" b="1" i="0" dirty="0">
              <a:solidFill>
                <a:srgbClr val="0033CC"/>
              </a:solidFill>
              <a:effectLst/>
              <a:latin typeface="Lato" panose="020F050202020403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09BA50-B137-4DDA-874F-EE1D9B66F751}"/>
              </a:ext>
            </a:extLst>
          </p:cNvPr>
          <p:cNvSpPr txBox="1"/>
          <p:nvPr/>
        </p:nvSpPr>
        <p:spPr>
          <a:xfrm>
            <a:off x="940037" y="1914258"/>
            <a:ext cx="927218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i="0" dirty="0">
                <a:solidFill>
                  <a:srgbClr val="0033CC"/>
                </a:solidFill>
                <a:effectLst/>
                <a:latin typeface="Lato" panose="020F0502020204030203" pitchFamily="34" charset="0"/>
              </a:rPr>
              <a:t>This is a fundamental question I’ve seen machine learning enthusiasts grapple with. What is the point of Bootstrap Sampling? Where can you use it? Let me take an example to explain this.</a:t>
            </a:r>
            <a:endParaRPr lang="en-GB" sz="2800" b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13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6C92BC3-26CB-4397-A42D-90B6D6F688D4}"/>
              </a:ext>
            </a:extLst>
          </p:cNvPr>
          <p:cNvSpPr txBox="1"/>
          <p:nvPr/>
        </p:nvSpPr>
        <p:spPr>
          <a:xfrm>
            <a:off x="348240" y="1704694"/>
            <a:ext cx="1111166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i="0" dirty="0">
                <a:solidFill>
                  <a:srgbClr val="0033CC"/>
                </a:solidFill>
                <a:effectLst/>
                <a:highlight>
                  <a:srgbClr val="FFFF00"/>
                </a:highlight>
                <a:latin typeface="Lato" panose="020F0502020204030203" pitchFamily="34" charset="0"/>
              </a:rPr>
              <a:t>Let’s say we want to find the mean height of all the students in a school (which has a total population of 1,000). So, how can we perform this task?</a:t>
            </a:r>
            <a:endParaRPr lang="en-GB" sz="3200" b="1" dirty="0">
              <a:solidFill>
                <a:srgbClr val="0033CC"/>
              </a:solidFill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17781061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3D09407-53BC-485E-B4CE-BC5E4FC4B2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21DB988-49FC-4608-B0A2-E2F3A4019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A788524-7FAD-4A7E-8E90-E9B2F1BEFD05}"/>
              </a:ext>
            </a:extLst>
          </p:cNvPr>
          <p:cNvSpPr txBox="1"/>
          <p:nvPr/>
        </p:nvSpPr>
        <p:spPr>
          <a:xfrm>
            <a:off x="755903" y="3399769"/>
            <a:ext cx="10640754" cy="77584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200" b="1" i="0" kern="1200">
                <a:solidFill>
                  <a:schemeClr val="tx2"/>
                </a:solidFill>
                <a:effectLst/>
                <a:highlight>
                  <a:srgbClr val="FFFF00"/>
                </a:highlight>
                <a:latin typeface="+mj-lt"/>
                <a:ea typeface="+mj-ea"/>
                <a:cs typeface="+mj-cs"/>
              </a:rPr>
              <a:t>One approach is to measure the height of all the students and then compute the mean height</a:t>
            </a:r>
            <a:endParaRPr lang="en-US" sz="2200" b="1" kern="1200">
              <a:solidFill>
                <a:schemeClr val="tx2"/>
              </a:solidFill>
              <a:highlight>
                <a:srgbClr val="FFFF00"/>
              </a:highlight>
              <a:latin typeface="+mj-lt"/>
              <a:ea typeface="+mj-ea"/>
              <a:cs typeface="+mj-cs"/>
            </a:endParaRP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E9B930FD-8671-4C4C-ADCF-73AC1D0CD4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9676747" y="0"/>
            <a:ext cx="2514948" cy="2174333"/>
            <a:chOff x="-305" y="-4155"/>
            <a:chExt cx="2514948" cy="2174333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35B12C1-569C-4E37-AA33-7EF215F201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14948" cy="2170178"/>
            </a:xfrm>
            <a:custGeom>
              <a:avLst/>
              <a:gdLst>
                <a:gd name="connsiteX0" fmla="*/ 2466091 w 2514948"/>
                <a:gd name="connsiteY0" fmla="*/ 0 h 2170178"/>
                <a:gd name="connsiteX1" fmla="*/ 2514948 w 2514948"/>
                <a:gd name="connsiteY1" fmla="*/ 0 h 2170178"/>
                <a:gd name="connsiteX2" fmla="*/ 2512286 w 2514948"/>
                <a:gd name="connsiteY2" fmla="*/ 12375 h 2170178"/>
                <a:gd name="connsiteX3" fmla="*/ 2394961 w 2514948"/>
                <a:gd name="connsiteY3" fmla="*/ 368660 h 2170178"/>
                <a:gd name="connsiteX4" fmla="*/ 2289734 w 2514948"/>
                <a:gd name="connsiteY4" fmla="*/ 598078 h 2170178"/>
                <a:gd name="connsiteX5" fmla="*/ 2163747 w 2514948"/>
                <a:gd name="connsiteY5" fmla="*/ 819078 h 2170178"/>
                <a:gd name="connsiteX6" fmla="*/ 1852241 w 2514948"/>
                <a:gd name="connsiteY6" fmla="*/ 1228932 h 2170178"/>
                <a:gd name="connsiteX7" fmla="*/ 1668235 w 2514948"/>
                <a:gd name="connsiteY7" fmla="*/ 1413844 h 2170178"/>
                <a:gd name="connsiteX8" fmla="*/ 1619510 w 2514948"/>
                <a:gd name="connsiteY8" fmla="*/ 1457722 h 2170178"/>
                <a:gd name="connsiteX9" fmla="*/ 1569835 w 2514948"/>
                <a:gd name="connsiteY9" fmla="*/ 1500704 h 2170178"/>
                <a:gd name="connsiteX10" fmla="*/ 1467169 w 2514948"/>
                <a:gd name="connsiteY10" fmla="*/ 1583266 h 2170178"/>
                <a:gd name="connsiteX11" fmla="*/ 1018393 w 2514948"/>
                <a:gd name="connsiteY11" fmla="*/ 1867576 h 2170178"/>
                <a:gd name="connsiteX12" fmla="*/ 255857 w 2514948"/>
                <a:gd name="connsiteY12" fmla="*/ 2133049 h 2170178"/>
                <a:gd name="connsiteX13" fmla="*/ 0 w 2514948"/>
                <a:gd name="connsiteY13" fmla="*/ 2170178 h 2170178"/>
                <a:gd name="connsiteX14" fmla="*/ 0 w 2514948"/>
                <a:gd name="connsiteY14" fmla="*/ 1940056 h 2170178"/>
                <a:gd name="connsiteX15" fmla="*/ 201609 w 2514948"/>
                <a:gd name="connsiteY15" fmla="*/ 1902856 h 2170178"/>
                <a:gd name="connsiteX16" fmla="*/ 440974 w 2514948"/>
                <a:gd name="connsiteY16" fmla="*/ 1838472 h 2170178"/>
                <a:gd name="connsiteX17" fmla="*/ 674558 w 2514948"/>
                <a:gd name="connsiteY17" fmla="*/ 1756359 h 2170178"/>
                <a:gd name="connsiteX18" fmla="*/ 901222 w 2514948"/>
                <a:gd name="connsiteY18" fmla="*/ 1657142 h 2170178"/>
                <a:gd name="connsiteX19" fmla="*/ 1330943 w 2514948"/>
                <a:gd name="connsiteY19" fmla="*/ 1413396 h 2170178"/>
                <a:gd name="connsiteX20" fmla="*/ 1432566 w 2514948"/>
                <a:gd name="connsiteY20" fmla="*/ 1343193 h 2170178"/>
                <a:gd name="connsiteX21" fmla="*/ 1482527 w 2514948"/>
                <a:gd name="connsiteY21" fmla="*/ 1306926 h 2170178"/>
                <a:gd name="connsiteX22" fmla="*/ 1531821 w 2514948"/>
                <a:gd name="connsiteY22" fmla="*/ 1269765 h 2170178"/>
                <a:gd name="connsiteX23" fmla="*/ 1721986 w 2514948"/>
                <a:gd name="connsiteY23" fmla="*/ 1112073 h 2170178"/>
                <a:gd name="connsiteX24" fmla="*/ 2061460 w 2514948"/>
                <a:gd name="connsiteY24" fmla="*/ 754336 h 2170178"/>
                <a:gd name="connsiteX25" fmla="*/ 2206218 w 2514948"/>
                <a:gd name="connsiteY25" fmla="*/ 554827 h 2170178"/>
                <a:gd name="connsiteX26" fmla="*/ 2329455 w 2514948"/>
                <a:gd name="connsiteY26" fmla="*/ 341886 h 2170178"/>
                <a:gd name="connsiteX27" fmla="*/ 2356757 w 2514948"/>
                <a:gd name="connsiteY27" fmla="*/ 286815 h 2170178"/>
                <a:gd name="connsiteX28" fmla="*/ 2370030 w 2514948"/>
                <a:gd name="connsiteY28" fmla="*/ 259056 h 2170178"/>
                <a:gd name="connsiteX29" fmla="*/ 2382637 w 2514948"/>
                <a:gd name="connsiteY29" fmla="*/ 231028 h 2170178"/>
                <a:gd name="connsiteX30" fmla="*/ 2406716 w 2514948"/>
                <a:gd name="connsiteY30" fmla="*/ 174525 h 2170178"/>
                <a:gd name="connsiteX31" fmla="*/ 2429278 w 2514948"/>
                <a:gd name="connsiteY31" fmla="*/ 117393 h 2170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</a:cxnLst>
              <a:rect l="l" t="t" r="r" b="b"/>
              <a:pathLst>
                <a:path w="2514948" h="2170178">
                  <a:moveTo>
                    <a:pt x="2466091" y="0"/>
                  </a:moveTo>
                  <a:lnTo>
                    <a:pt x="2514948" y="0"/>
                  </a:lnTo>
                  <a:lnTo>
                    <a:pt x="2512286" y="12375"/>
                  </a:lnTo>
                  <a:cubicBezTo>
                    <a:pt x="2481760" y="133161"/>
                    <a:pt x="2442526" y="252239"/>
                    <a:pt x="2394961" y="368660"/>
                  </a:cubicBezTo>
                  <a:cubicBezTo>
                    <a:pt x="2363109" y="446208"/>
                    <a:pt x="2328603" y="523039"/>
                    <a:pt x="2289734" y="598078"/>
                  </a:cubicBezTo>
                  <a:cubicBezTo>
                    <a:pt x="2251436" y="673387"/>
                    <a:pt x="2209251" y="747083"/>
                    <a:pt x="2163747" y="819078"/>
                  </a:cubicBezTo>
                  <a:cubicBezTo>
                    <a:pt x="2072646" y="962979"/>
                    <a:pt x="1968652" y="1100611"/>
                    <a:pt x="1852241" y="1228932"/>
                  </a:cubicBezTo>
                  <a:cubicBezTo>
                    <a:pt x="1793748" y="1292868"/>
                    <a:pt x="1732698" y="1354923"/>
                    <a:pt x="1668235" y="1413844"/>
                  </a:cubicBezTo>
                  <a:cubicBezTo>
                    <a:pt x="1652214" y="1428709"/>
                    <a:pt x="1636100" y="1443395"/>
                    <a:pt x="1619510" y="1457722"/>
                  </a:cubicBezTo>
                  <a:cubicBezTo>
                    <a:pt x="1603015" y="1472140"/>
                    <a:pt x="1586805" y="1486825"/>
                    <a:pt x="1569835" y="1500704"/>
                  </a:cubicBezTo>
                  <a:cubicBezTo>
                    <a:pt x="1536276" y="1528911"/>
                    <a:pt x="1501865" y="1556223"/>
                    <a:pt x="1467169" y="1583266"/>
                  </a:cubicBezTo>
                  <a:cubicBezTo>
                    <a:pt x="1327719" y="1690722"/>
                    <a:pt x="1177085" y="1785910"/>
                    <a:pt x="1018393" y="1867576"/>
                  </a:cubicBezTo>
                  <a:cubicBezTo>
                    <a:pt x="780425" y="1990142"/>
                    <a:pt x="522567" y="2080875"/>
                    <a:pt x="255857" y="2133049"/>
                  </a:cubicBezTo>
                  <a:lnTo>
                    <a:pt x="0" y="2170178"/>
                  </a:lnTo>
                  <a:lnTo>
                    <a:pt x="0" y="1940056"/>
                  </a:lnTo>
                  <a:lnTo>
                    <a:pt x="201609" y="1902856"/>
                  </a:lnTo>
                  <a:cubicBezTo>
                    <a:pt x="282186" y="1884231"/>
                    <a:pt x="362102" y="1863008"/>
                    <a:pt x="440974" y="1838472"/>
                  </a:cubicBezTo>
                  <a:cubicBezTo>
                    <a:pt x="519848" y="1814027"/>
                    <a:pt x="597771" y="1786627"/>
                    <a:pt x="674558" y="1756359"/>
                  </a:cubicBezTo>
                  <a:cubicBezTo>
                    <a:pt x="751250" y="1726003"/>
                    <a:pt x="826900" y="1692870"/>
                    <a:pt x="901222" y="1657142"/>
                  </a:cubicBezTo>
                  <a:cubicBezTo>
                    <a:pt x="1049865" y="1585774"/>
                    <a:pt x="1193581" y="1504376"/>
                    <a:pt x="1330943" y="1413396"/>
                  </a:cubicBezTo>
                  <a:cubicBezTo>
                    <a:pt x="1365165" y="1390563"/>
                    <a:pt x="1399293" y="1367370"/>
                    <a:pt x="1432566" y="1343193"/>
                  </a:cubicBezTo>
                  <a:cubicBezTo>
                    <a:pt x="1449441" y="1331373"/>
                    <a:pt x="1465936" y="1319104"/>
                    <a:pt x="1482527" y="1306926"/>
                  </a:cubicBezTo>
                  <a:cubicBezTo>
                    <a:pt x="1499210" y="1294837"/>
                    <a:pt x="1515611" y="1282391"/>
                    <a:pt x="1531821" y="1269765"/>
                  </a:cubicBezTo>
                  <a:cubicBezTo>
                    <a:pt x="1596947" y="1219350"/>
                    <a:pt x="1660652" y="1167055"/>
                    <a:pt x="1721986" y="1112073"/>
                  </a:cubicBezTo>
                  <a:cubicBezTo>
                    <a:pt x="1844940" y="1002469"/>
                    <a:pt x="1958983" y="882926"/>
                    <a:pt x="2061460" y="754336"/>
                  </a:cubicBezTo>
                  <a:cubicBezTo>
                    <a:pt x="2112652" y="690042"/>
                    <a:pt x="2161094" y="623510"/>
                    <a:pt x="2206218" y="554827"/>
                  </a:cubicBezTo>
                  <a:cubicBezTo>
                    <a:pt x="2250583" y="485787"/>
                    <a:pt x="2292484" y="415046"/>
                    <a:pt x="2329455" y="341886"/>
                  </a:cubicBezTo>
                  <a:cubicBezTo>
                    <a:pt x="2339030" y="323709"/>
                    <a:pt x="2347941" y="305261"/>
                    <a:pt x="2356757" y="286815"/>
                  </a:cubicBezTo>
                  <a:lnTo>
                    <a:pt x="2370030" y="259056"/>
                  </a:lnTo>
                  <a:lnTo>
                    <a:pt x="2382637" y="231028"/>
                  </a:lnTo>
                  <a:cubicBezTo>
                    <a:pt x="2390885" y="212312"/>
                    <a:pt x="2399227" y="193598"/>
                    <a:pt x="2406716" y="174525"/>
                  </a:cubicBezTo>
                  <a:cubicBezTo>
                    <a:pt x="2414206" y="155452"/>
                    <a:pt x="2422453" y="136646"/>
                    <a:pt x="2429278" y="11739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F23E2660-7810-46F6-8752-187127C830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-4155"/>
              <a:ext cx="2493062" cy="1947896"/>
            </a:xfrm>
            <a:custGeom>
              <a:avLst/>
              <a:gdLst>
                <a:gd name="connsiteX0" fmla="*/ 1896911 w 2493062"/>
                <a:gd name="connsiteY0" fmla="*/ 0 h 1947896"/>
                <a:gd name="connsiteX1" fmla="*/ 2493062 w 2493062"/>
                <a:gd name="connsiteY1" fmla="*/ 0 h 1947896"/>
                <a:gd name="connsiteX2" fmla="*/ 2435315 w 2493062"/>
                <a:gd name="connsiteY2" fmla="*/ 178165 h 1947896"/>
                <a:gd name="connsiteX3" fmla="*/ 93066 w 2493062"/>
                <a:gd name="connsiteY3" fmla="*/ 1935859 h 1947896"/>
                <a:gd name="connsiteX4" fmla="*/ 0 w 2493062"/>
                <a:gd name="connsiteY4" fmla="*/ 1947896 h 1947896"/>
                <a:gd name="connsiteX5" fmla="*/ 0 w 2493062"/>
                <a:gd name="connsiteY5" fmla="*/ 1404756 h 1947896"/>
                <a:gd name="connsiteX6" fmla="*/ 17392 w 2493062"/>
                <a:gd name="connsiteY6" fmla="*/ 1402364 h 1947896"/>
                <a:gd name="connsiteX7" fmla="*/ 464249 w 2493062"/>
                <a:gd name="connsiteY7" fmla="*/ 1281208 h 1947896"/>
                <a:gd name="connsiteX8" fmla="*/ 1260556 w 2493062"/>
                <a:gd name="connsiteY8" fmla="*/ 833835 h 1947896"/>
                <a:gd name="connsiteX9" fmla="*/ 1807924 w 2493062"/>
                <a:gd name="connsiteY9" fmla="*/ 193222 h 1947896"/>
                <a:gd name="connsiteX10" fmla="*/ 1874357 w 2493062"/>
                <a:gd name="connsiteY10" fmla="*/ 58333 h 1947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3062" h="1947896">
                  <a:moveTo>
                    <a:pt x="1896911" y="0"/>
                  </a:moveTo>
                  <a:lnTo>
                    <a:pt x="2493062" y="0"/>
                  </a:lnTo>
                  <a:lnTo>
                    <a:pt x="2435315" y="178165"/>
                  </a:lnTo>
                  <a:cubicBezTo>
                    <a:pt x="2088122" y="1071812"/>
                    <a:pt x="1129732" y="1758033"/>
                    <a:pt x="93066" y="1935859"/>
                  </a:cubicBezTo>
                  <a:lnTo>
                    <a:pt x="0" y="1947896"/>
                  </a:lnTo>
                  <a:lnTo>
                    <a:pt x="0" y="1404756"/>
                  </a:lnTo>
                  <a:lnTo>
                    <a:pt x="17392" y="1402364"/>
                  </a:lnTo>
                  <a:cubicBezTo>
                    <a:pt x="167719" y="1375030"/>
                    <a:pt x="318070" y="1334398"/>
                    <a:pt x="464249" y="1281208"/>
                  </a:cubicBezTo>
                  <a:cubicBezTo>
                    <a:pt x="753480" y="1176081"/>
                    <a:pt x="1028869" y="1021346"/>
                    <a:pt x="1260556" y="833835"/>
                  </a:cubicBezTo>
                  <a:cubicBezTo>
                    <a:pt x="1491960" y="646594"/>
                    <a:pt x="1681177" y="425056"/>
                    <a:pt x="1807924" y="193222"/>
                  </a:cubicBezTo>
                  <a:cubicBezTo>
                    <a:pt x="1832328" y="148578"/>
                    <a:pt x="1854477" y="103599"/>
                    <a:pt x="1874357" y="5833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C991DC45-0378-45B3-B325-FB8F98545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0"/>
              <a:ext cx="2501089" cy="1972702"/>
            </a:xfrm>
            <a:custGeom>
              <a:avLst/>
              <a:gdLst>
                <a:gd name="connsiteX0" fmla="*/ 2318728 w 2501089"/>
                <a:gd name="connsiteY0" fmla="*/ 0 h 1972702"/>
                <a:gd name="connsiteX1" fmla="*/ 2501089 w 2501089"/>
                <a:gd name="connsiteY1" fmla="*/ 0 h 1972702"/>
                <a:gd name="connsiteX2" fmla="*/ 2453909 w 2501089"/>
                <a:gd name="connsiteY2" fmla="*/ 167837 h 1972702"/>
                <a:gd name="connsiteX3" fmla="*/ 2361125 w 2501089"/>
                <a:gd name="connsiteY3" fmla="*/ 392084 h 1972702"/>
                <a:gd name="connsiteX4" fmla="*/ 1768255 w 2501089"/>
                <a:gd name="connsiteY4" fmla="*/ 1167644 h 1972702"/>
                <a:gd name="connsiteX5" fmla="*/ 1375125 w 2501089"/>
                <a:gd name="connsiteY5" fmla="*/ 1471474 h 1972702"/>
                <a:gd name="connsiteX6" fmla="*/ 935735 w 2501089"/>
                <a:gd name="connsiteY6" fmla="*/ 1712713 h 1972702"/>
                <a:gd name="connsiteX7" fmla="*/ 212353 w 2501089"/>
                <a:gd name="connsiteY7" fmla="*/ 1940294 h 1972702"/>
                <a:gd name="connsiteX8" fmla="*/ 0 w 2501089"/>
                <a:gd name="connsiteY8" fmla="*/ 1972702 h 1972702"/>
                <a:gd name="connsiteX9" fmla="*/ 0 w 2501089"/>
                <a:gd name="connsiteY9" fmla="*/ 1732181 h 1972702"/>
                <a:gd name="connsiteX10" fmla="*/ 161195 w 2501089"/>
                <a:gd name="connsiteY10" fmla="*/ 1706590 h 1972702"/>
                <a:gd name="connsiteX11" fmla="*/ 388463 w 2501089"/>
                <a:gd name="connsiteY11" fmla="*/ 1652268 h 1972702"/>
                <a:gd name="connsiteX12" fmla="*/ 826716 w 2501089"/>
                <a:gd name="connsiteY12" fmla="*/ 1493950 h 1972702"/>
                <a:gd name="connsiteX13" fmla="*/ 1609847 w 2501089"/>
                <a:gd name="connsiteY13" fmla="*/ 1007535 h 1972702"/>
                <a:gd name="connsiteX14" fmla="*/ 1929982 w 2501089"/>
                <a:gd name="connsiteY14" fmla="*/ 682930 h 1972702"/>
                <a:gd name="connsiteX15" fmla="*/ 2183093 w 2501089"/>
                <a:gd name="connsiteY15" fmla="*/ 310149 h 1972702"/>
                <a:gd name="connsiteX16" fmla="*/ 2280286 w 2501089"/>
                <a:gd name="connsiteY16" fmla="*/ 108435 h 19727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501089" h="1972702">
                  <a:moveTo>
                    <a:pt x="2318728" y="0"/>
                  </a:moveTo>
                  <a:lnTo>
                    <a:pt x="2501089" y="0"/>
                  </a:lnTo>
                  <a:lnTo>
                    <a:pt x="2453909" y="167837"/>
                  </a:lnTo>
                  <a:cubicBezTo>
                    <a:pt x="2427555" y="244153"/>
                    <a:pt x="2396627" y="319103"/>
                    <a:pt x="2361125" y="392084"/>
                  </a:cubicBezTo>
                  <a:cubicBezTo>
                    <a:pt x="2218453" y="684005"/>
                    <a:pt x="2011698" y="945211"/>
                    <a:pt x="1768255" y="1167644"/>
                  </a:cubicBezTo>
                  <a:cubicBezTo>
                    <a:pt x="1646250" y="1278860"/>
                    <a:pt x="1514385" y="1380316"/>
                    <a:pt x="1375125" y="1471474"/>
                  </a:cubicBezTo>
                  <a:cubicBezTo>
                    <a:pt x="1235677" y="1562542"/>
                    <a:pt x="1088928" y="1643672"/>
                    <a:pt x="935735" y="1712713"/>
                  </a:cubicBezTo>
                  <a:cubicBezTo>
                    <a:pt x="705659" y="1815533"/>
                    <a:pt x="462359" y="1892212"/>
                    <a:pt x="212353" y="1940294"/>
                  </a:cubicBezTo>
                  <a:lnTo>
                    <a:pt x="0" y="1972702"/>
                  </a:lnTo>
                  <a:lnTo>
                    <a:pt x="0" y="1732181"/>
                  </a:lnTo>
                  <a:lnTo>
                    <a:pt x="161195" y="1706590"/>
                  </a:lnTo>
                  <a:cubicBezTo>
                    <a:pt x="237638" y="1691378"/>
                    <a:pt x="313477" y="1673222"/>
                    <a:pt x="388463" y="1652268"/>
                  </a:cubicBezTo>
                  <a:cubicBezTo>
                    <a:pt x="538529" y="1610539"/>
                    <a:pt x="684898" y="1556543"/>
                    <a:pt x="826716" y="1493950"/>
                  </a:cubicBezTo>
                  <a:cubicBezTo>
                    <a:pt x="1111207" y="1370107"/>
                    <a:pt x="1376832" y="1205881"/>
                    <a:pt x="1609847" y="1007535"/>
                  </a:cubicBezTo>
                  <a:cubicBezTo>
                    <a:pt x="1725975" y="908049"/>
                    <a:pt x="1833571" y="799519"/>
                    <a:pt x="1929982" y="682930"/>
                  </a:cubicBezTo>
                  <a:cubicBezTo>
                    <a:pt x="2026581" y="566520"/>
                    <a:pt x="2111806" y="441692"/>
                    <a:pt x="2183093" y="310149"/>
                  </a:cubicBezTo>
                  <a:cubicBezTo>
                    <a:pt x="2218738" y="244422"/>
                    <a:pt x="2251396" y="177150"/>
                    <a:pt x="2280286" y="10843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 sz="800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E228F5BA-5150-4554-B7EA-93F371F3B17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2491105" cy="1943661"/>
            </a:xfrm>
            <a:custGeom>
              <a:avLst/>
              <a:gdLst>
                <a:gd name="connsiteX0" fmla="*/ 1995408 w 2491105"/>
                <a:gd name="connsiteY0" fmla="*/ 0 h 1943661"/>
                <a:gd name="connsiteX1" fmla="*/ 2491105 w 2491105"/>
                <a:gd name="connsiteY1" fmla="*/ 0 h 1943661"/>
                <a:gd name="connsiteX2" fmla="*/ 2434705 w 2491105"/>
                <a:gd name="connsiteY2" fmla="*/ 174009 h 1943661"/>
                <a:gd name="connsiteX3" fmla="*/ 92457 w 2491105"/>
                <a:gd name="connsiteY3" fmla="*/ 1931703 h 1943661"/>
                <a:gd name="connsiteX4" fmla="*/ 0 w 2491105"/>
                <a:gd name="connsiteY4" fmla="*/ 1943661 h 1943661"/>
                <a:gd name="connsiteX5" fmla="*/ 0 w 2491105"/>
                <a:gd name="connsiteY5" fmla="*/ 1491489 h 1943661"/>
                <a:gd name="connsiteX6" fmla="*/ 34107 w 2491105"/>
                <a:gd name="connsiteY6" fmla="*/ 1486836 h 1943661"/>
                <a:gd name="connsiteX7" fmla="*/ 497577 w 2491105"/>
                <a:gd name="connsiteY7" fmla="*/ 1360598 h 1943661"/>
                <a:gd name="connsiteX8" fmla="*/ 1321566 w 2491105"/>
                <a:gd name="connsiteY8" fmla="*/ 897645 h 1943661"/>
                <a:gd name="connsiteX9" fmla="*/ 1891495 w 2491105"/>
                <a:gd name="connsiteY9" fmla="*/ 230078 h 1943661"/>
                <a:gd name="connsiteX10" fmla="*/ 1961469 w 2491105"/>
                <a:gd name="connsiteY10" fmla="*/ 87885 h 1943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491105" h="1943661">
                  <a:moveTo>
                    <a:pt x="1995408" y="0"/>
                  </a:moveTo>
                  <a:lnTo>
                    <a:pt x="2491105" y="0"/>
                  </a:lnTo>
                  <a:lnTo>
                    <a:pt x="2434705" y="174009"/>
                  </a:lnTo>
                  <a:cubicBezTo>
                    <a:pt x="2087512" y="1067655"/>
                    <a:pt x="1129122" y="1753877"/>
                    <a:pt x="92457" y="1931703"/>
                  </a:cubicBezTo>
                  <a:lnTo>
                    <a:pt x="0" y="1943661"/>
                  </a:lnTo>
                  <a:lnTo>
                    <a:pt x="0" y="1491489"/>
                  </a:lnTo>
                  <a:lnTo>
                    <a:pt x="34107" y="1486836"/>
                  </a:lnTo>
                  <a:cubicBezTo>
                    <a:pt x="189055" y="1458696"/>
                    <a:pt x="343908" y="1416565"/>
                    <a:pt x="497577" y="1360598"/>
                  </a:cubicBezTo>
                  <a:cubicBezTo>
                    <a:pt x="796856" y="1251889"/>
                    <a:pt x="1081725" y="1091781"/>
                    <a:pt x="1321566" y="897645"/>
                  </a:cubicBezTo>
                  <a:cubicBezTo>
                    <a:pt x="1565577" y="700195"/>
                    <a:pt x="1757355" y="475523"/>
                    <a:pt x="1891495" y="230078"/>
                  </a:cubicBezTo>
                  <a:cubicBezTo>
                    <a:pt x="1917197" y="183033"/>
                    <a:pt x="1940526" y="135619"/>
                    <a:pt x="1961469" y="87885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6BC0DF41-1EB0-42F4-A6BD-27827BE1E3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61" y="320231"/>
            <a:ext cx="10704026" cy="2836567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383C2651-AE0C-4AE4-8725-E2F9414FE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0800000" flipH="1">
            <a:off x="-305" y="4322879"/>
            <a:ext cx="3378428" cy="2535121"/>
            <a:chOff x="-305" y="-1"/>
            <a:chExt cx="3832880" cy="2876136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CCE13265-B5D2-47B4-A199-E05F390D5B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1"/>
              <a:ext cx="3815424" cy="2653659"/>
            </a:xfrm>
            <a:custGeom>
              <a:avLst/>
              <a:gdLst>
                <a:gd name="connsiteX0" fmla="*/ 3203055 w 3815424"/>
                <a:gd name="connsiteY0" fmla="*/ 0 h 2653659"/>
                <a:gd name="connsiteX1" fmla="*/ 3815424 w 3815424"/>
                <a:gd name="connsiteY1" fmla="*/ 0 h 2653659"/>
                <a:gd name="connsiteX2" fmla="*/ 3801025 w 3815424"/>
                <a:gd name="connsiteY2" fmla="*/ 214243 h 2653659"/>
                <a:gd name="connsiteX3" fmla="*/ 587142 w 3815424"/>
                <a:gd name="connsiteY3" fmla="*/ 2653659 h 2653659"/>
                <a:gd name="connsiteX4" fmla="*/ 53389 w 3815424"/>
                <a:gd name="connsiteY4" fmla="*/ 2605041 h 2653659"/>
                <a:gd name="connsiteX5" fmla="*/ 0 w 3815424"/>
                <a:gd name="connsiteY5" fmla="*/ 2593136 h 2653659"/>
                <a:gd name="connsiteX6" fmla="*/ 0 w 3815424"/>
                <a:gd name="connsiteY6" fmla="*/ 1994836 h 2653659"/>
                <a:gd name="connsiteX7" fmla="*/ 159710 w 3815424"/>
                <a:gd name="connsiteY7" fmla="*/ 2035054 h 2653659"/>
                <a:gd name="connsiteX8" fmla="*/ 587142 w 3815424"/>
                <a:gd name="connsiteY8" fmla="*/ 2075152 h 2653659"/>
                <a:gd name="connsiteX9" fmla="*/ 1549283 w 3815424"/>
                <a:gd name="connsiteY9" fmla="*/ 1900153 h 2653659"/>
                <a:gd name="connsiteX10" fmla="*/ 2406698 w 3815424"/>
                <a:gd name="connsiteY10" fmla="*/ 1418450 h 2653659"/>
                <a:gd name="connsiteX11" fmla="*/ 2996069 w 3815424"/>
                <a:gd name="connsiteY11" fmla="*/ 728678 h 2653659"/>
                <a:gd name="connsiteX12" fmla="*/ 3193967 w 3815424"/>
                <a:gd name="connsiteY12" fmla="*/ 137719 h 26536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59">
                  <a:moveTo>
                    <a:pt x="3203055" y="0"/>
                  </a:moveTo>
                  <a:lnTo>
                    <a:pt x="3815424" y="0"/>
                  </a:lnTo>
                  <a:lnTo>
                    <a:pt x="3801025" y="214243"/>
                  </a:lnTo>
                  <a:cubicBezTo>
                    <a:pt x="3616317" y="1584467"/>
                    <a:pt x="2091637" y="2653659"/>
                    <a:pt x="587142" y="2653659"/>
                  </a:cubicBezTo>
                  <a:cubicBezTo>
                    <a:pt x="400192" y="2653659"/>
                    <a:pt x="222112" y="2636953"/>
                    <a:pt x="53389" y="2605041"/>
                  </a:cubicBezTo>
                  <a:lnTo>
                    <a:pt x="0" y="2593136"/>
                  </a:lnTo>
                  <a:lnTo>
                    <a:pt x="0" y="1994836"/>
                  </a:lnTo>
                  <a:lnTo>
                    <a:pt x="159710" y="2035054"/>
                  </a:lnTo>
                  <a:cubicBezTo>
                    <a:pt x="295467" y="2061726"/>
                    <a:pt x="438268" y="2075152"/>
                    <a:pt x="587142" y="2075152"/>
                  </a:cubicBezTo>
                  <a:cubicBezTo>
                    <a:pt x="901731" y="2075152"/>
                    <a:pt x="1234490" y="2014697"/>
                    <a:pt x="1549283" y="1900153"/>
                  </a:cubicBezTo>
                  <a:cubicBezTo>
                    <a:pt x="1860709" y="1786959"/>
                    <a:pt x="2157231" y="1620350"/>
                    <a:pt x="2406698" y="1418450"/>
                  </a:cubicBezTo>
                  <a:cubicBezTo>
                    <a:pt x="2655859" y="1216840"/>
                    <a:pt x="2859596" y="978302"/>
                    <a:pt x="2996069" y="728678"/>
                  </a:cubicBezTo>
                  <a:cubicBezTo>
                    <a:pt x="3101178" y="536396"/>
                    <a:pt x="3167417" y="338366"/>
                    <a:pt x="3193967" y="13771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93EBD03-D832-462C-9304-7273698ED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15424" cy="2653660"/>
            </a:xfrm>
            <a:custGeom>
              <a:avLst/>
              <a:gdLst>
                <a:gd name="connsiteX0" fmla="*/ 3305038 w 3815424"/>
                <a:gd name="connsiteY0" fmla="*/ 0 h 2653660"/>
                <a:gd name="connsiteX1" fmla="*/ 3815424 w 3815424"/>
                <a:gd name="connsiteY1" fmla="*/ 0 h 2653660"/>
                <a:gd name="connsiteX2" fmla="*/ 3801025 w 3815424"/>
                <a:gd name="connsiteY2" fmla="*/ 214244 h 2653660"/>
                <a:gd name="connsiteX3" fmla="*/ 587142 w 3815424"/>
                <a:gd name="connsiteY3" fmla="*/ 2653660 h 2653660"/>
                <a:gd name="connsiteX4" fmla="*/ 53389 w 3815424"/>
                <a:gd name="connsiteY4" fmla="*/ 2605042 h 2653660"/>
                <a:gd name="connsiteX5" fmla="*/ 0 w 3815424"/>
                <a:gd name="connsiteY5" fmla="*/ 2593137 h 2653660"/>
                <a:gd name="connsiteX6" fmla="*/ 0 w 3815424"/>
                <a:gd name="connsiteY6" fmla="*/ 2094444 h 2653660"/>
                <a:gd name="connsiteX7" fmla="*/ 137675 w 3815424"/>
                <a:gd name="connsiteY7" fmla="*/ 2129195 h 2653660"/>
                <a:gd name="connsiteX8" fmla="*/ 587142 w 3815424"/>
                <a:gd name="connsiteY8" fmla="*/ 2171571 h 2653660"/>
                <a:gd name="connsiteX9" fmla="*/ 1585826 w 3815424"/>
                <a:gd name="connsiteY9" fmla="*/ 1990112 h 2653660"/>
                <a:gd name="connsiteX10" fmla="*/ 2473046 w 3815424"/>
                <a:gd name="connsiteY10" fmla="*/ 1491633 h 2653660"/>
                <a:gd name="connsiteX11" fmla="*/ 3086710 w 3815424"/>
                <a:gd name="connsiteY11" fmla="*/ 772838 h 2653660"/>
                <a:gd name="connsiteX12" fmla="*/ 3295217 w 3815424"/>
                <a:gd name="connsiteY12" fmla="*/ 149229 h 26536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815424" h="2653660">
                  <a:moveTo>
                    <a:pt x="3305038" y="0"/>
                  </a:moveTo>
                  <a:lnTo>
                    <a:pt x="3815424" y="0"/>
                  </a:lnTo>
                  <a:lnTo>
                    <a:pt x="3801025" y="214244"/>
                  </a:lnTo>
                  <a:cubicBezTo>
                    <a:pt x="3616317" y="1584467"/>
                    <a:pt x="2091637" y="2653660"/>
                    <a:pt x="587142" y="2653660"/>
                  </a:cubicBezTo>
                  <a:cubicBezTo>
                    <a:pt x="400192" y="2653660"/>
                    <a:pt x="222112" y="2636954"/>
                    <a:pt x="53389" y="2605042"/>
                  </a:cubicBezTo>
                  <a:lnTo>
                    <a:pt x="0" y="2593137"/>
                  </a:lnTo>
                  <a:lnTo>
                    <a:pt x="0" y="2094444"/>
                  </a:lnTo>
                  <a:lnTo>
                    <a:pt x="137675" y="2129195"/>
                  </a:lnTo>
                  <a:cubicBezTo>
                    <a:pt x="280616" y="2157374"/>
                    <a:pt x="430766" y="2171571"/>
                    <a:pt x="587142" y="2171571"/>
                  </a:cubicBezTo>
                  <a:cubicBezTo>
                    <a:pt x="918879" y="2171571"/>
                    <a:pt x="1254904" y="2110634"/>
                    <a:pt x="1585826" y="1990112"/>
                  </a:cubicBezTo>
                  <a:cubicBezTo>
                    <a:pt x="1908071" y="1873061"/>
                    <a:pt x="2214800" y="1700666"/>
                    <a:pt x="2473046" y="1491633"/>
                  </a:cubicBezTo>
                  <a:cubicBezTo>
                    <a:pt x="2735782" y="1279031"/>
                    <a:pt x="2942276" y="1037118"/>
                    <a:pt x="3086710" y="772838"/>
                  </a:cubicBezTo>
                  <a:cubicBezTo>
                    <a:pt x="3197408" y="570216"/>
                    <a:pt x="3267226" y="361248"/>
                    <a:pt x="3295217" y="14922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0D53D3E2-805E-40D2-964F-352BF6D476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1"/>
              <a:ext cx="3815986" cy="2675935"/>
            </a:xfrm>
            <a:custGeom>
              <a:avLst/>
              <a:gdLst>
                <a:gd name="connsiteX0" fmla="*/ 3648768 w 3815986"/>
                <a:gd name="connsiteY0" fmla="*/ 0 h 2675935"/>
                <a:gd name="connsiteX1" fmla="*/ 3815986 w 3815986"/>
                <a:gd name="connsiteY1" fmla="*/ 0 h 2675935"/>
                <a:gd name="connsiteX2" fmla="*/ 3804695 w 3815986"/>
                <a:gd name="connsiteY2" fmla="*/ 200084 h 2675935"/>
                <a:gd name="connsiteX3" fmla="*/ 3762590 w 3815986"/>
                <a:gd name="connsiteY3" fmla="*/ 455543 h 2675935"/>
                <a:gd name="connsiteX4" fmla="*/ 3592332 w 3815986"/>
                <a:gd name="connsiteY4" fmla="*/ 947274 h 2675935"/>
                <a:gd name="connsiteX5" fmla="*/ 2953967 w 3815986"/>
                <a:gd name="connsiteY5" fmla="*/ 1782349 h 2675935"/>
                <a:gd name="connsiteX6" fmla="*/ 2530669 w 3815986"/>
                <a:gd name="connsiteY6" fmla="*/ 2109494 h 2675935"/>
                <a:gd name="connsiteX7" fmla="*/ 2057561 w 3815986"/>
                <a:gd name="connsiteY7" fmla="*/ 2369245 h 2675935"/>
                <a:gd name="connsiteX8" fmla="*/ 1007330 w 3815986"/>
                <a:gd name="connsiteY8" fmla="*/ 2655701 h 2675935"/>
                <a:gd name="connsiteX9" fmla="*/ 732765 w 3815986"/>
                <a:gd name="connsiteY9" fmla="*/ 2674696 h 2675935"/>
                <a:gd name="connsiteX10" fmla="*/ 457666 w 3815986"/>
                <a:gd name="connsiteY10" fmla="*/ 2670839 h 2675935"/>
                <a:gd name="connsiteX11" fmla="*/ 183574 w 3815986"/>
                <a:gd name="connsiteY11" fmla="*/ 2643312 h 2675935"/>
                <a:gd name="connsiteX12" fmla="*/ 0 w 3815986"/>
                <a:gd name="connsiteY12" fmla="*/ 2607798 h 2675935"/>
                <a:gd name="connsiteX13" fmla="*/ 0 w 3815986"/>
                <a:gd name="connsiteY13" fmla="*/ 2356652 h 2675935"/>
                <a:gd name="connsiteX14" fmla="*/ 222195 w 3815986"/>
                <a:gd name="connsiteY14" fmla="*/ 2396940 h 2675935"/>
                <a:gd name="connsiteX15" fmla="*/ 472364 w 3815986"/>
                <a:gd name="connsiteY15" fmla="*/ 2419092 h 2675935"/>
                <a:gd name="connsiteX16" fmla="*/ 974972 w 3815986"/>
                <a:gd name="connsiteY16" fmla="*/ 2402122 h 2675935"/>
                <a:gd name="connsiteX17" fmla="*/ 1468292 w 3815986"/>
                <a:gd name="connsiteY17" fmla="*/ 2304162 h 2675935"/>
                <a:gd name="connsiteX18" fmla="*/ 1940176 w 3815986"/>
                <a:gd name="connsiteY18" fmla="*/ 2133695 h 2675935"/>
                <a:gd name="connsiteX19" fmla="*/ 2783403 w 3815986"/>
                <a:gd name="connsiteY19" fmla="*/ 1609954 h 2675935"/>
                <a:gd name="connsiteX20" fmla="*/ 3128104 w 3815986"/>
                <a:gd name="connsiteY20" fmla="*/ 1260439 h 2675935"/>
                <a:gd name="connsiteX21" fmla="*/ 3400639 w 3815986"/>
                <a:gd name="connsiteY21" fmla="*/ 859052 h 2675935"/>
                <a:gd name="connsiteX22" fmla="*/ 3585595 w 3815986"/>
                <a:gd name="connsiteY22" fmla="*/ 415336 h 2675935"/>
                <a:gd name="connsiteX23" fmla="*/ 3635918 w 3815986"/>
                <a:gd name="connsiteY23" fmla="*/ 181137 h 2675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3815986" h="2675935">
                  <a:moveTo>
                    <a:pt x="3648768" y="0"/>
                  </a:moveTo>
                  <a:lnTo>
                    <a:pt x="3815986" y="0"/>
                  </a:lnTo>
                  <a:lnTo>
                    <a:pt x="3804695" y="200084"/>
                  </a:lnTo>
                  <a:cubicBezTo>
                    <a:pt x="3795228" y="285751"/>
                    <a:pt x="3781167" y="371032"/>
                    <a:pt x="3762590" y="455543"/>
                  </a:cubicBezTo>
                  <a:cubicBezTo>
                    <a:pt x="3725537" y="624467"/>
                    <a:pt x="3668784" y="790112"/>
                    <a:pt x="3592332" y="947274"/>
                  </a:cubicBezTo>
                  <a:cubicBezTo>
                    <a:pt x="3438712" y="1261596"/>
                    <a:pt x="3216091" y="1542847"/>
                    <a:pt x="2953967" y="1782349"/>
                  </a:cubicBezTo>
                  <a:cubicBezTo>
                    <a:pt x="2822599" y="1902099"/>
                    <a:pt x="2680615" y="2011341"/>
                    <a:pt x="2530669" y="2109494"/>
                  </a:cubicBezTo>
                  <a:cubicBezTo>
                    <a:pt x="2380520" y="2207551"/>
                    <a:pt x="2222510" y="2294906"/>
                    <a:pt x="2057561" y="2369245"/>
                  </a:cubicBezTo>
                  <a:cubicBezTo>
                    <a:pt x="1727252" y="2516859"/>
                    <a:pt x="1371629" y="2614434"/>
                    <a:pt x="1007330" y="2655701"/>
                  </a:cubicBezTo>
                  <a:cubicBezTo>
                    <a:pt x="916281" y="2665873"/>
                    <a:pt x="824568" y="2672188"/>
                    <a:pt x="732765" y="2674696"/>
                  </a:cubicBezTo>
                  <a:cubicBezTo>
                    <a:pt x="640963" y="2677203"/>
                    <a:pt x="549072" y="2675901"/>
                    <a:pt x="457666" y="2670839"/>
                  </a:cubicBezTo>
                  <a:cubicBezTo>
                    <a:pt x="366106" y="2665584"/>
                    <a:pt x="274572" y="2656521"/>
                    <a:pt x="183574" y="2643312"/>
                  </a:cubicBezTo>
                  <a:lnTo>
                    <a:pt x="0" y="2607798"/>
                  </a:lnTo>
                  <a:lnTo>
                    <a:pt x="0" y="2356652"/>
                  </a:lnTo>
                  <a:lnTo>
                    <a:pt x="222195" y="2396940"/>
                  </a:lnTo>
                  <a:cubicBezTo>
                    <a:pt x="304990" y="2407980"/>
                    <a:pt x="388511" y="2415283"/>
                    <a:pt x="472364" y="2419092"/>
                  </a:cubicBezTo>
                  <a:cubicBezTo>
                    <a:pt x="640376" y="2427095"/>
                    <a:pt x="808184" y="2421791"/>
                    <a:pt x="974972" y="2402122"/>
                  </a:cubicBezTo>
                  <a:cubicBezTo>
                    <a:pt x="1141658" y="2382358"/>
                    <a:pt x="1306812" y="2349286"/>
                    <a:pt x="1468292" y="2304162"/>
                  </a:cubicBezTo>
                  <a:cubicBezTo>
                    <a:pt x="1629874" y="2259231"/>
                    <a:pt x="1787475" y="2201091"/>
                    <a:pt x="1940176" y="2133695"/>
                  </a:cubicBezTo>
                  <a:cubicBezTo>
                    <a:pt x="2246498" y="2000349"/>
                    <a:pt x="2532507" y="1823520"/>
                    <a:pt x="2783403" y="1609954"/>
                  </a:cubicBezTo>
                  <a:cubicBezTo>
                    <a:pt x="2908442" y="1502833"/>
                    <a:pt x="3024295" y="1385975"/>
                    <a:pt x="3128104" y="1260439"/>
                  </a:cubicBezTo>
                  <a:cubicBezTo>
                    <a:pt x="3232116" y="1135096"/>
                    <a:pt x="3323881" y="1000689"/>
                    <a:pt x="3400639" y="859052"/>
                  </a:cubicBezTo>
                  <a:cubicBezTo>
                    <a:pt x="3477399" y="717510"/>
                    <a:pt x="3541296" y="569316"/>
                    <a:pt x="3585595" y="415336"/>
                  </a:cubicBezTo>
                  <a:cubicBezTo>
                    <a:pt x="3607796" y="338540"/>
                    <a:pt x="3624638" y="260224"/>
                    <a:pt x="3635918" y="181137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7A9A916-A926-43E6-800F-432ABC3F2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05" y="-1"/>
              <a:ext cx="3832270" cy="2876136"/>
            </a:xfrm>
            <a:custGeom>
              <a:avLst/>
              <a:gdLst>
                <a:gd name="connsiteX0" fmla="*/ 3800718 w 3832270"/>
                <a:gd name="connsiteY0" fmla="*/ 0 h 2876136"/>
                <a:gd name="connsiteX1" fmla="*/ 3832270 w 3832270"/>
                <a:gd name="connsiteY1" fmla="*/ 0 h 2876136"/>
                <a:gd name="connsiteX2" fmla="*/ 3824562 w 3832270"/>
                <a:gd name="connsiteY2" fmla="*/ 143769 h 2876136"/>
                <a:gd name="connsiteX3" fmla="*/ 3628155 w 3832270"/>
                <a:gd name="connsiteY3" fmla="*/ 922055 h 2876136"/>
                <a:gd name="connsiteX4" fmla="*/ 3514853 w 3832270"/>
                <a:gd name="connsiteY4" fmla="*/ 1169078 h 2876136"/>
                <a:gd name="connsiteX5" fmla="*/ 3379198 w 3832270"/>
                <a:gd name="connsiteY5" fmla="*/ 1407037 h 2876136"/>
                <a:gd name="connsiteX6" fmla="*/ 3043787 w 3832270"/>
                <a:gd name="connsiteY6" fmla="*/ 1848342 h 2876136"/>
                <a:gd name="connsiteX7" fmla="*/ 2845661 w 3832270"/>
                <a:gd name="connsiteY7" fmla="*/ 2047444 h 2876136"/>
                <a:gd name="connsiteX8" fmla="*/ 2793197 w 3832270"/>
                <a:gd name="connsiteY8" fmla="*/ 2094689 h 2876136"/>
                <a:gd name="connsiteX9" fmla="*/ 2739710 w 3832270"/>
                <a:gd name="connsiteY9" fmla="*/ 2140969 h 2876136"/>
                <a:gd name="connsiteX10" fmla="*/ 2629166 w 3832270"/>
                <a:gd name="connsiteY10" fmla="*/ 2229867 h 2876136"/>
                <a:gd name="connsiteX11" fmla="*/ 2145952 w 3832270"/>
                <a:gd name="connsiteY11" fmla="*/ 2535994 h 2876136"/>
                <a:gd name="connsiteX12" fmla="*/ 1034987 w 3832270"/>
                <a:gd name="connsiteY12" fmla="*/ 2863910 h 2876136"/>
                <a:gd name="connsiteX13" fmla="*/ 741909 w 3832270"/>
                <a:gd name="connsiteY13" fmla="*/ 2875939 h 2876136"/>
                <a:gd name="connsiteX14" fmla="*/ 450208 w 3832270"/>
                <a:gd name="connsiteY14" fmla="*/ 2857451 h 2876136"/>
                <a:gd name="connsiteX15" fmla="*/ 22215 w 3832270"/>
                <a:gd name="connsiteY15" fmla="*/ 2775923 h 2876136"/>
                <a:gd name="connsiteX16" fmla="*/ 0 w 3832270"/>
                <a:gd name="connsiteY16" fmla="*/ 2769256 h 2876136"/>
                <a:gd name="connsiteX17" fmla="*/ 0 w 3832270"/>
                <a:gd name="connsiteY17" fmla="*/ 2590612 h 2876136"/>
                <a:gd name="connsiteX18" fmla="*/ 199046 w 3832270"/>
                <a:gd name="connsiteY18" fmla="*/ 2627410 h 2876136"/>
                <a:gd name="connsiteX19" fmla="*/ 468174 w 3832270"/>
                <a:gd name="connsiteY19" fmla="*/ 2649670 h 2876136"/>
                <a:gd name="connsiteX20" fmla="*/ 1003650 w 3832270"/>
                <a:gd name="connsiteY20" fmla="*/ 2622480 h 2876136"/>
                <a:gd name="connsiteX21" fmla="*/ 1266489 w 3832270"/>
                <a:gd name="connsiteY21" fmla="*/ 2573982 h 2876136"/>
                <a:gd name="connsiteX22" fmla="*/ 1524223 w 3832270"/>
                <a:gd name="connsiteY22" fmla="*/ 2504657 h 2876136"/>
                <a:gd name="connsiteX23" fmla="*/ 1775731 w 3832270"/>
                <a:gd name="connsiteY23" fmla="*/ 2416243 h 2876136"/>
                <a:gd name="connsiteX24" fmla="*/ 2019789 w 3832270"/>
                <a:gd name="connsiteY24" fmla="*/ 2309412 h 2876136"/>
                <a:gd name="connsiteX25" fmla="*/ 2482486 w 3832270"/>
                <a:gd name="connsiteY25" fmla="*/ 2046962 h 2876136"/>
                <a:gd name="connsiteX26" fmla="*/ 2591908 w 3832270"/>
                <a:gd name="connsiteY26" fmla="*/ 1971371 h 2876136"/>
                <a:gd name="connsiteX27" fmla="*/ 2645702 w 3832270"/>
                <a:gd name="connsiteY27" fmla="*/ 1932321 h 2876136"/>
                <a:gd name="connsiteX28" fmla="*/ 2698779 w 3832270"/>
                <a:gd name="connsiteY28" fmla="*/ 1892309 h 2876136"/>
                <a:gd name="connsiteX29" fmla="*/ 2903537 w 3832270"/>
                <a:gd name="connsiteY29" fmla="*/ 1722516 h 2876136"/>
                <a:gd name="connsiteX30" fmla="*/ 3269061 w 3832270"/>
                <a:gd name="connsiteY30" fmla="*/ 1337327 h 2876136"/>
                <a:gd name="connsiteX31" fmla="*/ 3424928 w 3832270"/>
                <a:gd name="connsiteY31" fmla="*/ 1122508 h 2876136"/>
                <a:gd name="connsiteX32" fmla="*/ 3557622 w 3832270"/>
                <a:gd name="connsiteY32" fmla="*/ 893226 h 2876136"/>
                <a:gd name="connsiteX33" fmla="*/ 3587019 w 3832270"/>
                <a:gd name="connsiteY33" fmla="*/ 833929 h 2876136"/>
                <a:gd name="connsiteX34" fmla="*/ 3601310 w 3832270"/>
                <a:gd name="connsiteY34" fmla="*/ 804040 h 2876136"/>
                <a:gd name="connsiteX35" fmla="*/ 3614885 w 3832270"/>
                <a:gd name="connsiteY35" fmla="*/ 773861 h 2876136"/>
                <a:gd name="connsiteX36" fmla="*/ 3640812 w 3832270"/>
                <a:gd name="connsiteY36" fmla="*/ 713022 h 2876136"/>
                <a:gd name="connsiteX37" fmla="*/ 3665105 w 3832270"/>
                <a:gd name="connsiteY37" fmla="*/ 651506 h 2876136"/>
                <a:gd name="connsiteX38" fmla="*/ 3744110 w 3832270"/>
                <a:gd name="connsiteY38" fmla="*/ 399567 h 2876136"/>
                <a:gd name="connsiteX39" fmla="*/ 3792123 w 3832270"/>
                <a:gd name="connsiteY39" fmla="*/ 140444 h 28761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832270" h="2876136">
                  <a:moveTo>
                    <a:pt x="3800718" y="0"/>
                  </a:moveTo>
                  <a:lnTo>
                    <a:pt x="3832270" y="0"/>
                  </a:lnTo>
                  <a:lnTo>
                    <a:pt x="3824562" y="143769"/>
                  </a:lnTo>
                  <a:cubicBezTo>
                    <a:pt x="3797131" y="409191"/>
                    <a:pt x="3730585" y="671345"/>
                    <a:pt x="3628155" y="922055"/>
                  </a:cubicBezTo>
                  <a:cubicBezTo>
                    <a:pt x="3593858" y="1005553"/>
                    <a:pt x="3556704" y="1088280"/>
                    <a:pt x="3514853" y="1169078"/>
                  </a:cubicBezTo>
                  <a:cubicBezTo>
                    <a:pt x="3473616" y="1250166"/>
                    <a:pt x="3428194" y="1329517"/>
                    <a:pt x="3379198" y="1407037"/>
                  </a:cubicBezTo>
                  <a:cubicBezTo>
                    <a:pt x="3281106" y="1561980"/>
                    <a:pt x="3169132" y="1710174"/>
                    <a:pt x="3043787" y="1848342"/>
                  </a:cubicBezTo>
                  <a:cubicBezTo>
                    <a:pt x="2980806" y="1917184"/>
                    <a:pt x="2915071" y="1984001"/>
                    <a:pt x="2845661" y="2047444"/>
                  </a:cubicBezTo>
                  <a:cubicBezTo>
                    <a:pt x="2828411" y="2063450"/>
                    <a:pt x="2811060" y="2079263"/>
                    <a:pt x="2793197" y="2094689"/>
                  </a:cubicBezTo>
                  <a:cubicBezTo>
                    <a:pt x="2775436" y="2110213"/>
                    <a:pt x="2757982" y="2126025"/>
                    <a:pt x="2739710" y="2140969"/>
                  </a:cubicBezTo>
                  <a:cubicBezTo>
                    <a:pt x="2703576" y="2171341"/>
                    <a:pt x="2666524" y="2200749"/>
                    <a:pt x="2629166" y="2229867"/>
                  </a:cubicBezTo>
                  <a:cubicBezTo>
                    <a:pt x="2479015" y="2345569"/>
                    <a:pt x="2316821" y="2448061"/>
                    <a:pt x="2145952" y="2535994"/>
                  </a:cubicBezTo>
                  <a:cubicBezTo>
                    <a:pt x="1804312" y="2711957"/>
                    <a:pt x="1424600" y="2826982"/>
                    <a:pt x="1034987" y="2863910"/>
                  </a:cubicBezTo>
                  <a:cubicBezTo>
                    <a:pt x="937762" y="2873167"/>
                    <a:pt x="839720" y="2877096"/>
                    <a:pt x="741909" y="2875939"/>
                  </a:cubicBezTo>
                  <a:cubicBezTo>
                    <a:pt x="644097" y="2874782"/>
                    <a:pt x="546515" y="2868539"/>
                    <a:pt x="450208" y="2857451"/>
                  </a:cubicBezTo>
                  <a:cubicBezTo>
                    <a:pt x="305520" y="2840674"/>
                    <a:pt x="162095" y="2813810"/>
                    <a:pt x="22215" y="2775923"/>
                  </a:cubicBezTo>
                  <a:lnTo>
                    <a:pt x="0" y="2769256"/>
                  </a:lnTo>
                  <a:lnTo>
                    <a:pt x="0" y="2590612"/>
                  </a:lnTo>
                  <a:lnTo>
                    <a:pt x="199046" y="2627410"/>
                  </a:lnTo>
                  <a:cubicBezTo>
                    <a:pt x="288321" y="2639209"/>
                    <a:pt x="378197" y="2646537"/>
                    <a:pt x="468174" y="2649670"/>
                  </a:cubicBezTo>
                  <a:cubicBezTo>
                    <a:pt x="648333" y="2656805"/>
                    <a:pt x="826655" y="2647163"/>
                    <a:pt x="1003650" y="2622480"/>
                  </a:cubicBezTo>
                  <a:cubicBezTo>
                    <a:pt x="1091943" y="2609658"/>
                    <a:pt x="1179725" y="2593747"/>
                    <a:pt x="1266489" y="2573982"/>
                  </a:cubicBezTo>
                  <a:cubicBezTo>
                    <a:pt x="1353250" y="2553927"/>
                    <a:pt x="1439298" y="2531076"/>
                    <a:pt x="1524223" y="2504657"/>
                  </a:cubicBezTo>
                  <a:cubicBezTo>
                    <a:pt x="1609149" y="2478336"/>
                    <a:pt x="1693052" y="2448833"/>
                    <a:pt x="1775731" y="2416243"/>
                  </a:cubicBezTo>
                  <a:cubicBezTo>
                    <a:pt x="1858309" y="2383557"/>
                    <a:pt x="1939764" y="2347882"/>
                    <a:pt x="2019789" y="2309412"/>
                  </a:cubicBezTo>
                  <a:cubicBezTo>
                    <a:pt x="2179839" y="2232567"/>
                    <a:pt x="2334583" y="2144923"/>
                    <a:pt x="2482486" y="2046962"/>
                  </a:cubicBezTo>
                  <a:cubicBezTo>
                    <a:pt x="2519334" y="2022376"/>
                    <a:pt x="2556081" y="1997403"/>
                    <a:pt x="2591908" y="1971371"/>
                  </a:cubicBezTo>
                  <a:cubicBezTo>
                    <a:pt x="2610077" y="1958644"/>
                    <a:pt x="2627838" y="1945434"/>
                    <a:pt x="2645702" y="1932321"/>
                  </a:cubicBezTo>
                  <a:cubicBezTo>
                    <a:pt x="2663666" y="1919305"/>
                    <a:pt x="2681325" y="1905903"/>
                    <a:pt x="2698779" y="1892309"/>
                  </a:cubicBezTo>
                  <a:cubicBezTo>
                    <a:pt x="2768903" y="1838025"/>
                    <a:pt x="2837496" y="1781717"/>
                    <a:pt x="2903537" y="1722516"/>
                  </a:cubicBezTo>
                  <a:cubicBezTo>
                    <a:pt x="3035926" y="1604501"/>
                    <a:pt x="3158720" y="1475784"/>
                    <a:pt x="3269061" y="1337327"/>
                  </a:cubicBezTo>
                  <a:cubicBezTo>
                    <a:pt x="3324182" y="1268099"/>
                    <a:pt x="3376341" y="1196461"/>
                    <a:pt x="3424928" y="1122508"/>
                  </a:cubicBezTo>
                  <a:cubicBezTo>
                    <a:pt x="3472697" y="1048170"/>
                    <a:pt x="3517814" y="972000"/>
                    <a:pt x="3557622" y="893226"/>
                  </a:cubicBezTo>
                  <a:cubicBezTo>
                    <a:pt x="3567931" y="873654"/>
                    <a:pt x="3577526" y="853791"/>
                    <a:pt x="3587019" y="833929"/>
                  </a:cubicBezTo>
                  <a:lnTo>
                    <a:pt x="3601310" y="804040"/>
                  </a:lnTo>
                  <a:lnTo>
                    <a:pt x="3614885" y="773861"/>
                  </a:lnTo>
                  <a:cubicBezTo>
                    <a:pt x="3623766" y="753709"/>
                    <a:pt x="3632748" y="733559"/>
                    <a:pt x="3640812" y="713022"/>
                  </a:cubicBezTo>
                  <a:cubicBezTo>
                    <a:pt x="3648876" y="692485"/>
                    <a:pt x="3657756" y="672236"/>
                    <a:pt x="3665105" y="651506"/>
                  </a:cubicBezTo>
                  <a:cubicBezTo>
                    <a:pt x="3696544" y="569166"/>
                    <a:pt x="3723185" y="485089"/>
                    <a:pt x="3744110" y="399567"/>
                  </a:cubicBezTo>
                  <a:cubicBezTo>
                    <a:pt x="3765341" y="314238"/>
                    <a:pt x="3781392" y="227654"/>
                    <a:pt x="3792123" y="14044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824608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071B3F6-0132-42AB-B2C3-B7437CF957AE}"/>
              </a:ext>
            </a:extLst>
          </p:cNvPr>
          <p:cNvSpPr txBox="1"/>
          <p:nvPr/>
        </p:nvSpPr>
        <p:spPr>
          <a:xfrm>
            <a:off x="244978" y="737425"/>
            <a:ext cx="10813279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i="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Lato" panose="020F0502020204030203" pitchFamily="34" charset="0"/>
              </a:rPr>
              <a:t>However, this would be a </a:t>
            </a:r>
            <a:r>
              <a:rPr lang="en-GB" sz="2800" b="1" i="1" u="sng" dirty="0">
                <a:solidFill>
                  <a:srgbClr val="22222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Lato" panose="020F0502020204030203" pitchFamily="34" charset="0"/>
              </a:rPr>
              <a:t>tedious task. </a:t>
            </a:r>
            <a:r>
              <a:rPr lang="en-GB" sz="2800" b="1" i="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Lato" panose="020F0502020204030203" pitchFamily="34" charset="0"/>
              </a:rPr>
              <a:t>Just think about it, we would have to individually measure the heights of 1,000 students and then compute the mean height. It will take days! We need a smarter approach here.</a:t>
            </a:r>
            <a:endParaRPr lang="en-GB" sz="2800" b="1" dirty="0">
              <a:highlight>
                <a:srgbClr val="FFFF00"/>
              </a:highligh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1DEA05-0E2B-4245-AD07-CDB6A8BC84F0}"/>
              </a:ext>
            </a:extLst>
          </p:cNvPr>
          <p:cNvSpPr txBox="1"/>
          <p:nvPr/>
        </p:nvSpPr>
        <p:spPr>
          <a:xfrm>
            <a:off x="2971799" y="4015592"/>
            <a:ext cx="7479707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0" i="0" dirty="0">
                <a:solidFill>
                  <a:srgbClr val="222222"/>
                </a:solidFill>
                <a:effectLst/>
                <a:highlight>
                  <a:srgbClr val="FFFF00"/>
                </a:highlight>
                <a:latin typeface="Lato" panose="020F0502020204030203" pitchFamily="34" charset="0"/>
              </a:rPr>
              <a:t>This is where Bootstrap Sampling comes into play.</a:t>
            </a:r>
            <a:endParaRPr lang="en-GB" sz="48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41099718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35658A7-3575-475F-A29A-C40FA3029A82}"/>
              </a:ext>
            </a:extLst>
          </p:cNvPr>
          <p:cNvSpPr txBox="1"/>
          <p:nvPr/>
        </p:nvSpPr>
        <p:spPr>
          <a:xfrm>
            <a:off x="1091726" y="579894"/>
            <a:ext cx="609742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i="0" dirty="0">
                <a:solidFill>
                  <a:srgbClr val="0033CC"/>
                </a:solidFill>
                <a:effectLst/>
                <a:highlight>
                  <a:srgbClr val="FFFF00"/>
                </a:highlight>
                <a:latin typeface="Lato" panose="020F0502020204030203" pitchFamily="34" charset="0"/>
              </a:rPr>
              <a:t>Instead</a:t>
            </a:r>
            <a:r>
              <a:rPr lang="en-GB" b="0" i="0" dirty="0">
                <a:solidFill>
                  <a:srgbClr val="0033CC"/>
                </a:solidFill>
                <a:effectLst/>
                <a:highlight>
                  <a:srgbClr val="FFFF00"/>
                </a:highlight>
                <a:latin typeface="Lato" panose="020F0502020204030203" pitchFamily="34" charset="0"/>
              </a:rPr>
              <a:t> of measuring the heights of all the students, we can draw a random sample of 5 students and measure their heights. We would </a:t>
            </a:r>
            <a:r>
              <a:rPr lang="en-GB" b="1" i="0" dirty="0">
                <a:solidFill>
                  <a:srgbClr val="0033CC"/>
                </a:solidFill>
                <a:effectLst/>
                <a:highlight>
                  <a:srgbClr val="FFFF00"/>
                </a:highlight>
                <a:latin typeface="Lato" panose="020F0502020204030203" pitchFamily="34" charset="0"/>
              </a:rPr>
              <a:t>repeat</a:t>
            </a:r>
            <a:r>
              <a:rPr lang="en-GB" b="0" i="0" dirty="0">
                <a:solidFill>
                  <a:srgbClr val="0033CC"/>
                </a:solidFill>
                <a:effectLst/>
                <a:highlight>
                  <a:srgbClr val="FFFF00"/>
                </a:highlight>
                <a:latin typeface="Lato" panose="020F0502020204030203" pitchFamily="34" charset="0"/>
              </a:rPr>
              <a:t> this process 20 times and then average the collected height data of 100 students (5 x 20). This average height would be an estimate of the mean height of all the students of the school.</a:t>
            </a:r>
            <a:endParaRPr lang="en-GB" dirty="0">
              <a:solidFill>
                <a:srgbClr val="0033CC"/>
              </a:solidFill>
              <a:highlight>
                <a:srgbClr val="FFFF00"/>
              </a:highlight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BA3C21-FB7C-43F8-B4F7-3DC427D7B4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1726" y="3241260"/>
            <a:ext cx="8496300" cy="34861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F3D6457-74E6-4A1A-BEAE-A3AACF396FBE}"/>
              </a:ext>
            </a:extLst>
          </p:cNvPr>
          <p:cNvSpPr txBox="1"/>
          <p:nvPr/>
        </p:nvSpPr>
        <p:spPr>
          <a:xfrm>
            <a:off x="3783651" y="2594929"/>
            <a:ext cx="60974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i="1" dirty="0">
                <a:solidFill>
                  <a:srgbClr val="0033CC"/>
                </a:solidFill>
                <a:effectLst/>
                <a:latin typeface="Lato" panose="020F0502020204030203" pitchFamily="34" charset="0"/>
              </a:rPr>
              <a:t>Pretty straightforward, right? This is the basic idea of Bootstrap Sampling.</a:t>
            </a:r>
            <a:endParaRPr lang="en-GB" b="1" i="1" dirty="0">
              <a:solidFill>
                <a:srgbClr val="0033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0634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A9AE9E3-265E-481A-9401-616D30E8BB4A}"/>
              </a:ext>
            </a:extLst>
          </p:cNvPr>
          <p:cNvSpPr txBox="1"/>
          <p:nvPr/>
        </p:nvSpPr>
        <p:spPr>
          <a:xfrm>
            <a:off x="427290" y="2138475"/>
            <a:ext cx="8718846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b="1" i="0" dirty="0">
                <a:solidFill>
                  <a:srgbClr val="FF0000"/>
                </a:solidFill>
                <a:effectLst/>
                <a:latin typeface="Lato" panose="020F0502020204030203" pitchFamily="34" charset="0"/>
              </a:rPr>
              <a:t>Bootstrap sampling is used in a machine learning ensemble algorithm called bootstrap aggregating (also called bagging). </a:t>
            </a:r>
          </a:p>
          <a:p>
            <a:pPr algn="l"/>
            <a:endParaRPr lang="en-GB" dirty="0">
              <a:solidFill>
                <a:srgbClr val="222222"/>
              </a:solidFill>
              <a:latin typeface="Lato" panose="020F0502020204030203" pitchFamily="34" charset="0"/>
            </a:endParaRPr>
          </a:p>
          <a:p>
            <a:pPr algn="l"/>
            <a:endParaRPr lang="en-GB" b="0" i="0" dirty="0">
              <a:solidFill>
                <a:srgbClr val="222222"/>
              </a:solidFill>
              <a:effectLst/>
              <a:latin typeface="Lato" panose="020F0502020204030203" pitchFamily="34" charset="0"/>
            </a:endParaRPr>
          </a:p>
          <a:p>
            <a:pPr algn="l"/>
            <a:r>
              <a:rPr lang="en-GB" b="1" i="1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It helps in avoiding </a:t>
            </a:r>
            <a:r>
              <a:rPr lang="en-GB" b="1" i="1" u="none" strike="noStrike" dirty="0">
                <a:solidFill>
                  <a:srgbClr val="007BFF"/>
                </a:solidFill>
                <a:effectLst/>
                <a:latin typeface="Lato" panose="020F0502020204030203" pitchFamily="34" charset="0"/>
                <a:hlinkClick r:id="rId2"/>
              </a:rPr>
              <a:t>overfitting</a:t>
            </a:r>
            <a:r>
              <a:rPr lang="en-GB" b="1" i="1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 and improves the stability of </a:t>
            </a:r>
            <a:r>
              <a:rPr lang="en-GB" b="1" i="1" u="none" strike="noStrike" dirty="0">
                <a:solidFill>
                  <a:srgbClr val="007BFF"/>
                </a:solidFill>
                <a:effectLst/>
                <a:latin typeface="Lato" panose="020F0502020204030203" pitchFamily="34" charset="0"/>
                <a:hlinkClick r:id="rId3"/>
              </a:rPr>
              <a:t>machine learning algorithms</a:t>
            </a:r>
            <a:r>
              <a:rPr lang="en-GB" b="1" i="1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.</a:t>
            </a:r>
          </a:p>
          <a:p>
            <a:pPr algn="l"/>
            <a:endParaRPr lang="en-GB" dirty="0">
              <a:solidFill>
                <a:srgbClr val="222222"/>
              </a:solidFill>
              <a:latin typeface="Lato" panose="020F0502020204030203" pitchFamily="34" charset="0"/>
            </a:endParaRPr>
          </a:p>
          <a:p>
            <a:pPr algn="l"/>
            <a:endParaRPr lang="en-GB" b="0" i="0" dirty="0">
              <a:solidFill>
                <a:srgbClr val="222222"/>
              </a:solidFill>
              <a:effectLst/>
              <a:latin typeface="Lato" panose="020F0502020204030203" pitchFamily="34" charset="0"/>
            </a:endParaRPr>
          </a:p>
          <a:p>
            <a:pPr algn="l"/>
            <a:r>
              <a:rPr lang="en-GB" b="0" i="0" dirty="0">
                <a:solidFill>
                  <a:srgbClr val="222222"/>
                </a:solidFill>
                <a:effectLst/>
                <a:latin typeface="Lato" panose="020F0502020204030203" pitchFamily="34" charset="0"/>
              </a:rPr>
              <a:t>In bagging, a certain number of equally sized subsets of a dataset are extracted with replacement. Then, a machine learning algorithm is applied to each of these subsets and the outputs are ensembled; see below: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5C50D7-E8B3-4D48-8766-3CEAF0B33F7F}"/>
              </a:ext>
            </a:extLst>
          </p:cNvPr>
          <p:cNvSpPr txBox="1"/>
          <p:nvPr/>
        </p:nvSpPr>
        <p:spPr>
          <a:xfrm>
            <a:off x="527703" y="460541"/>
            <a:ext cx="1082111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GB" sz="4400" b="1" i="0" dirty="0">
                <a:solidFill>
                  <a:srgbClr val="0033CC"/>
                </a:solidFill>
                <a:effectLst/>
                <a:highlight>
                  <a:srgbClr val="FFFF00"/>
                </a:highlight>
                <a:latin typeface="Lato" panose="020F0502020204030203" pitchFamily="34" charset="0"/>
              </a:rPr>
              <a:t>Bootstrap Sampling in Machine Learning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33C182F-F6DA-45CA-9B91-E847D767AEDC}"/>
              </a:ext>
            </a:extLst>
          </p:cNvPr>
          <p:cNvSpPr txBox="1"/>
          <p:nvPr/>
        </p:nvSpPr>
        <p:spPr>
          <a:xfrm>
            <a:off x="3493093" y="1392032"/>
            <a:ext cx="60974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i="0" dirty="0">
                <a:solidFill>
                  <a:srgbClr val="FF0000"/>
                </a:solidFill>
                <a:effectLst/>
                <a:latin typeface="Lato" panose="020F0502020204030203" pitchFamily="34" charset="0"/>
              </a:rPr>
              <a:t>bagging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249489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F6F77-814E-475E-A048-B49EC6ED168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40"/>
          <a:stretch/>
        </p:blipFill>
        <p:spPr>
          <a:xfrm>
            <a:off x="457200" y="457200"/>
            <a:ext cx="11277600" cy="594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099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CCEC94C-FB82-4851-9D55-507C0A770321}"/>
              </a:ext>
            </a:extLst>
          </p:cNvPr>
          <p:cNvSpPr/>
          <p:nvPr/>
        </p:nvSpPr>
        <p:spPr>
          <a:xfrm>
            <a:off x="740902" y="642879"/>
            <a:ext cx="977017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However, what we have just seen</a:t>
            </a:r>
          </a:p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worked only for</a:t>
            </a:r>
          </a:p>
          <a:p>
            <a:pPr algn="ctr"/>
            <a:r>
              <a:rPr lang="en-US" sz="54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iid</a:t>
            </a:r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6350" stA="60000" endA="900" endPos="58000" dir="5400000" sy="-100000" algn="bl" rotWithShape="0"/>
                </a:effectLst>
              </a:rPr>
              <a:t> data</a:t>
            </a:r>
          </a:p>
        </p:txBody>
      </p:sp>
    </p:spTree>
    <p:extLst>
      <p:ext uri="{BB962C8B-B14F-4D97-AF65-F5344CB8AC3E}">
        <p14:creationId xmlns:p14="http://schemas.microsoft.com/office/powerpoint/2010/main" val="24524271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B487A69-AFDE-497A-B7AB-AE2404F5159C}"/>
              </a:ext>
            </a:extLst>
          </p:cNvPr>
          <p:cNvSpPr txBox="1"/>
          <p:nvPr/>
        </p:nvSpPr>
        <p:spPr>
          <a:xfrm>
            <a:off x="1937759" y="739018"/>
            <a:ext cx="914613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sz="5400" b="1" i="0" u="none" strike="noStrike" kern="1200" cap="none" spc="0" normalizeH="0" baseline="0" noProof="0" dirty="0">
                <a:ln w="22225">
                  <a:solidFill>
                    <a:srgbClr val="ED7D31"/>
                  </a:solidFill>
                  <a:prstDash val="solid"/>
                </a:ln>
                <a:solidFill>
                  <a:srgbClr val="7030A0"/>
                </a:solidFill>
                <a:effectLst>
                  <a:reflection blurRad="6350" stA="60000" endA="900" endPos="58000" dir="5400000" sy="-100000" algn="bl" rotWithShape="0"/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DO NOT ATTEMPT THIS BOOTSTRAP APPROACH IN CASE OF DEPENDENT DATA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90995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545</Words>
  <Application>Microsoft Office PowerPoint</Application>
  <PresentationFormat>Widescreen</PresentationFormat>
  <Paragraphs>36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Lato</vt:lpstr>
      <vt:lpstr>Office Theme</vt:lpstr>
      <vt:lpstr>What is Bootstrap Sampling in Statistics and Machine Learning?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is Bootstrap Sampling in Statistics and Machine Learning? </dc:title>
  <dc:creator>Fenga, Livio</dc:creator>
  <cp:lastModifiedBy>Fenga, Livio</cp:lastModifiedBy>
  <cp:revision>1</cp:revision>
  <dcterms:created xsi:type="dcterms:W3CDTF">2021-11-23T18:29:06Z</dcterms:created>
  <dcterms:modified xsi:type="dcterms:W3CDTF">2021-11-26T12:35:52Z</dcterms:modified>
</cp:coreProperties>
</file>