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handoutMasterIdLst>
    <p:handoutMasterId r:id="rId51"/>
  </p:handoutMasterIdLst>
  <p:sldIdLst>
    <p:sldId id="256" r:id="rId2"/>
    <p:sldId id="497" r:id="rId3"/>
    <p:sldId id="498" r:id="rId4"/>
    <p:sldId id="499" r:id="rId5"/>
    <p:sldId id="500" r:id="rId6"/>
    <p:sldId id="538" r:id="rId7"/>
    <p:sldId id="511" r:id="rId8"/>
    <p:sldId id="512" r:id="rId9"/>
    <p:sldId id="514" r:id="rId10"/>
    <p:sldId id="539" r:id="rId11"/>
    <p:sldId id="540" r:id="rId12"/>
    <p:sldId id="541" r:id="rId13"/>
    <p:sldId id="542" r:id="rId14"/>
    <p:sldId id="543" r:id="rId15"/>
    <p:sldId id="544" r:id="rId16"/>
    <p:sldId id="548" r:id="rId17"/>
    <p:sldId id="549" r:id="rId18"/>
    <p:sldId id="550" r:id="rId19"/>
    <p:sldId id="551" r:id="rId20"/>
    <p:sldId id="552" r:id="rId21"/>
    <p:sldId id="545" r:id="rId22"/>
    <p:sldId id="546" r:id="rId23"/>
    <p:sldId id="547" r:id="rId24"/>
    <p:sldId id="553" r:id="rId25"/>
    <p:sldId id="554" r:id="rId26"/>
    <p:sldId id="555" r:id="rId27"/>
    <p:sldId id="556" r:id="rId28"/>
    <p:sldId id="557" r:id="rId29"/>
    <p:sldId id="558" r:id="rId30"/>
    <p:sldId id="559" r:id="rId31"/>
    <p:sldId id="560" r:id="rId32"/>
    <p:sldId id="561" r:id="rId33"/>
    <p:sldId id="562" r:id="rId34"/>
    <p:sldId id="563" r:id="rId35"/>
    <p:sldId id="564" r:id="rId36"/>
    <p:sldId id="565" r:id="rId37"/>
    <p:sldId id="566" r:id="rId38"/>
    <p:sldId id="567" r:id="rId39"/>
    <p:sldId id="568" r:id="rId40"/>
    <p:sldId id="569" r:id="rId41"/>
    <p:sldId id="570" r:id="rId42"/>
    <p:sldId id="571" r:id="rId43"/>
    <p:sldId id="572" r:id="rId44"/>
    <p:sldId id="573" r:id="rId45"/>
    <p:sldId id="574" r:id="rId46"/>
    <p:sldId id="575" r:id="rId47"/>
    <p:sldId id="576" r:id="rId48"/>
    <p:sldId id="577" r:id="rId49"/>
  </p:sldIdLst>
  <p:sldSz cx="9144000" cy="6858000" type="screen4x3"/>
  <p:notesSz cx="6992938" cy="9278938"/>
  <p:defaultTextStyle>
    <a:defPPr>
      <a:defRPr lang="en-US"/>
    </a:defPPr>
    <a:lvl1pPr algn="l" rtl="0" eaLnBrk="0" fontAlgn="base" hangingPunct="0">
      <a:spcBef>
        <a:spcPct val="0"/>
      </a:spcBef>
      <a:spcAft>
        <a:spcPct val="0"/>
      </a:spcAft>
      <a:defRPr sz="2400" kern="1200">
        <a:solidFill>
          <a:srgbClr val="CF0E30"/>
        </a:solidFill>
        <a:latin typeface="Book Antiqua" panose="02040602050305030304" pitchFamily="18" charset="0"/>
        <a:ea typeface="+mn-ea"/>
        <a:cs typeface="+mn-cs"/>
      </a:defRPr>
    </a:lvl1pPr>
    <a:lvl2pPr marL="457200" algn="l" rtl="0" eaLnBrk="0" fontAlgn="base" hangingPunct="0">
      <a:spcBef>
        <a:spcPct val="0"/>
      </a:spcBef>
      <a:spcAft>
        <a:spcPct val="0"/>
      </a:spcAft>
      <a:defRPr sz="2400" kern="1200">
        <a:solidFill>
          <a:srgbClr val="CF0E30"/>
        </a:solidFill>
        <a:latin typeface="Book Antiqua" panose="02040602050305030304" pitchFamily="18" charset="0"/>
        <a:ea typeface="+mn-ea"/>
        <a:cs typeface="+mn-cs"/>
      </a:defRPr>
    </a:lvl2pPr>
    <a:lvl3pPr marL="914400" algn="l" rtl="0" eaLnBrk="0" fontAlgn="base" hangingPunct="0">
      <a:spcBef>
        <a:spcPct val="0"/>
      </a:spcBef>
      <a:spcAft>
        <a:spcPct val="0"/>
      </a:spcAft>
      <a:defRPr sz="2400" kern="1200">
        <a:solidFill>
          <a:srgbClr val="CF0E30"/>
        </a:solidFill>
        <a:latin typeface="Book Antiqua" panose="02040602050305030304" pitchFamily="18" charset="0"/>
        <a:ea typeface="+mn-ea"/>
        <a:cs typeface="+mn-cs"/>
      </a:defRPr>
    </a:lvl3pPr>
    <a:lvl4pPr marL="1371600" algn="l" rtl="0" eaLnBrk="0" fontAlgn="base" hangingPunct="0">
      <a:spcBef>
        <a:spcPct val="0"/>
      </a:spcBef>
      <a:spcAft>
        <a:spcPct val="0"/>
      </a:spcAft>
      <a:defRPr sz="2400" kern="1200">
        <a:solidFill>
          <a:srgbClr val="CF0E30"/>
        </a:solidFill>
        <a:latin typeface="Book Antiqua" panose="02040602050305030304" pitchFamily="18" charset="0"/>
        <a:ea typeface="+mn-ea"/>
        <a:cs typeface="+mn-cs"/>
      </a:defRPr>
    </a:lvl4pPr>
    <a:lvl5pPr marL="1828800" algn="l" rtl="0" eaLnBrk="0" fontAlgn="base" hangingPunct="0">
      <a:spcBef>
        <a:spcPct val="0"/>
      </a:spcBef>
      <a:spcAft>
        <a:spcPct val="0"/>
      </a:spcAft>
      <a:defRPr sz="2400" kern="1200">
        <a:solidFill>
          <a:srgbClr val="CF0E30"/>
        </a:solidFill>
        <a:latin typeface="Book Antiqua" panose="02040602050305030304" pitchFamily="18" charset="0"/>
        <a:ea typeface="+mn-ea"/>
        <a:cs typeface="+mn-cs"/>
      </a:defRPr>
    </a:lvl5pPr>
    <a:lvl6pPr marL="2286000" algn="l" defTabSz="914400" rtl="0" eaLnBrk="1" latinLnBrk="0" hangingPunct="1">
      <a:defRPr sz="2400" kern="1200">
        <a:solidFill>
          <a:srgbClr val="CF0E30"/>
        </a:solidFill>
        <a:latin typeface="Book Antiqua" panose="02040602050305030304" pitchFamily="18" charset="0"/>
        <a:ea typeface="+mn-ea"/>
        <a:cs typeface="+mn-cs"/>
      </a:defRPr>
    </a:lvl6pPr>
    <a:lvl7pPr marL="2743200" algn="l" defTabSz="914400" rtl="0" eaLnBrk="1" latinLnBrk="0" hangingPunct="1">
      <a:defRPr sz="2400" kern="1200">
        <a:solidFill>
          <a:srgbClr val="CF0E30"/>
        </a:solidFill>
        <a:latin typeface="Book Antiqua" panose="02040602050305030304" pitchFamily="18" charset="0"/>
        <a:ea typeface="+mn-ea"/>
        <a:cs typeface="+mn-cs"/>
      </a:defRPr>
    </a:lvl7pPr>
    <a:lvl8pPr marL="3200400" algn="l" defTabSz="914400" rtl="0" eaLnBrk="1" latinLnBrk="0" hangingPunct="1">
      <a:defRPr sz="2400" kern="1200">
        <a:solidFill>
          <a:srgbClr val="CF0E30"/>
        </a:solidFill>
        <a:latin typeface="Book Antiqua" panose="02040602050305030304" pitchFamily="18" charset="0"/>
        <a:ea typeface="+mn-ea"/>
        <a:cs typeface="+mn-cs"/>
      </a:defRPr>
    </a:lvl8pPr>
    <a:lvl9pPr marL="3657600" algn="l" defTabSz="914400" rtl="0" eaLnBrk="1" latinLnBrk="0" hangingPunct="1">
      <a:defRPr sz="2400" kern="1200">
        <a:solidFill>
          <a:srgbClr val="CF0E30"/>
        </a:solidFill>
        <a:latin typeface="Book Antiqua" panose="0204060205030503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7FFBF4-4971-4419-8E1B-5EAC0121AE04}" v="62" dt="2021-11-23T16:48:14.8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76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5/10/relationships/revisionInfo" Target="revisionInfo.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nga, Livio" userId="e9a206dd-d90d-4df1-9ae6-4876ed6442fb" providerId="ADAL" clId="{467FFBF4-4971-4419-8E1B-5EAC0121AE04}"/>
    <pc:docChg chg="undo redo custSel addSld delSld modSld sldOrd modMainMaster">
      <pc:chgData name="Fenga, Livio" userId="e9a206dd-d90d-4df1-9ae6-4876ed6442fb" providerId="ADAL" clId="{467FFBF4-4971-4419-8E1B-5EAC0121AE04}" dt="2021-11-23T16:48:14.825" v="616" actId="1076"/>
      <pc:docMkLst>
        <pc:docMk/>
      </pc:docMkLst>
      <pc:sldChg chg="modSp mod">
        <pc:chgData name="Fenga, Livio" userId="e9a206dd-d90d-4df1-9ae6-4876ed6442fb" providerId="ADAL" clId="{467FFBF4-4971-4419-8E1B-5EAC0121AE04}" dt="2021-11-23T16:48:14.825" v="616" actId="1076"/>
        <pc:sldMkLst>
          <pc:docMk/>
          <pc:sldMk cId="0" sldId="256"/>
        </pc:sldMkLst>
        <pc:spChg chg="mod">
          <ac:chgData name="Fenga, Livio" userId="e9a206dd-d90d-4df1-9ae6-4876ed6442fb" providerId="ADAL" clId="{467FFBF4-4971-4419-8E1B-5EAC0121AE04}" dt="2021-11-23T16:48:14.825" v="616" actId="1076"/>
          <ac:spMkLst>
            <pc:docMk/>
            <pc:sldMk cId="0" sldId="256"/>
            <ac:spMk id="5122" creationId="{3419E2F0-CBB8-4050-90B0-D34F6DF05BAE}"/>
          </ac:spMkLst>
        </pc:spChg>
        <pc:spChg chg="mod">
          <ac:chgData name="Fenga, Livio" userId="e9a206dd-d90d-4df1-9ae6-4876ed6442fb" providerId="ADAL" clId="{467FFBF4-4971-4419-8E1B-5EAC0121AE04}" dt="2021-11-23T16:48:10.127" v="615" actId="20577"/>
          <ac:spMkLst>
            <pc:docMk/>
            <pc:sldMk cId="0" sldId="256"/>
            <ac:spMk id="5123" creationId="{94D06FD6-212C-4693-8DE8-59511DBB22AA}"/>
          </ac:spMkLst>
        </pc:spChg>
      </pc:sldChg>
      <pc:sldChg chg="del">
        <pc:chgData name="Fenga, Livio" userId="e9a206dd-d90d-4df1-9ae6-4876ed6442fb" providerId="ADAL" clId="{467FFBF4-4971-4419-8E1B-5EAC0121AE04}" dt="2021-11-23T15:43:28.965" v="12" actId="47"/>
        <pc:sldMkLst>
          <pc:docMk/>
          <pc:sldMk cId="3509147241" sldId="257"/>
        </pc:sldMkLst>
      </pc:sldChg>
      <pc:sldChg chg="del">
        <pc:chgData name="Fenga, Livio" userId="e9a206dd-d90d-4df1-9ae6-4876ed6442fb" providerId="ADAL" clId="{467FFBF4-4971-4419-8E1B-5EAC0121AE04}" dt="2021-11-23T15:43:29.589" v="13" actId="47"/>
        <pc:sldMkLst>
          <pc:docMk/>
          <pc:sldMk cId="83053955" sldId="258"/>
        </pc:sldMkLst>
      </pc:sldChg>
      <pc:sldChg chg="del">
        <pc:chgData name="Fenga, Livio" userId="e9a206dd-d90d-4df1-9ae6-4876ed6442fb" providerId="ADAL" clId="{467FFBF4-4971-4419-8E1B-5EAC0121AE04}" dt="2021-11-23T15:43:28.089" v="11" actId="47"/>
        <pc:sldMkLst>
          <pc:docMk/>
          <pc:sldMk cId="0" sldId="305"/>
        </pc:sldMkLst>
      </pc:sldChg>
      <pc:sldChg chg="del">
        <pc:chgData name="Fenga, Livio" userId="e9a206dd-d90d-4df1-9ae6-4876ed6442fb" providerId="ADAL" clId="{467FFBF4-4971-4419-8E1B-5EAC0121AE04}" dt="2021-11-23T15:41:19.766" v="0" actId="47"/>
        <pc:sldMkLst>
          <pc:docMk/>
          <pc:sldMk cId="0" sldId="496"/>
        </pc:sldMkLst>
      </pc:sldChg>
      <pc:sldChg chg="delSp mod">
        <pc:chgData name="Fenga, Livio" userId="e9a206dd-d90d-4df1-9ae6-4876ed6442fb" providerId="ADAL" clId="{467FFBF4-4971-4419-8E1B-5EAC0121AE04}" dt="2021-11-23T16:47:08.856" v="610" actId="478"/>
        <pc:sldMkLst>
          <pc:docMk/>
          <pc:sldMk cId="0" sldId="497"/>
        </pc:sldMkLst>
        <pc:spChg chg="del">
          <ac:chgData name="Fenga, Livio" userId="e9a206dd-d90d-4df1-9ae6-4876ed6442fb" providerId="ADAL" clId="{467FFBF4-4971-4419-8E1B-5EAC0121AE04}" dt="2021-11-23T16:47:08.856" v="610" actId="478"/>
          <ac:spMkLst>
            <pc:docMk/>
            <pc:sldMk cId="0" sldId="497"/>
            <ac:spMk id="4" creationId="{60076DED-FB4D-4554-BFA0-D961E1142ACD}"/>
          </ac:spMkLst>
        </pc:spChg>
      </pc:sldChg>
      <pc:sldChg chg="delSp mod">
        <pc:chgData name="Fenga, Livio" userId="e9a206dd-d90d-4df1-9ae6-4876ed6442fb" providerId="ADAL" clId="{467FFBF4-4971-4419-8E1B-5EAC0121AE04}" dt="2021-11-23T16:47:13.121" v="611" actId="478"/>
        <pc:sldMkLst>
          <pc:docMk/>
          <pc:sldMk cId="0" sldId="498"/>
        </pc:sldMkLst>
        <pc:spChg chg="del">
          <ac:chgData name="Fenga, Livio" userId="e9a206dd-d90d-4df1-9ae6-4876ed6442fb" providerId="ADAL" clId="{467FFBF4-4971-4419-8E1B-5EAC0121AE04}" dt="2021-11-23T16:47:13.121" v="611" actId="478"/>
          <ac:spMkLst>
            <pc:docMk/>
            <pc:sldMk cId="0" sldId="498"/>
            <ac:spMk id="12" creationId="{3798C073-F8F5-428D-A6B2-E37F24D3F21B}"/>
          </ac:spMkLst>
        </pc:spChg>
      </pc:sldChg>
      <pc:sldChg chg="delSp mod">
        <pc:chgData name="Fenga, Livio" userId="e9a206dd-d90d-4df1-9ae6-4876ed6442fb" providerId="ADAL" clId="{467FFBF4-4971-4419-8E1B-5EAC0121AE04}" dt="2021-11-23T16:47:16.281" v="612" actId="478"/>
        <pc:sldMkLst>
          <pc:docMk/>
          <pc:sldMk cId="0" sldId="499"/>
        </pc:sldMkLst>
        <pc:spChg chg="del">
          <ac:chgData name="Fenga, Livio" userId="e9a206dd-d90d-4df1-9ae6-4876ed6442fb" providerId="ADAL" clId="{467FFBF4-4971-4419-8E1B-5EAC0121AE04}" dt="2021-11-23T16:47:16.281" v="612" actId="478"/>
          <ac:spMkLst>
            <pc:docMk/>
            <pc:sldMk cId="0" sldId="499"/>
            <ac:spMk id="4" creationId="{E2CF0E28-43B7-4F69-8018-37D2B40BE515}"/>
          </ac:spMkLst>
        </pc:spChg>
      </pc:sldChg>
      <pc:sldChg chg="delSp mod">
        <pc:chgData name="Fenga, Livio" userId="e9a206dd-d90d-4df1-9ae6-4876ed6442fb" providerId="ADAL" clId="{467FFBF4-4971-4419-8E1B-5EAC0121AE04}" dt="2021-11-23T16:47:18.697" v="613" actId="478"/>
        <pc:sldMkLst>
          <pc:docMk/>
          <pc:sldMk cId="0" sldId="500"/>
        </pc:sldMkLst>
        <pc:spChg chg="del">
          <ac:chgData name="Fenga, Livio" userId="e9a206dd-d90d-4df1-9ae6-4876ed6442fb" providerId="ADAL" clId="{467FFBF4-4971-4419-8E1B-5EAC0121AE04}" dt="2021-11-23T16:47:18.697" v="613" actId="478"/>
          <ac:spMkLst>
            <pc:docMk/>
            <pc:sldMk cId="0" sldId="500"/>
            <ac:spMk id="4" creationId="{9768DA7A-E11D-48B7-A483-972F62A13334}"/>
          </ac:spMkLst>
        </pc:spChg>
      </pc:sldChg>
      <pc:sldChg chg="del">
        <pc:chgData name="Fenga, Livio" userId="e9a206dd-d90d-4df1-9ae6-4876ed6442fb" providerId="ADAL" clId="{467FFBF4-4971-4419-8E1B-5EAC0121AE04}" dt="2021-11-23T15:42:25.364" v="1" actId="47"/>
        <pc:sldMkLst>
          <pc:docMk/>
          <pc:sldMk cId="0" sldId="505"/>
        </pc:sldMkLst>
      </pc:sldChg>
      <pc:sldChg chg="del">
        <pc:chgData name="Fenga, Livio" userId="e9a206dd-d90d-4df1-9ae6-4876ed6442fb" providerId="ADAL" clId="{467FFBF4-4971-4419-8E1B-5EAC0121AE04}" dt="2021-11-23T15:42:25.364" v="1" actId="47"/>
        <pc:sldMkLst>
          <pc:docMk/>
          <pc:sldMk cId="0" sldId="506"/>
        </pc:sldMkLst>
      </pc:sldChg>
      <pc:sldChg chg="del">
        <pc:chgData name="Fenga, Livio" userId="e9a206dd-d90d-4df1-9ae6-4876ed6442fb" providerId="ADAL" clId="{467FFBF4-4971-4419-8E1B-5EAC0121AE04}" dt="2021-11-23T15:42:25.364" v="1" actId="47"/>
        <pc:sldMkLst>
          <pc:docMk/>
          <pc:sldMk cId="0" sldId="507"/>
        </pc:sldMkLst>
      </pc:sldChg>
      <pc:sldChg chg="modSp">
        <pc:chgData name="Fenga, Livio" userId="e9a206dd-d90d-4df1-9ae6-4876ed6442fb" providerId="ADAL" clId="{467FFBF4-4971-4419-8E1B-5EAC0121AE04}" dt="2021-11-23T16:47:46.720" v="614"/>
        <pc:sldMkLst>
          <pc:docMk/>
          <pc:sldMk cId="0" sldId="511"/>
        </pc:sldMkLst>
        <pc:spChg chg="mod">
          <ac:chgData name="Fenga, Livio" userId="e9a206dd-d90d-4df1-9ae6-4876ed6442fb" providerId="ADAL" clId="{467FFBF4-4971-4419-8E1B-5EAC0121AE04}" dt="2021-11-23T16:47:46.720" v="614"/>
          <ac:spMkLst>
            <pc:docMk/>
            <pc:sldMk cId="0" sldId="511"/>
            <ac:spMk id="4" creationId="{20D8E076-0222-45AF-9D2F-3A838B50DABB}"/>
          </ac:spMkLst>
        </pc:spChg>
      </pc:sldChg>
      <pc:sldChg chg="modSp mod">
        <pc:chgData name="Fenga, Livio" userId="e9a206dd-d90d-4df1-9ae6-4876ed6442fb" providerId="ADAL" clId="{467FFBF4-4971-4419-8E1B-5EAC0121AE04}" dt="2021-11-23T16:47:46.720" v="614"/>
        <pc:sldMkLst>
          <pc:docMk/>
          <pc:sldMk cId="0" sldId="512"/>
        </pc:sldMkLst>
        <pc:spChg chg="mod">
          <ac:chgData name="Fenga, Livio" userId="e9a206dd-d90d-4df1-9ae6-4876ed6442fb" providerId="ADAL" clId="{467FFBF4-4971-4419-8E1B-5EAC0121AE04}" dt="2021-11-23T16:47:46.720" v="614"/>
          <ac:spMkLst>
            <pc:docMk/>
            <pc:sldMk cId="0" sldId="512"/>
            <ac:spMk id="4" creationId="{8CA9B2EE-1CDA-462B-B55F-1A8E50A18614}"/>
          </ac:spMkLst>
        </pc:spChg>
        <pc:spChg chg="mod">
          <ac:chgData name="Fenga, Livio" userId="e9a206dd-d90d-4df1-9ae6-4876ed6442fb" providerId="ADAL" clId="{467FFBF4-4971-4419-8E1B-5EAC0121AE04}" dt="2021-11-23T15:43:12.038" v="7" actId="207"/>
          <ac:spMkLst>
            <pc:docMk/>
            <pc:sldMk cId="0" sldId="512"/>
            <ac:spMk id="27652" creationId="{D56BD458-425E-4FE5-8AFE-2D436F175EE8}"/>
          </ac:spMkLst>
        </pc:spChg>
      </pc:sldChg>
      <pc:sldChg chg="del">
        <pc:chgData name="Fenga, Livio" userId="e9a206dd-d90d-4df1-9ae6-4876ed6442fb" providerId="ADAL" clId="{467FFBF4-4971-4419-8E1B-5EAC0121AE04}" dt="2021-11-23T15:43:22.834" v="8" actId="47"/>
        <pc:sldMkLst>
          <pc:docMk/>
          <pc:sldMk cId="0" sldId="513"/>
        </pc:sldMkLst>
      </pc:sldChg>
      <pc:sldChg chg="delSp mod">
        <pc:chgData name="Fenga, Livio" userId="e9a206dd-d90d-4df1-9ae6-4876ed6442fb" providerId="ADAL" clId="{467FFBF4-4971-4419-8E1B-5EAC0121AE04}" dt="2021-11-23T15:43:37.861" v="14" actId="478"/>
        <pc:sldMkLst>
          <pc:docMk/>
          <pc:sldMk cId="0" sldId="514"/>
        </pc:sldMkLst>
        <pc:spChg chg="del">
          <ac:chgData name="Fenga, Livio" userId="e9a206dd-d90d-4df1-9ae6-4876ed6442fb" providerId="ADAL" clId="{467FFBF4-4971-4419-8E1B-5EAC0121AE04}" dt="2021-11-23T15:43:37.861" v="14" actId="478"/>
          <ac:spMkLst>
            <pc:docMk/>
            <pc:sldMk cId="0" sldId="514"/>
            <ac:spMk id="4" creationId="{9B2C1C26-3F3C-4757-BE03-13EA0CD3C835}"/>
          </ac:spMkLst>
        </pc:spChg>
      </pc:sldChg>
      <pc:sldChg chg="del">
        <pc:chgData name="Fenga, Livio" userId="e9a206dd-d90d-4df1-9ae6-4876ed6442fb" providerId="ADAL" clId="{467FFBF4-4971-4419-8E1B-5EAC0121AE04}" dt="2021-11-23T15:43:24.723" v="9" actId="47"/>
        <pc:sldMkLst>
          <pc:docMk/>
          <pc:sldMk cId="0" sldId="515"/>
        </pc:sldMkLst>
      </pc:sldChg>
      <pc:sldChg chg="del">
        <pc:chgData name="Fenga, Livio" userId="e9a206dd-d90d-4df1-9ae6-4876ed6442fb" providerId="ADAL" clId="{467FFBF4-4971-4419-8E1B-5EAC0121AE04}" dt="2021-11-23T15:43:27.005" v="10" actId="47"/>
        <pc:sldMkLst>
          <pc:docMk/>
          <pc:sldMk cId="0" sldId="517"/>
        </pc:sldMkLst>
      </pc:sldChg>
      <pc:sldChg chg="modSp">
        <pc:chgData name="Fenga, Livio" userId="e9a206dd-d90d-4df1-9ae6-4876ed6442fb" providerId="ADAL" clId="{467FFBF4-4971-4419-8E1B-5EAC0121AE04}" dt="2021-11-23T16:47:46.720" v="614"/>
        <pc:sldMkLst>
          <pc:docMk/>
          <pc:sldMk cId="0" sldId="538"/>
        </pc:sldMkLst>
        <pc:spChg chg="mod">
          <ac:chgData name="Fenga, Livio" userId="e9a206dd-d90d-4df1-9ae6-4876ed6442fb" providerId="ADAL" clId="{467FFBF4-4971-4419-8E1B-5EAC0121AE04}" dt="2021-11-23T16:47:46.720" v="614"/>
          <ac:spMkLst>
            <pc:docMk/>
            <pc:sldMk cId="0" sldId="538"/>
            <ac:spMk id="5" creationId="{A7C28525-F3E4-4E17-A017-F958D6122355}"/>
          </ac:spMkLst>
        </pc:spChg>
      </pc:sldChg>
      <pc:sldChg chg="addSp delSp modSp new mod">
        <pc:chgData name="Fenga, Livio" userId="e9a206dd-d90d-4df1-9ae6-4876ed6442fb" providerId="ADAL" clId="{467FFBF4-4971-4419-8E1B-5EAC0121AE04}" dt="2021-11-23T15:47:28.559" v="152" actId="1076"/>
        <pc:sldMkLst>
          <pc:docMk/>
          <pc:sldMk cId="2761388360" sldId="539"/>
        </pc:sldMkLst>
        <pc:spChg chg="del">
          <ac:chgData name="Fenga, Livio" userId="e9a206dd-d90d-4df1-9ae6-4876ed6442fb" providerId="ADAL" clId="{467FFBF4-4971-4419-8E1B-5EAC0121AE04}" dt="2021-11-23T15:43:50.373" v="17" actId="478"/>
          <ac:spMkLst>
            <pc:docMk/>
            <pc:sldMk cId="2761388360" sldId="539"/>
            <ac:spMk id="2" creationId="{43D0916A-99AB-43CD-AFFD-5C8CC2C41CAA}"/>
          </ac:spMkLst>
        </pc:spChg>
        <pc:spChg chg="del">
          <ac:chgData name="Fenga, Livio" userId="e9a206dd-d90d-4df1-9ae6-4876ed6442fb" providerId="ADAL" clId="{467FFBF4-4971-4419-8E1B-5EAC0121AE04}" dt="2021-11-23T15:43:47.272" v="16" actId="478"/>
          <ac:spMkLst>
            <pc:docMk/>
            <pc:sldMk cId="2761388360" sldId="539"/>
            <ac:spMk id="3" creationId="{3A735044-DF9E-44B4-A668-9EB4972E2F39}"/>
          </ac:spMkLst>
        </pc:spChg>
        <pc:spChg chg="del">
          <ac:chgData name="Fenga, Livio" userId="e9a206dd-d90d-4df1-9ae6-4876ed6442fb" providerId="ADAL" clId="{467FFBF4-4971-4419-8E1B-5EAC0121AE04}" dt="2021-11-23T15:43:54.254" v="18" actId="478"/>
          <ac:spMkLst>
            <pc:docMk/>
            <pc:sldMk cId="2761388360" sldId="539"/>
            <ac:spMk id="4" creationId="{0F7CF1AC-A643-4CEE-AD79-13D45F8DC9E2}"/>
          </ac:spMkLst>
        </pc:spChg>
        <pc:spChg chg="add del mod">
          <ac:chgData name="Fenga, Livio" userId="e9a206dd-d90d-4df1-9ae6-4876ed6442fb" providerId="ADAL" clId="{467FFBF4-4971-4419-8E1B-5EAC0121AE04}" dt="2021-11-23T15:43:59.825" v="24" actId="22"/>
          <ac:spMkLst>
            <pc:docMk/>
            <pc:sldMk cId="2761388360" sldId="539"/>
            <ac:spMk id="6" creationId="{1556DD7C-3E87-4FC8-8231-8DA77C7ABDA6}"/>
          </ac:spMkLst>
        </pc:spChg>
        <pc:spChg chg="add mod">
          <ac:chgData name="Fenga, Livio" userId="e9a206dd-d90d-4df1-9ae6-4876ed6442fb" providerId="ADAL" clId="{467FFBF4-4971-4419-8E1B-5EAC0121AE04}" dt="2021-11-23T15:47:03.008" v="134" actId="13926"/>
          <ac:spMkLst>
            <pc:docMk/>
            <pc:sldMk cId="2761388360" sldId="539"/>
            <ac:spMk id="8" creationId="{9F740333-C178-44E8-AB6F-2C1F226E5870}"/>
          </ac:spMkLst>
        </pc:spChg>
        <pc:spChg chg="add mod">
          <ac:chgData name="Fenga, Livio" userId="e9a206dd-d90d-4df1-9ae6-4876ed6442fb" providerId="ADAL" clId="{467FFBF4-4971-4419-8E1B-5EAC0121AE04}" dt="2021-11-23T15:46:41.270" v="129" actId="1076"/>
          <ac:spMkLst>
            <pc:docMk/>
            <pc:sldMk cId="2761388360" sldId="539"/>
            <ac:spMk id="11" creationId="{E0AF212D-27D0-4CDC-97EE-576766621AB0}"/>
          </ac:spMkLst>
        </pc:spChg>
        <pc:spChg chg="add mod">
          <ac:chgData name="Fenga, Livio" userId="e9a206dd-d90d-4df1-9ae6-4876ed6442fb" providerId="ADAL" clId="{467FFBF4-4971-4419-8E1B-5EAC0121AE04}" dt="2021-11-23T15:47:28.559" v="152" actId="1076"/>
          <ac:spMkLst>
            <pc:docMk/>
            <pc:sldMk cId="2761388360" sldId="539"/>
            <ac:spMk id="15" creationId="{698CDD41-2D61-40B2-9E6F-9C5EB053BE74}"/>
          </ac:spMkLst>
        </pc:spChg>
        <pc:cxnChg chg="add mod">
          <ac:chgData name="Fenga, Livio" userId="e9a206dd-d90d-4df1-9ae6-4876ed6442fb" providerId="ADAL" clId="{467FFBF4-4971-4419-8E1B-5EAC0121AE04}" dt="2021-11-23T15:46:53.430" v="131" actId="1076"/>
          <ac:cxnSpMkLst>
            <pc:docMk/>
            <pc:sldMk cId="2761388360" sldId="539"/>
            <ac:cxnSpMk id="10" creationId="{61604B8A-20EA-4160-9B4F-52A91C495405}"/>
          </ac:cxnSpMkLst>
        </pc:cxnChg>
        <pc:cxnChg chg="add mod">
          <ac:chgData name="Fenga, Livio" userId="e9a206dd-d90d-4df1-9ae6-4876ed6442fb" providerId="ADAL" clId="{467FFBF4-4971-4419-8E1B-5EAC0121AE04}" dt="2021-11-23T15:47:12.815" v="138" actId="1076"/>
          <ac:cxnSpMkLst>
            <pc:docMk/>
            <pc:sldMk cId="2761388360" sldId="539"/>
            <ac:cxnSpMk id="13" creationId="{5BD3C105-38CB-438A-AC2D-9BC7105590EF}"/>
          </ac:cxnSpMkLst>
        </pc:cxnChg>
      </pc:sldChg>
      <pc:sldChg chg="addSp modSp add mod">
        <pc:chgData name="Fenga, Livio" userId="e9a206dd-d90d-4df1-9ae6-4876ed6442fb" providerId="ADAL" clId="{467FFBF4-4971-4419-8E1B-5EAC0121AE04}" dt="2021-11-23T15:49:17.840" v="193" actId="14100"/>
        <pc:sldMkLst>
          <pc:docMk/>
          <pc:sldMk cId="4050008619" sldId="540"/>
        </pc:sldMkLst>
        <pc:spChg chg="add mod">
          <ac:chgData name="Fenga, Livio" userId="e9a206dd-d90d-4df1-9ae6-4876ed6442fb" providerId="ADAL" clId="{467FFBF4-4971-4419-8E1B-5EAC0121AE04}" dt="2021-11-23T15:48:53.161" v="186"/>
          <ac:spMkLst>
            <pc:docMk/>
            <pc:sldMk cId="4050008619" sldId="540"/>
            <ac:spMk id="3" creationId="{9DCAD19B-B26F-42DE-B1F7-4223697F39EA}"/>
          </ac:spMkLst>
        </pc:spChg>
        <pc:spChg chg="add mod">
          <ac:chgData name="Fenga, Livio" userId="e9a206dd-d90d-4df1-9ae6-4876ed6442fb" providerId="ADAL" clId="{467FFBF4-4971-4419-8E1B-5EAC0121AE04}" dt="2021-11-23T15:49:10.442" v="190"/>
          <ac:spMkLst>
            <pc:docMk/>
            <pc:sldMk cId="4050008619" sldId="540"/>
            <ac:spMk id="5" creationId="{94E7558C-7FCC-440E-A007-2077AD67E90A}"/>
          </ac:spMkLst>
        </pc:spChg>
        <pc:spChg chg="add mod">
          <ac:chgData name="Fenga, Livio" userId="e9a206dd-d90d-4df1-9ae6-4876ed6442fb" providerId="ADAL" clId="{467FFBF4-4971-4419-8E1B-5EAC0121AE04}" dt="2021-11-23T15:49:17.840" v="193" actId="14100"/>
          <ac:spMkLst>
            <pc:docMk/>
            <pc:sldMk cId="4050008619" sldId="540"/>
            <ac:spMk id="7" creationId="{E52A2FBD-3F42-48F1-98D9-8A9FC7B098CF}"/>
          </ac:spMkLst>
        </pc:spChg>
      </pc:sldChg>
      <pc:sldChg chg="addSp modSp add mod setBg">
        <pc:chgData name="Fenga, Livio" userId="e9a206dd-d90d-4df1-9ae6-4876ed6442fb" providerId="ADAL" clId="{467FFBF4-4971-4419-8E1B-5EAC0121AE04}" dt="2021-11-23T15:50:10.687" v="200" actId="1076"/>
        <pc:sldMkLst>
          <pc:docMk/>
          <pc:sldMk cId="2863469877" sldId="541"/>
        </pc:sldMkLst>
        <pc:spChg chg="add">
          <ac:chgData name="Fenga, Livio" userId="e9a206dd-d90d-4df1-9ae6-4876ed6442fb" providerId="ADAL" clId="{467FFBF4-4971-4419-8E1B-5EAC0121AE04}" dt="2021-11-23T15:49:53.181" v="196" actId="26606"/>
          <ac:spMkLst>
            <pc:docMk/>
            <pc:sldMk cId="2863469877" sldId="541"/>
            <ac:spMk id="8" creationId="{D153EDB2-4AAD-43F4-AE78-4D326C813369}"/>
          </ac:spMkLst>
        </pc:spChg>
        <pc:spChg chg="add mod">
          <ac:chgData name="Fenga, Livio" userId="e9a206dd-d90d-4df1-9ae6-4876ed6442fb" providerId="ADAL" clId="{467FFBF4-4971-4419-8E1B-5EAC0121AE04}" dt="2021-11-23T15:50:10.687" v="200" actId="1076"/>
          <ac:spMkLst>
            <pc:docMk/>
            <pc:sldMk cId="2863469877" sldId="541"/>
            <ac:spMk id="16" creationId="{BAA6BDA7-1380-42D0-B1BB-8029089BC347}"/>
          </ac:spMkLst>
        </pc:spChg>
        <pc:grpChg chg="add">
          <ac:chgData name="Fenga, Livio" userId="e9a206dd-d90d-4df1-9ae6-4876ed6442fb" providerId="ADAL" clId="{467FFBF4-4971-4419-8E1B-5EAC0121AE04}" dt="2021-11-23T15:49:53.181" v="196" actId="26606"/>
          <ac:grpSpMkLst>
            <pc:docMk/>
            <pc:sldMk cId="2863469877" sldId="541"/>
            <ac:grpSpMk id="10" creationId="{A3CB7779-72E2-4E92-AE18-6BBC335DD881}"/>
          </ac:grpSpMkLst>
        </pc:grpChg>
        <pc:picChg chg="add mod">
          <ac:chgData name="Fenga, Livio" userId="e9a206dd-d90d-4df1-9ae6-4876ed6442fb" providerId="ADAL" clId="{467FFBF4-4971-4419-8E1B-5EAC0121AE04}" dt="2021-11-23T15:50:07.534" v="198" actId="27614"/>
          <ac:picMkLst>
            <pc:docMk/>
            <pc:sldMk cId="2863469877" sldId="541"/>
            <ac:picMk id="3" creationId="{F844EEB7-18D4-4787-ACBF-3416F5645371}"/>
          </ac:picMkLst>
        </pc:picChg>
      </pc:sldChg>
      <pc:sldChg chg="addSp delSp modSp add mod">
        <pc:chgData name="Fenga, Livio" userId="e9a206dd-d90d-4df1-9ae6-4876ed6442fb" providerId="ADAL" clId="{467FFBF4-4971-4419-8E1B-5EAC0121AE04}" dt="2021-11-23T15:51:50.515" v="217" actId="21"/>
        <pc:sldMkLst>
          <pc:docMk/>
          <pc:sldMk cId="1236272454" sldId="542"/>
        </pc:sldMkLst>
        <pc:spChg chg="add mod">
          <ac:chgData name="Fenga, Livio" userId="e9a206dd-d90d-4df1-9ae6-4876ed6442fb" providerId="ADAL" clId="{467FFBF4-4971-4419-8E1B-5EAC0121AE04}" dt="2021-11-23T15:51:47.727" v="216" actId="1076"/>
          <ac:spMkLst>
            <pc:docMk/>
            <pc:sldMk cId="1236272454" sldId="542"/>
            <ac:spMk id="3" creationId="{2CEA0604-8E87-45C4-A34B-A9F983FAA547}"/>
          </ac:spMkLst>
        </pc:spChg>
        <pc:spChg chg="add mod">
          <ac:chgData name="Fenga, Livio" userId="e9a206dd-d90d-4df1-9ae6-4876ed6442fb" providerId="ADAL" clId="{467FFBF4-4971-4419-8E1B-5EAC0121AE04}" dt="2021-11-23T15:50:55.952" v="210" actId="1076"/>
          <ac:spMkLst>
            <pc:docMk/>
            <pc:sldMk cId="1236272454" sldId="542"/>
            <ac:spMk id="5" creationId="{3B5C1CED-7FC1-403B-995B-C5646FC97FDD}"/>
          </ac:spMkLst>
        </pc:spChg>
        <pc:spChg chg="add del mod">
          <ac:chgData name="Fenga, Livio" userId="e9a206dd-d90d-4df1-9ae6-4876ed6442fb" providerId="ADAL" clId="{467FFBF4-4971-4419-8E1B-5EAC0121AE04}" dt="2021-11-23T15:51:50.515" v="217" actId="21"/>
          <ac:spMkLst>
            <pc:docMk/>
            <pc:sldMk cId="1236272454" sldId="542"/>
            <ac:spMk id="7" creationId="{4FFD637A-A7C2-4A08-8BB5-1B61EC1CDCDD}"/>
          </ac:spMkLst>
        </pc:spChg>
      </pc:sldChg>
      <pc:sldChg chg="addSp modSp add mod">
        <pc:chgData name="Fenga, Livio" userId="e9a206dd-d90d-4df1-9ae6-4876ed6442fb" providerId="ADAL" clId="{467FFBF4-4971-4419-8E1B-5EAC0121AE04}" dt="2021-11-23T15:56:14.769" v="228" actId="1076"/>
        <pc:sldMkLst>
          <pc:docMk/>
          <pc:sldMk cId="3015385566" sldId="543"/>
        </pc:sldMkLst>
        <pc:spChg chg="add mod">
          <ac:chgData name="Fenga, Livio" userId="e9a206dd-d90d-4df1-9ae6-4876ed6442fb" providerId="ADAL" clId="{467FFBF4-4971-4419-8E1B-5EAC0121AE04}" dt="2021-11-23T15:52:11.336" v="225" actId="1076"/>
          <ac:spMkLst>
            <pc:docMk/>
            <pc:sldMk cId="3015385566" sldId="543"/>
            <ac:spMk id="2" creationId="{04081690-7758-416D-859B-EA6284B04A49}"/>
          </ac:spMkLst>
        </pc:spChg>
        <pc:spChg chg="add mod">
          <ac:chgData name="Fenga, Livio" userId="e9a206dd-d90d-4df1-9ae6-4876ed6442fb" providerId="ADAL" clId="{467FFBF4-4971-4419-8E1B-5EAC0121AE04}" dt="2021-11-23T15:52:01.681" v="222" actId="1076"/>
          <ac:spMkLst>
            <pc:docMk/>
            <pc:sldMk cId="3015385566" sldId="543"/>
            <ac:spMk id="4" creationId="{B78B1A1A-D894-45D6-A4C8-D39C03167C80}"/>
          </ac:spMkLst>
        </pc:spChg>
        <pc:picChg chg="add mod">
          <ac:chgData name="Fenga, Livio" userId="e9a206dd-d90d-4df1-9ae6-4876ed6442fb" providerId="ADAL" clId="{467FFBF4-4971-4419-8E1B-5EAC0121AE04}" dt="2021-11-23T15:56:14.769" v="228" actId="1076"/>
          <ac:picMkLst>
            <pc:docMk/>
            <pc:sldMk cId="3015385566" sldId="543"/>
            <ac:picMk id="6" creationId="{0EC3F10C-C41D-4E31-B7FF-2A1CD8BFB8D5}"/>
          </ac:picMkLst>
        </pc:picChg>
      </pc:sldChg>
      <pc:sldChg chg="addSp modSp add mod">
        <pc:chgData name="Fenga, Livio" userId="e9a206dd-d90d-4df1-9ae6-4876ed6442fb" providerId="ADAL" clId="{467FFBF4-4971-4419-8E1B-5EAC0121AE04}" dt="2021-11-23T15:58:25.049" v="271" actId="1076"/>
        <pc:sldMkLst>
          <pc:docMk/>
          <pc:sldMk cId="235867124" sldId="544"/>
        </pc:sldMkLst>
        <pc:spChg chg="add mod">
          <ac:chgData name="Fenga, Livio" userId="e9a206dd-d90d-4df1-9ae6-4876ed6442fb" providerId="ADAL" clId="{467FFBF4-4971-4419-8E1B-5EAC0121AE04}" dt="2021-11-23T15:58:03.458" v="257" actId="13926"/>
          <ac:spMkLst>
            <pc:docMk/>
            <pc:sldMk cId="235867124" sldId="544"/>
            <ac:spMk id="3" creationId="{F52A38A9-E8EB-4F22-85D6-6967A928F3E2}"/>
          </ac:spMkLst>
        </pc:spChg>
        <pc:spChg chg="add mod">
          <ac:chgData name="Fenga, Livio" userId="e9a206dd-d90d-4df1-9ae6-4876ed6442fb" providerId="ADAL" clId="{467FFBF4-4971-4419-8E1B-5EAC0121AE04}" dt="2021-11-23T15:57:01.120" v="250"/>
          <ac:spMkLst>
            <pc:docMk/>
            <pc:sldMk cId="235867124" sldId="544"/>
            <ac:spMk id="4" creationId="{4B1E8E79-B668-41E1-8160-46561849F3F5}"/>
          </ac:spMkLst>
        </pc:spChg>
        <pc:spChg chg="add mod">
          <ac:chgData name="Fenga, Livio" userId="e9a206dd-d90d-4df1-9ae6-4876ed6442fb" providerId="ADAL" clId="{467FFBF4-4971-4419-8E1B-5EAC0121AE04}" dt="2021-11-23T15:58:25.049" v="271" actId="1076"/>
          <ac:spMkLst>
            <pc:docMk/>
            <pc:sldMk cId="235867124" sldId="544"/>
            <ac:spMk id="7" creationId="{829229F0-AA87-4982-A1BA-C5D1E352D980}"/>
          </ac:spMkLst>
        </pc:spChg>
        <pc:cxnChg chg="add">
          <ac:chgData name="Fenga, Livio" userId="e9a206dd-d90d-4df1-9ae6-4876ed6442fb" providerId="ADAL" clId="{467FFBF4-4971-4419-8E1B-5EAC0121AE04}" dt="2021-11-23T15:58:11.090" v="258" actId="11529"/>
          <ac:cxnSpMkLst>
            <pc:docMk/>
            <pc:sldMk cId="235867124" sldId="544"/>
            <ac:cxnSpMk id="6" creationId="{A150F5F4-9E78-4F25-BE34-0CF70AE4707E}"/>
          </ac:cxnSpMkLst>
        </pc:cxnChg>
      </pc:sldChg>
      <pc:sldChg chg="addSp modSp add mod">
        <pc:chgData name="Fenga, Livio" userId="e9a206dd-d90d-4df1-9ae6-4876ed6442fb" providerId="ADAL" clId="{467FFBF4-4971-4419-8E1B-5EAC0121AE04}" dt="2021-11-23T16:12:02.627" v="417" actId="14100"/>
        <pc:sldMkLst>
          <pc:docMk/>
          <pc:sldMk cId="1015828912" sldId="545"/>
        </pc:sldMkLst>
        <pc:spChg chg="add mod">
          <ac:chgData name="Fenga, Livio" userId="e9a206dd-d90d-4df1-9ae6-4876ed6442fb" providerId="ADAL" clId="{467FFBF4-4971-4419-8E1B-5EAC0121AE04}" dt="2021-11-23T16:12:02.627" v="417" actId="14100"/>
          <ac:spMkLst>
            <pc:docMk/>
            <pc:sldMk cId="1015828912" sldId="545"/>
            <ac:spMk id="3" creationId="{DD971FD3-55C7-47B1-9635-7A0DF6936C9E}"/>
          </ac:spMkLst>
        </pc:spChg>
        <pc:spChg chg="add mod">
          <ac:chgData name="Fenga, Livio" userId="e9a206dd-d90d-4df1-9ae6-4876ed6442fb" providerId="ADAL" clId="{467FFBF4-4971-4419-8E1B-5EAC0121AE04}" dt="2021-11-23T16:11:56.795" v="414" actId="1076"/>
          <ac:spMkLst>
            <pc:docMk/>
            <pc:sldMk cId="1015828912" sldId="545"/>
            <ac:spMk id="5" creationId="{B2DB4F41-9A6E-4316-BF24-75728063116B}"/>
          </ac:spMkLst>
        </pc:spChg>
      </pc:sldChg>
      <pc:sldChg chg="addSp modSp add mod">
        <pc:chgData name="Fenga, Livio" userId="e9a206dd-d90d-4df1-9ae6-4876ed6442fb" providerId="ADAL" clId="{467FFBF4-4971-4419-8E1B-5EAC0121AE04}" dt="2021-11-23T16:17:11.603" v="447" actId="20577"/>
        <pc:sldMkLst>
          <pc:docMk/>
          <pc:sldMk cId="1092967004" sldId="546"/>
        </pc:sldMkLst>
        <pc:spChg chg="add mod">
          <ac:chgData name="Fenga, Livio" userId="e9a206dd-d90d-4df1-9ae6-4876ed6442fb" providerId="ADAL" clId="{467FFBF4-4971-4419-8E1B-5EAC0121AE04}" dt="2021-11-23T16:17:11.603" v="447" actId="20577"/>
          <ac:spMkLst>
            <pc:docMk/>
            <pc:sldMk cId="1092967004" sldId="546"/>
            <ac:spMk id="3" creationId="{31A6B05C-8384-4981-9DC3-3BF0ED38280D}"/>
          </ac:spMkLst>
        </pc:spChg>
        <pc:spChg chg="add mod">
          <ac:chgData name="Fenga, Livio" userId="e9a206dd-d90d-4df1-9ae6-4876ed6442fb" providerId="ADAL" clId="{467FFBF4-4971-4419-8E1B-5EAC0121AE04}" dt="2021-11-23T16:12:38.891" v="430" actId="6549"/>
          <ac:spMkLst>
            <pc:docMk/>
            <pc:sldMk cId="1092967004" sldId="546"/>
            <ac:spMk id="5" creationId="{8ADF3ABF-3EB4-444D-90B3-7C2D83A11B67}"/>
          </ac:spMkLst>
        </pc:spChg>
      </pc:sldChg>
      <pc:sldChg chg="addSp modSp add mod">
        <pc:chgData name="Fenga, Livio" userId="e9a206dd-d90d-4df1-9ae6-4876ed6442fb" providerId="ADAL" clId="{467FFBF4-4971-4419-8E1B-5EAC0121AE04}" dt="2021-11-23T16:18:21.788" v="459" actId="20577"/>
        <pc:sldMkLst>
          <pc:docMk/>
          <pc:sldMk cId="2519415416" sldId="547"/>
        </pc:sldMkLst>
        <pc:spChg chg="add mod">
          <ac:chgData name="Fenga, Livio" userId="e9a206dd-d90d-4df1-9ae6-4876ed6442fb" providerId="ADAL" clId="{467FFBF4-4971-4419-8E1B-5EAC0121AE04}" dt="2021-11-23T16:18:21.788" v="459" actId="20577"/>
          <ac:spMkLst>
            <pc:docMk/>
            <pc:sldMk cId="2519415416" sldId="547"/>
            <ac:spMk id="3" creationId="{4DE76843-9955-4C74-A77F-772AA1102AF6}"/>
          </ac:spMkLst>
        </pc:spChg>
        <pc:spChg chg="add mod">
          <ac:chgData name="Fenga, Livio" userId="e9a206dd-d90d-4df1-9ae6-4876ed6442fb" providerId="ADAL" clId="{467FFBF4-4971-4419-8E1B-5EAC0121AE04}" dt="2021-11-23T16:17:41.316" v="451" actId="1076"/>
          <ac:spMkLst>
            <pc:docMk/>
            <pc:sldMk cId="2519415416" sldId="547"/>
            <ac:spMk id="5" creationId="{09D5606C-3946-41FC-8377-BD2D6BEE17CE}"/>
          </ac:spMkLst>
        </pc:spChg>
      </pc:sldChg>
      <pc:sldChg chg="addSp delSp modSp add mod setBg">
        <pc:chgData name="Fenga, Livio" userId="e9a206dd-d90d-4df1-9ae6-4876ed6442fb" providerId="ADAL" clId="{467FFBF4-4971-4419-8E1B-5EAC0121AE04}" dt="2021-11-23T15:59:19.861" v="277" actId="26606"/>
        <pc:sldMkLst>
          <pc:docMk/>
          <pc:sldMk cId="249341339" sldId="548"/>
        </pc:sldMkLst>
        <pc:spChg chg="add del">
          <ac:chgData name="Fenga, Livio" userId="e9a206dd-d90d-4df1-9ae6-4876ed6442fb" providerId="ADAL" clId="{467FFBF4-4971-4419-8E1B-5EAC0121AE04}" dt="2021-11-23T15:59:18.126" v="274" actId="26606"/>
          <ac:spMkLst>
            <pc:docMk/>
            <pc:sldMk cId="249341339" sldId="548"/>
            <ac:spMk id="8" creationId="{D153EDB2-4AAD-43F4-AE78-4D326C813369}"/>
          </ac:spMkLst>
        </pc:spChg>
        <pc:spChg chg="add">
          <ac:chgData name="Fenga, Livio" userId="e9a206dd-d90d-4df1-9ae6-4876ed6442fb" providerId="ADAL" clId="{467FFBF4-4971-4419-8E1B-5EAC0121AE04}" dt="2021-11-23T15:59:19.861" v="277" actId="26606"/>
          <ac:spMkLst>
            <pc:docMk/>
            <pc:sldMk cId="249341339" sldId="548"/>
            <ac:spMk id="12" creationId="{DB1626B1-BAC7-4893-A5AC-620597685187}"/>
          </ac:spMkLst>
        </pc:spChg>
        <pc:spChg chg="add">
          <ac:chgData name="Fenga, Livio" userId="e9a206dd-d90d-4df1-9ae6-4876ed6442fb" providerId="ADAL" clId="{467FFBF4-4971-4419-8E1B-5EAC0121AE04}" dt="2021-11-23T15:59:19.861" v="277" actId="26606"/>
          <ac:spMkLst>
            <pc:docMk/>
            <pc:sldMk cId="249341339" sldId="548"/>
            <ac:spMk id="14" creationId="{D64E9910-51FE-45BF-973D-9D2401FD3C63}"/>
          </ac:spMkLst>
        </pc:spChg>
        <pc:spChg chg="add del">
          <ac:chgData name="Fenga, Livio" userId="e9a206dd-d90d-4df1-9ae6-4876ed6442fb" providerId="ADAL" clId="{467FFBF4-4971-4419-8E1B-5EAC0121AE04}" dt="2021-11-23T15:59:19.855" v="276" actId="26606"/>
          <ac:spMkLst>
            <pc:docMk/>
            <pc:sldMk cId="249341339" sldId="548"/>
            <ac:spMk id="17" creationId="{42A4FC2C-047E-45A5-965D-8E1E3BF09BC6}"/>
          </ac:spMkLst>
        </pc:spChg>
        <pc:spChg chg="add">
          <ac:chgData name="Fenga, Livio" userId="e9a206dd-d90d-4df1-9ae6-4876ed6442fb" providerId="ADAL" clId="{467FFBF4-4971-4419-8E1B-5EAC0121AE04}" dt="2021-11-23T15:59:19.861" v="277" actId="26606"/>
          <ac:spMkLst>
            <pc:docMk/>
            <pc:sldMk cId="249341339" sldId="548"/>
            <ac:spMk id="19" creationId="{8950AD4C-6AF3-49F8-94E1-DBCAFB39478B}"/>
          </ac:spMkLst>
        </pc:spChg>
        <pc:spChg chg="add">
          <ac:chgData name="Fenga, Livio" userId="e9a206dd-d90d-4df1-9ae6-4876ed6442fb" providerId="ADAL" clId="{467FFBF4-4971-4419-8E1B-5EAC0121AE04}" dt="2021-11-23T15:59:19.861" v="277" actId="26606"/>
          <ac:spMkLst>
            <pc:docMk/>
            <pc:sldMk cId="249341339" sldId="548"/>
            <ac:spMk id="20" creationId="{0ACBD85E-A404-45CB-B532-1039E479D4C6}"/>
          </ac:spMkLst>
        </pc:spChg>
        <pc:grpChg chg="add del">
          <ac:chgData name="Fenga, Livio" userId="e9a206dd-d90d-4df1-9ae6-4876ed6442fb" providerId="ADAL" clId="{467FFBF4-4971-4419-8E1B-5EAC0121AE04}" dt="2021-11-23T15:59:18.126" v="274" actId="26606"/>
          <ac:grpSpMkLst>
            <pc:docMk/>
            <pc:sldMk cId="249341339" sldId="548"/>
            <ac:grpSpMk id="10" creationId="{A3CB7779-72E2-4E92-AE18-6BBC335DD881}"/>
          </ac:grpSpMkLst>
        </pc:grpChg>
        <pc:picChg chg="add mod">
          <ac:chgData name="Fenga, Livio" userId="e9a206dd-d90d-4df1-9ae6-4876ed6442fb" providerId="ADAL" clId="{467FFBF4-4971-4419-8E1B-5EAC0121AE04}" dt="2021-11-23T15:59:19.861" v="277" actId="26606"/>
          <ac:picMkLst>
            <pc:docMk/>
            <pc:sldMk cId="249341339" sldId="548"/>
            <ac:picMk id="3" creationId="{8A05A769-4293-46BB-A712-7A00DFBD178F}"/>
          </ac:picMkLst>
        </pc:picChg>
      </pc:sldChg>
      <pc:sldChg chg="addSp modSp add mod">
        <pc:chgData name="Fenga, Livio" userId="e9a206dd-d90d-4df1-9ae6-4876ed6442fb" providerId="ADAL" clId="{467FFBF4-4971-4419-8E1B-5EAC0121AE04}" dt="2021-11-23T16:01:04.666" v="308" actId="20577"/>
        <pc:sldMkLst>
          <pc:docMk/>
          <pc:sldMk cId="2178766172" sldId="549"/>
        </pc:sldMkLst>
        <pc:spChg chg="add mod">
          <ac:chgData name="Fenga, Livio" userId="e9a206dd-d90d-4df1-9ae6-4876ed6442fb" providerId="ADAL" clId="{467FFBF4-4971-4419-8E1B-5EAC0121AE04}" dt="2021-11-23T16:01:04.666" v="308" actId="20577"/>
          <ac:spMkLst>
            <pc:docMk/>
            <pc:sldMk cId="2178766172" sldId="549"/>
            <ac:spMk id="3" creationId="{73CEF27D-8AB3-4C1B-99D1-FA5B0DB1AF69}"/>
          </ac:spMkLst>
        </pc:spChg>
        <pc:spChg chg="add mod">
          <ac:chgData name="Fenga, Livio" userId="e9a206dd-d90d-4df1-9ae6-4876ed6442fb" providerId="ADAL" clId="{467FFBF4-4971-4419-8E1B-5EAC0121AE04}" dt="2021-11-23T16:00:39.050" v="281" actId="1076"/>
          <ac:spMkLst>
            <pc:docMk/>
            <pc:sldMk cId="2178766172" sldId="549"/>
            <ac:spMk id="5" creationId="{53B95299-811F-4AF5-879D-0B4AA637AB87}"/>
          </ac:spMkLst>
        </pc:spChg>
      </pc:sldChg>
      <pc:sldChg chg="addSp modSp add mod">
        <pc:chgData name="Fenga, Livio" userId="e9a206dd-d90d-4df1-9ae6-4876ed6442fb" providerId="ADAL" clId="{467FFBF4-4971-4419-8E1B-5EAC0121AE04}" dt="2021-11-23T16:06:53.698" v="333" actId="1076"/>
        <pc:sldMkLst>
          <pc:docMk/>
          <pc:sldMk cId="1315885405" sldId="550"/>
        </pc:sldMkLst>
        <pc:spChg chg="add mod">
          <ac:chgData name="Fenga, Livio" userId="e9a206dd-d90d-4df1-9ae6-4876ed6442fb" providerId="ADAL" clId="{467FFBF4-4971-4419-8E1B-5EAC0121AE04}" dt="2021-11-23T16:06:48.337" v="332" actId="1076"/>
          <ac:spMkLst>
            <pc:docMk/>
            <pc:sldMk cId="1315885405" sldId="550"/>
            <ac:spMk id="3" creationId="{974C3EA8-A932-4B57-AF3A-B95941C58FDF}"/>
          </ac:spMkLst>
        </pc:spChg>
        <pc:spChg chg="add mod">
          <ac:chgData name="Fenga, Livio" userId="e9a206dd-d90d-4df1-9ae6-4876ed6442fb" providerId="ADAL" clId="{467FFBF4-4971-4419-8E1B-5EAC0121AE04}" dt="2021-11-23T16:02:12.243" v="321" actId="1076"/>
          <ac:spMkLst>
            <pc:docMk/>
            <pc:sldMk cId="1315885405" sldId="550"/>
            <ac:spMk id="4" creationId="{7FD194F3-08C3-4BEB-B74D-3F22A7F529C2}"/>
          </ac:spMkLst>
        </pc:spChg>
        <pc:picChg chg="add mod">
          <ac:chgData name="Fenga, Livio" userId="e9a206dd-d90d-4df1-9ae6-4876ed6442fb" providerId="ADAL" clId="{467FFBF4-4971-4419-8E1B-5EAC0121AE04}" dt="2021-11-23T16:06:53.698" v="333" actId="1076"/>
          <ac:picMkLst>
            <pc:docMk/>
            <pc:sldMk cId="1315885405" sldId="550"/>
            <ac:picMk id="6" creationId="{5B45A1C4-C16D-4522-9255-91534849006F}"/>
          </ac:picMkLst>
        </pc:picChg>
      </pc:sldChg>
      <pc:sldChg chg="addSp modSp add mod">
        <pc:chgData name="Fenga, Livio" userId="e9a206dd-d90d-4df1-9ae6-4876ed6442fb" providerId="ADAL" clId="{467FFBF4-4971-4419-8E1B-5EAC0121AE04}" dt="2021-11-23T16:07:33.875" v="342" actId="14100"/>
        <pc:sldMkLst>
          <pc:docMk/>
          <pc:sldMk cId="2981246123" sldId="551"/>
        </pc:sldMkLst>
        <pc:spChg chg="add mod">
          <ac:chgData name="Fenga, Livio" userId="e9a206dd-d90d-4df1-9ae6-4876ed6442fb" providerId="ADAL" clId="{467FFBF4-4971-4419-8E1B-5EAC0121AE04}" dt="2021-11-23T16:07:27.510" v="339"/>
          <ac:spMkLst>
            <pc:docMk/>
            <pc:sldMk cId="2981246123" sldId="551"/>
            <ac:spMk id="3" creationId="{154FE17F-5FFF-4FF4-8BAD-84A5F0172A25}"/>
          </ac:spMkLst>
        </pc:spChg>
        <pc:spChg chg="add mod">
          <ac:chgData name="Fenga, Livio" userId="e9a206dd-d90d-4df1-9ae6-4876ed6442fb" providerId="ADAL" clId="{467FFBF4-4971-4419-8E1B-5EAC0121AE04}" dt="2021-11-23T16:07:33.875" v="342" actId="14100"/>
          <ac:spMkLst>
            <pc:docMk/>
            <pc:sldMk cId="2981246123" sldId="551"/>
            <ac:spMk id="5" creationId="{F611B9B3-4C5D-4FEB-9DBA-3C989055CD11}"/>
          </ac:spMkLst>
        </pc:spChg>
      </pc:sldChg>
      <pc:sldChg chg="addSp modSp add mod">
        <pc:chgData name="Fenga, Livio" userId="e9a206dd-d90d-4df1-9ae6-4876ed6442fb" providerId="ADAL" clId="{467FFBF4-4971-4419-8E1B-5EAC0121AE04}" dt="2021-11-23T16:11:45.499" v="412" actId="20577"/>
        <pc:sldMkLst>
          <pc:docMk/>
          <pc:sldMk cId="3090305333" sldId="552"/>
        </pc:sldMkLst>
        <pc:spChg chg="add mod">
          <ac:chgData name="Fenga, Livio" userId="e9a206dd-d90d-4df1-9ae6-4876ed6442fb" providerId="ADAL" clId="{467FFBF4-4971-4419-8E1B-5EAC0121AE04}" dt="2021-11-23T16:11:45.499" v="412" actId="20577"/>
          <ac:spMkLst>
            <pc:docMk/>
            <pc:sldMk cId="3090305333" sldId="552"/>
            <ac:spMk id="3" creationId="{A934CC11-B63B-4DDD-8094-0FBDAED7C01F}"/>
          </ac:spMkLst>
        </pc:spChg>
        <pc:spChg chg="add mod">
          <ac:chgData name="Fenga, Livio" userId="e9a206dd-d90d-4df1-9ae6-4876ed6442fb" providerId="ADAL" clId="{467FFBF4-4971-4419-8E1B-5EAC0121AE04}" dt="2021-11-23T16:10:12.155" v="375" actId="20577"/>
          <ac:spMkLst>
            <pc:docMk/>
            <pc:sldMk cId="3090305333" sldId="552"/>
            <ac:spMk id="5" creationId="{A580ACBF-8C36-4638-9055-F30A1B206B32}"/>
          </ac:spMkLst>
        </pc:spChg>
        <pc:spChg chg="add mod">
          <ac:chgData name="Fenga, Livio" userId="e9a206dd-d90d-4df1-9ae6-4876ed6442fb" providerId="ADAL" clId="{467FFBF4-4971-4419-8E1B-5EAC0121AE04}" dt="2021-11-23T16:09:10.267" v="360" actId="20577"/>
          <ac:spMkLst>
            <pc:docMk/>
            <pc:sldMk cId="3090305333" sldId="552"/>
            <ac:spMk id="7" creationId="{26948A94-E93E-484B-A8AD-C82601ED3ABF}"/>
          </ac:spMkLst>
        </pc:spChg>
      </pc:sldChg>
      <pc:sldChg chg="addSp delSp modSp add mod">
        <pc:chgData name="Fenga, Livio" userId="e9a206dd-d90d-4df1-9ae6-4876ed6442fb" providerId="ADAL" clId="{467FFBF4-4971-4419-8E1B-5EAC0121AE04}" dt="2021-11-23T16:33:23.658" v="534" actId="1076"/>
        <pc:sldMkLst>
          <pc:docMk/>
          <pc:sldMk cId="376769617" sldId="553"/>
        </pc:sldMkLst>
        <pc:spChg chg="del">
          <ac:chgData name="Fenga, Livio" userId="e9a206dd-d90d-4df1-9ae6-4876ed6442fb" providerId="ADAL" clId="{467FFBF4-4971-4419-8E1B-5EAC0121AE04}" dt="2021-11-23T16:29:50.750" v="461" actId="478"/>
          <ac:spMkLst>
            <pc:docMk/>
            <pc:sldMk cId="376769617" sldId="553"/>
            <ac:spMk id="3" creationId="{4DE76843-9955-4C74-A77F-772AA1102AF6}"/>
          </ac:spMkLst>
        </pc:spChg>
        <pc:spChg chg="mod">
          <ac:chgData name="Fenga, Livio" userId="e9a206dd-d90d-4df1-9ae6-4876ed6442fb" providerId="ADAL" clId="{467FFBF4-4971-4419-8E1B-5EAC0121AE04}" dt="2021-11-23T16:32:18.466" v="511" actId="1076"/>
          <ac:spMkLst>
            <pc:docMk/>
            <pc:sldMk cId="376769617" sldId="553"/>
            <ac:spMk id="5" creationId="{09D5606C-3946-41FC-8377-BD2D6BEE17CE}"/>
          </ac:spMkLst>
        </pc:spChg>
        <pc:spChg chg="add mod">
          <ac:chgData name="Fenga, Livio" userId="e9a206dd-d90d-4df1-9ae6-4876ed6442fb" providerId="ADAL" clId="{467FFBF4-4971-4419-8E1B-5EAC0121AE04}" dt="2021-11-23T16:31:03.980" v="488" actId="1076"/>
          <ac:spMkLst>
            <pc:docMk/>
            <pc:sldMk cId="376769617" sldId="553"/>
            <ac:spMk id="6" creationId="{29192862-5F19-42D8-8B7D-9B82EF3977E4}"/>
          </ac:spMkLst>
        </pc:spChg>
        <pc:spChg chg="add mod">
          <ac:chgData name="Fenga, Livio" userId="e9a206dd-d90d-4df1-9ae6-4876ed6442fb" providerId="ADAL" clId="{467FFBF4-4971-4419-8E1B-5EAC0121AE04}" dt="2021-11-23T16:33:16.557" v="532" actId="20577"/>
          <ac:spMkLst>
            <pc:docMk/>
            <pc:sldMk cId="376769617" sldId="553"/>
            <ac:spMk id="7" creationId="{9D025CD6-267E-4AF1-B848-C021E3EF5C20}"/>
          </ac:spMkLst>
        </pc:spChg>
        <pc:spChg chg="add mod">
          <ac:chgData name="Fenga, Livio" userId="e9a206dd-d90d-4df1-9ae6-4876ed6442fb" providerId="ADAL" clId="{467FFBF4-4971-4419-8E1B-5EAC0121AE04}" dt="2021-11-23T16:33:23.658" v="534" actId="1076"/>
          <ac:spMkLst>
            <pc:docMk/>
            <pc:sldMk cId="376769617" sldId="553"/>
            <ac:spMk id="9" creationId="{44806A88-06CF-4779-97F8-D857DD8FDF56}"/>
          </ac:spMkLst>
        </pc:spChg>
      </pc:sldChg>
      <pc:sldChg chg="addSp delSp modSp add mod ord">
        <pc:chgData name="Fenga, Livio" userId="e9a206dd-d90d-4df1-9ae6-4876ed6442fb" providerId="ADAL" clId="{467FFBF4-4971-4419-8E1B-5EAC0121AE04}" dt="2021-11-23T16:39:03.075" v="594" actId="20577"/>
        <pc:sldMkLst>
          <pc:docMk/>
          <pc:sldMk cId="3812314937" sldId="554"/>
        </pc:sldMkLst>
        <pc:spChg chg="del">
          <ac:chgData name="Fenga, Livio" userId="e9a206dd-d90d-4df1-9ae6-4876ed6442fb" providerId="ADAL" clId="{467FFBF4-4971-4419-8E1B-5EAC0121AE04}" dt="2021-11-23T16:33:45.461" v="538" actId="478"/>
          <ac:spMkLst>
            <pc:docMk/>
            <pc:sldMk cId="3812314937" sldId="554"/>
            <ac:spMk id="3" creationId="{DD971FD3-55C7-47B1-9635-7A0DF6936C9E}"/>
          </ac:spMkLst>
        </pc:spChg>
        <pc:spChg chg="del">
          <ac:chgData name="Fenga, Livio" userId="e9a206dd-d90d-4df1-9ae6-4876ed6442fb" providerId="ADAL" clId="{467FFBF4-4971-4419-8E1B-5EAC0121AE04}" dt="2021-11-23T16:33:47.043" v="539" actId="478"/>
          <ac:spMkLst>
            <pc:docMk/>
            <pc:sldMk cId="3812314937" sldId="554"/>
            <ac:spMk id="5" creationId="{B2DB4F41-9A6E-4316-BF24-75728063116B}"/>
          </ac:spMkLst>
        </pc:spChg>
        <pc:spChg chg="add mod">
          <ac:chgData name="Fenga, Livio" userId="e9a206dd-d90d-4df1-9ae6-4876ed6442fb" providerId="ADAL" clId="{467FFBF4-4971-4419-8E1B-5EAC0121AE04}" dt="2021-11-23T16:39:03.075" v="594" actId="20577"/>
          <ac:spMkLst>
            <pc:docMk/>
            <pc:sldMk cId="3812314937" sldId="554"/>
            <ac:spMk id="6" creationId="{E5F973E3-2366-43BF-A697-7681B00B6C9A}"/>
          </ac:spMkLst>
        </pc:spChg>
      </pc:sldChg>
      <pc:sldChg chg="addSp delSp modSp add mod">
        <pc:chgData name="Fenga, Livio" userId="e9a206dd-d90d-4df1-9ae6-4876ed6442fb" providerId="ADAL" clId="{467FFBF4-4971-4419-8E1B-5EAC0121AE04}" dt="2021-11-23T16:42:07.159" v="609" actId="20577"/>
        <pc:sldMkLst>
          <pc:docMk/>
          <pc:sldMk cId="3425852917" sldId="555"/>
        </pc:sldMkLst>
        <pc:spChg chg="add del">
          <ac:chgData name="Fenga, Livio" userId="e9a206dd-d90d-4df1-9ae6-4876ed6442fb" providerId="ADAL" clId="{467FFBF4-4971-4419-8E1B-5EAC0121AE04}" dt="2021-11-23T16:39:40.150" v="596"/>
          <ac:spMkLst>
            <pc:docMk/>
            <pc:sldMk cId="3425852917" sldId="555"/>
            <ac:spMk id="2" creationId="{0329298B-643D-4DD0-B605-AFB3BD6BFB17}"/>
          </ac:spMkLst>
        </pc:spChg>
        <pc:spChg chg="add del">
          <ac:chgData name="Fenga, Livio" userId="e9a206dd-d90d-4df1-9ae6-4876ed6442fb" providerId="ADAL" clId="{467FFBF4-4971-4419-8E1B-5EAC0121AE04}" dt="2021-11-23T16:39:43.124" v="598"/>
          <ac:spMkLst>
            <pc:docMk/>
            <pc:sldMk cId="3425852917" sldId="555"/>
            <ac:spMk id="3" creationId="{62DFD8B6-AB7F-4381-9323-2B8357E55816}"/>
          </ac:spMkLst>
        </pc:spChg>
        <pc:spChg chg="add mod">
          <ac:chgData name="Fenga, Livio" userId="e9a206dd-d90d-4df1-9ae6-4876ed6442fb" providerId="ADAL" clId="{467FFBF4-4971-4419-8E1B-5EAC0121AE04}" dt="2021-11-23T16:42:07.159" v="609" actId="20577"/>
          <ac:spMkLst>
            <pc:docMk/>
            <pc:sldMk cId="3425852917" sldId="555"/>
            <ac:spMk id="5" creationId="{3AEF8291-3DDA-4F03-A8BE-CE283C54A602}"/>
          </ac:spMkLst>
        </pc:spChg>
        <pc:picChg chg="add mod">
          <ac:chgData name="Fenga, Livio" userId="e9a206dd-d90d-4df1-9ae6-4876ed6442fb" providerId="ADAL" clId="{467FFBF4-4971-4419-8E1B-5EAC0121AE04}" dt="2021-11-23T16:41:53.871" v="604" actId="688"/>
          <ac:picMkLst>
            <pc:docMk/>
            <pc:sldMk cId="3425852917" sldId="555"/>
            <ac:picMk id="7" creationId="{10CDB21B-BD58-4BD8-8082-AC50CF687B56}"/>
          </ac:picMkLst>
        </pc:picChg>
      </pc:sldChg>
      <pc:sldChg chg="add">
        <pc:chgData name="Fenga, Livio" userId="e9a206dd-d90d-4df1-9ae6-4876ed6442fb" providerId="ADAL" clId="{467FFBF4-4971-4419-8E1B-5EAC0121AE04}" dt="2021-11-23T16:33:49.403" v="541"/>
        <pc:sldMkLst>
          <pc:docMk/>
          <pc:sldMk cId="1936095817" sldId="556"/>
        </pc:sldMkLst>
      </pc:sldChg>
      <pc:sldChg chg="add">
        <pc:chgData name="Fenga, Livio" userId="e9a206dd-d90d-4df1-9ae6-4876ed6442fb" providerId="ADAL" clId="{467FFBF4-4971-4419-8E1B-5EAC0121AE04}" dt="2021-11-23T16:33:49.430" v="542"/>
        <pc:sldMkLst>
          <pc:docMk/>
          <pc:sldMk cId="140843477" sldId="557"/>
        </pc:sldMkLst>
      </pc:sldChg>
      <pc:sldChg chg="add">
        <pc:chgData name="Fenga, Livio" userId="e9a206dd-d90d-4df1-9ae6-4876ed6442fb" providerId="ADAL" clId="{467FFBF4-4971-4419-8E1B-5EAC0121AE04}" dt="2021-11-23T16:33:49.465" v="543"/>
        <pc:sldMkLst>
          <pc:docMk/>
          <pc:sldMk cId="2041339174" sldId="558"/>
        </pc:sldMkLst>
      </pc:sldChg>
      <pc:sldChg chg="add">
        <pc:chgData name="Fenga, Livio" userId="e9a206dd-d90d-4df1-9ae6-4876ed6442fb" providerId="ADAL" clId="{467FFBF4-4971-4419-8E1B-5EAC0121AE04}" dt="2021-11-23T16:33:49.495" v="544"/>
        <pc:sldMkLst>
          <pc:docMk/>
          <pc:sldMk cId="2595860138" sldId="559"/>
        </pc:sldMkLst>
      </pc:sldChg>
      <pc:sldChg chg="add">
        <pc:chgData name="Fenga, Livio" userId="e9a206dd-d90d-4df1-9ae6-4876ed6442fb" providerId="ADAL" clId="{467FFBF4-4971-4419-8E1B-5EAC0121AE04}" dt="2021-11-23T16:33:49.525" v="545"/>
        <pc:sldMkLst>
          <pc:docMk/>
          <pc:sldMk cId="923810675" sldId="560"/>
        </pc:sldMkLst>
      </pc:sldChg>
      <pc:sldChg chg="add">
        <pc:chgData name="Fenga, Livio" userId="e9a206dd-d90d-4df1-9ae6-4876ed6442fb" providerId="ADAL" clId="{467FFBF4-4971-4419-8E1B-5EAC0121AE04}" dt="2021-11-23T16:33:49.556" v="546"/>
        <pc:sldMkLst>
          <pc:docMk/>
          <pc:sldMk cId="1612698922" sldId="561"/>
        </pc:sldMkLst>
      </pc:sldChg>
      <pc:sldChg chg="add">
        <pc:chgData name="Fenga, Livio" userId="e9a206dd-d90d-4df1-9ae6-4876ed6442fb" providerId="ADAL" clId="{467FFBF4-4971-4419-8E1B-5EAC0121AE04}" dt="2021-11-23T16:33:49.588" v="547"/>
        <pc:sldMkLst>
          <pc:docMk/>
          <pc:sldMk cId="644131505" sldId="562"/>
        </pc:sldMkLst>
      </pc:sldChg>
      <pc:sldChg chg="add">
        <pc:chgData name="Fenga, Livio" userId="e9a206dd-d90d-4df1-9ae6-4876ed6442fb" providerId="ADAL" clId="{467FFBF4-4971-4419-8E1B-5EAC0121AE04}" dt="2021-11-23T16:33:49.621" v="548"/>
        <pc:sldMkLst>
          <pc:docMk/>
          <pc:sldMk cId="53776949" sldId="563"/>
        </pc:sldMkLst>
      </pc:sldChg>
      <pc:sldChg chg="add">
        <pc:chgData name="Fenga, Livio" userId="e9a206dd-d90d-4df1-9ae6-4876ed6442fb" providerId="ADAL" clId="{467FFBF4-4971-4419-8E1B-5EAC0121AE04}" dt="2021-11-23T16:33:49.651" v="549"/>
        <pc:sldMkLst>
          <pc:docMk/>
          <pc:sldMk cId="1730826378" sldId="564"/>
        </pc:sldMkLst>
      </pc:sldChg>
      <pc:sldChg chg="add">
        <pc:chgData name="Fenga, Livio" userId="e9a206dd-d90d-4df1-9ae6-4876ed6442fb" providerId="ADAL" clId="{467FFBF4-4971-4419-8E1B-5EAC0121AE04}" dt="2021-11-23T16:33:49.696" v="550"/>
        <pc:sldMkLst>
          <pc:docMk/>
          <pc:sldMk cId="4236169453" sldId="565"/>
        </pc:sldMkLst>
      </pc:sldChg>
      <pc:sldChg chg="add">
        <pc:chgData name="Fenga, Livio" userId="e9a206dd-d90d-4df1-9ae6-4876ed6442fb" providerId="ADAL" clId="{467FFBF4-4971-4419-8E1B-5EAC0121AE04}" dt="2021-11-23T16:33:49.735" v="551"/>
        <pc:sldMkLst>
          <pc:docMk/>
          <pc:sldMk cId="1559929136" sldId="566"/>
        </pc:sldMkLst>
      </pc:sldChg>
      <pc:sldChg chg="add">
        <pc:chgData name="Fenga, Livio" userId="e9a206dd-d90d-4df1-9ae6-4876ed6442fb" providerId="ADAL" clId="{467FFBF4-4971-4419-8E1B-5EAC0121AE04}" dt="2021-11-23T16:33:49.761" v="552"/>
        <pc:sldMkLst>
          <pc:docMk/>
          <pc:sldMk cId="3907656931" sldId="567"/>
        </pc:sldMkLst>
      </pc:sldChg>
      <pc:sldChg chg="add">
        <pc:chgData name="Fenga, Livio" userId="e9a206dd-d90d-4df1-9ae6-4876ed6442fb" providerId="ADAL" clId="{467FFBF4-4971-4419-8E1B-5EAC0121AE04}" dt="2021-11-23T16:33:49.803" v="553"/>
        <pc:sldMkLst>
          <pc:docMk/>
          <pc:sldMk cId="3346886955" sldId="568"/>
        </pc:sldMkLst>
      </pc:sldChg>
      <pc:sldChg chg="add">
        <pc:chgData name="Fenga, Livio" userId="e9a206dd-d90d-4df1-9ae6-4876ed6442fb" providerId="ADAL" clId="{467FFBF4-4971-4419-8E1B-5EAC0121AE04}" dt="2021-11-23T16:33:49.826" v="554"/>
        <pc:sldMkLst>
          <pc:docMk/>
          <pc:sldMk cId="1512828288" sldId="569"/>
        </pc:sldMkLst>
      </pc:sldChg>
      <pc:sldChg chg="add">
        <pc:chgData name="Fenga, Livio" userId="e9a206dd-d90d-4df1-9ae6-4876ed6442fb" providerId="ADAL" clId="{467FFBF4-4971-4419-8E1B-5EAC0121AE04}" dt="2021-11-23T16:33:49.861" v="555"/>
        <pc:sldMkLst>
          <pc:docMk/>
          <pc:sldMk cId="3377437236" sldId="570"/>
        </pc:sldMkLst>
      </pc:sldChg>
      <pc:sldChg chg="add">
        <pc:chgData name="Fenga, Livio" userId="e9a206dd-d90d-4df1-9ae6-4876ed6442fb" providerId="ADAL" clId="{467FFBF4-4971-4419-8E1B-5EAC0121AE04}" dt="2021-11-23T16:33:49.883" v="556"/>
        <pc:sldMkLst>
          <pc:docMk/>
          <pc:sldMk cId="216438896" sldId="571"/>
        </pc:sldMkLst>
      </pc:sldChg>
      <pc:sldChg chg="add">
        <pc:chgData name="Fenga, Livio" userId="e9a206dd-d90d-4df1-9ae6-4876ed6442fb" providerId="ADAL" clId="{467FFBF4-4971-4419-8E1B-5EAC0121AE04}" dt="2021-11-23T16:33:49.914" v="557"/>
        <pc:sldMkLst>
          <pc:docMk/>
          <pc:sldMk cId="2429050457" sldId="572"/>
        </pc:sldMkLst>
      </pc:sldChg>
      <pc:sldChg chg="add">
        <pc:chgData name="Fenga, Livio" userId="e9a206dd-d90d-4df1-9ae6-4876ed6442fb" providerId="ADAL" clId="{467FFBF4-4971-4419-8E1B-5EAC0121AE04}" dt="2021-11-23T16:33:49.966" v="558"/>
        <pc:sldMkLst>
          <pc:docMk/>
          <pc:sldMk cId="3547568574" sldId="573"/>
        </pc:sldMkLst>
      </pc:sldChg>
      <pc:sldChg chg="add">
        <pc:chgData name="Fenga, Livio" userId="e9a206dd-d90d-4df1-9ae6-4876ed6442fb" providerId="ADAL" clId="{467FFBF4-4971-4419-8E1B-5EAC0121AE04}" dt="2021-11-23T16:33:49.994" v="559"/>
        <pc:sldMkLst>
          <pc:docMk/>
          <pc:sldMk cId="3769387473" sldId="574"/>
        </pc:sldMkLst>
      </pc:sldChg>
      <pc:sldChg chg="add">
        <pc:chgData name="Fenga, Livio" userId="e9a206dd-d90d-4df1-9ae6-4876ed6442fb" providerId="ADAL" clId="{467FFBF4-4971-4419-8E1B-5EAC0121AE04}" dt="2021-11-23T16:33:50.024" v="560"/>
        <pc:sldMkLst>
          <pc:docMk/>
          <pc:sldMk cId="25008837" sldId="575"/>
        </pc:sldMkLst>
      </pc:sldChg>
      <pc:sldChg chg="add">
        <pc:chgData name="Fenga, Livio" userId="e9a206dd-d90d-4df1-9ae6-4876ed6442fb" providerId="ADAL" clId="{467FFBF4-4971-4419-8E1B-5EAC0121AE04}" dt="2021-11-23T16:33:50.059" v="561"/>
        <pc:sldMkLst>
          <pc:docMk/>
          <pc:sldMk cId="3649357116" sldId="576"/>
        </pc:sldMkLst>
      </pc:sldChg>
      <pc:sldChg chg="add">
        <pc:chgData name="Fenga, Livio" userId="e9a206dd-d90d-4df1-9ae6-4876ed6442fb" providerId="ADAL" clId="{467FFBF4-4971-4419-8E1B-5EAC0121AE04}" dt="2021-11-23T16:33:50.087" v="562"/>
        <pc:sldMkLst>
          <pc:docMk/>
          <pc:sldMk cId="118405192" sldId="577"/>
        </pc:sldMkLst>
      </pc:sldChg>
      <pc:sldMasterChg chg="modSp modSldLayout">
        <pc:chgData name="Fenga, Livio" userId="e9a206dd-d90d-4df1-9ae6-4876ed6442fb" providerId="ADAL" clId="{467FFBF4-4971-4419-8E1B-5EAC0121AE04}" dt="2021-11-23T16:47:46.720" v="614"/>
        <pc:sldMasterMkLst>
          <pc:docMk/>
          <pc:sldMasterMk cId="0" sldId="2147483648"/>
        </pc:sldMasterMkLst>
        <pc:spChg chg="mod">
          <ac:chgData name="Fenga, Livio" userId="e9a206dd-d90d-4df1-9ae6-4876ed6442fb" providerId="ADAL" clId="{467FFBF4-4971-4419-8E1B-5EAC0121AE04}" dt="2021-11-23T16:47:46.720" v="614"/>
          <ac:spMkLst>
            <pc:docMk/>
            <pc:sldMasterMk cId="0" sldId="2147483648"/>
            <ac:spMk id="1028" creationId="{0D637778-984E-4F3C-9CC6-3C72CEF892E5}"/>
          </ac:spMkLst>
        </pc:spChg>
        <pc:sldLayoutChg chg="modSp">
          <pc:chgData name="Fenga, Livio" userId="e9a206dd-d90d-4df1-9ae6-4876ed6442fb" providerId="ADAL" clId="{467FFBF4-4971-4419-8E1B-5EAC0121AE04}" dt="2021-11-23T16:47:46.720" v="614"/>
          <pc:sldLayoutMkLst>
            <pc:docMk/>
            <pc:sldMasterMk cId="0" sldId="2147483648"/>
            <pc:sldLayoutMk cId="2590678647" sldId="2147483664"/>
          </pc:sldLayoutMkLst>
          <pc:spChg chg="mod">
            <ac:chgData name="Fenga, Livio" userId="e9a206dd-d90d-4df1-9ae6-4876ed6442fb" providerId="ADAL" clId="{467FFBF4-4971-4419-8E1B-5EAC0121AE04}" dt="2021-11-23T16:47:46.720" v="614"/>
            <ac:spMkLst>
              <pc:docMk/>
              <pc:sldMasterMk cId="0" sldId="2147483648"/>
              <pc:sldLayoutMk cId="2590678647" sldId="2147483664"/>
              <ac:spMk id="4" creationId="{BC946A97-96C3-484F-9303-C50C34577B21}"/>
            </ac:spMkLst>
          </pc:spChg>
        </pc:sldLayoutChg>
        <pc:sldLayoutChg chg="modSp">
          <pc:chgData name="Fenga, Livio" userId="e9a206dd-d90d-4df1-9ae6-4876ed6442fb" providerId="ADAL" clId="{467FFBF4-4971-4419-8E1B-5EAC0121AE04}" dt="2021-11-23T16:47:46.720" v="614"/>
          <pc:sldLayoutMkLst>
            <pc:docMk/>
            <pc:sldMasterMk cId="0" sldId="2147483648"/>
            <pc:sldLayoutMk cId="2838533579" sldId="2147483665"/>
          </pc:sldLayoutMkLst>
          <pc:spChg chg="mod">
            <ac:chgData name="Fenga, Livio" userId="e9a206dd-d90d-4df1-9ae6-4876ed6442fb" providerId="ADAL" clId="{467FFBF4-4971-4419-8E1B-5EAC0121AE04}" dt="2021-11-23T16:47:46.720" v="614"/>
            <ac:spMkLst>
              <pc:docMk/>
              <pc:sldMasterMk cId="0" sldId="2147483648"/>
              <pc:sldLayoutMk cId="2838533579" sldId="2147483665"/>
              <ac:spMk id="4" creationId="{A59E6186-0309-4E6A-A649-F85516A017F9}"/>
            </ac:spMkLst>
          </pc:spChg>
        </pc:sldLayoutChg>
        <pc:sldLayoutChg chg="modSp">
          <pc:chgData name="Fenga, Livio" userId="e9a206dd-d90d-4df1-9ae6-4876ed6442fb" providerId="ADAL" clId="{467FFBF4-4971-4419-8E1B-5EAC0121AE04}" dt="2021-11-23T16:47:46.720" v="614"/>
          <pc:sldLayoutMkLst>
            <pc:docMk/>
            <pc:sldMasterMk cId="0" sldId="2147483648"/>
            <pc:sldLayoutMk cId="3893015681" sldId="2147483666"/>
          </pc:sldLayoutMkLst>
          <pc:spChg chg="mod">
            <ac:chgData name="Fenga, Livio" userId="e9a206dd-d90d-4df1-9ae6-4876ed6442fb" providerId="ADAL" clId="{467FFBF4-4971-4419-8E1B-5EAC0121AE04}" dt="2021-11-23T16:47:46.720" v="614"/>
            <ac:spMkLst>
              <pc:docMk/>
              <pc:sldMasterMk cId="0" sldId="2147483648"/>
              <pc:sldLayoutMk cId="3893015681" sldId="2147483666"/>
              <ac:spMk id="5" creationId="{0AEF3230-0B63-43B1-96CD-D2F7C2B162C7}"/>
            </ac:spMkLst>
          </pc:spChg>
        </pc:sldLayoutChg>
        <pc:sldLayoutChg chg="modSp">
          <pc:chgData name="Fenga, Livio" userId="e9a206dd-d90d-4df1-9ae6-4876ed6442fb" providerId="ADAL" clId="{467FFBF4-4971-4419-8E1B-5EAC0121AE04}" dt="2021-11-23T16:47:46.720" v="614"/>
          <pc:sldLayoutMkLst>
            <pc:docMk/>
            <pc:sldMasterMk cId="0" sldId="2147483648"/>
            <pc:sldLayoutMk cId="1014004528" sldId="2147483667"/>
          </pc:sldLayoutMkLst>
          <pc:spChg chg="mod">
            <ac:chgData name="Fenga, Livio" userId="e9a206dd-d90d-4df1-9ae6-4876ed6442fb" providerId="ADAL" clId="{467FFBF4-4971-4419-8E1B-5EAC0121AE04}" dt="2021-11-23T16:47:46.720" v="614"/>
            <ac:spMkLst>
              <pc:docMk/>
              <pc:sldMasterMk cId="0" sldId="2147483648"/>
              <pc:sldLayoutMk cId="1014004528" sldId="2147483667"/>
              <ac:spMk id="7" creationId="{681A395A-4AA6-459B-B82E-FD059227D866}"/>
            </ac:spMkLst>
          </pc:spChg>
        </pc:sldLayoutChg>
        <pc:sldLayoutChg chg="modSp">
          <pc:chgData name="Fenga, Livio" userId="e9a206dd-d90d-4df1-9ae6-4876ed6442fb" providerId="ADAL" clId="{467FFBF4-4971-4419-8E1B-5EAC0121AE04}" dt="2021-11-23T16:47:46.720" v="614"/>
          <pc:sldLayoutMkLst>
            <pc:docMk/>
            <pc:sldMasterMk cId="0" sldId="2147483648"/>
            <pc:sldLayoutMk cId="3699613358" sldId="2147483668"/>
          </pc:sldLayoutMkLst>
          <pc:spChg chg="mod">
            <ac:chgData name="Fenga, Livio" userId="e9a206dd-d90d-4df1-9ae6-4876ed6442fb" providerId="ADAL" clId="{467FFBF4-4971-4419-8E1B-5EAC0121AE04}" dt="2021-11-23T16:47:46.720" v="614"/>
            <ac:spMkLst>
              <pc:docMk/>
              <pc:sldMasterMk cId="0" sldId="2147483648"/>
              <pc:sldLayoutMk cId="3699613358" sldId="2147483668"/>
              <ac:spMk id="3" creationId="{80E0C662-4BE0-499F-A05D-13EAACD65793}"/>
            </ac:spMkLst>
          </pc:spChg>
        </pc:sldLayoutChg>
        <pc:sldLayoutChg chg="modSp">
          <pc:chgData name="Fenga, Livio" userId="e9a206dd-d90d-4df1-9ae6-4876ed6442fb" providerId="ADAL" clId="{467FFBF4-4971-4419-8E1B-5EAC0121AE04}" dt="2021-11-23T16:47:46.720" v="614"/>
          <pc:sldLayoutMkLst>
            <pc:docMk/>
            <pc:sldMasterMk cId="0" sldId="2147483648"/>
            <pc:sldLayoutMk cId="3270654284" sldId="2147483669"/>
          </pc:sldLayoutMkLst>
          <pc:spChg chg="mod">
            <ac:chgData name="Fenga, Livio" userId="e9a206dd-d90d-4df1-9ae6-4876ed6442fb" providerId="ADAL" clId="{467FFBF4-4971-4419-8E1B-5EAC0121AE04}" dt="2021-11-23T16:47:46.720" v="614"/>
            <ac:spMkLst>
              <pc:docMk/>
              <pc:sldMasterMk cId="0" sldId="2147483648"/>
              <pc:sldLayoutMk cId="3270654284" sldId="2147483669"/>
              <ac:spMk id="2" creationId="{A1EFECF8-C154-47ED-A47D-E6273860F381}"/>
            </ac:spMkLst>
          </pc:spChg>
        </pc:sldLayoutChg>
        <pc:sldLayoutChg chg="modSp">
          <pc:chgData name="Fenga, Livio" userId="e9a206dd-d90d-4df1-9ae6-4876ed6442fb" providerId="ADAL" clId="{467FFBF4-4971-4419-8E1B-5EAC0121AE04}" dt="2021-11-23T16:47:46.720" v="614"/>
          <pc:sldLayoutMkLst>
            <pc:docMk/>
            <pc:sldMasterMk cId="0" sldId="2147483648"/>
            <pc:sldLayoutMk cId="2923522009" sldId="2147483670"/>
          </pc:sldLayoutMkLst>
          <pc:spChg chg="mod">
            <ac:chgData name="Fenga, Livio" userId="e9a206dd-d90d-4df1-9ae6-4876ed6442fb" providerId="ADAL" clId="{467FFBF4-4971-4419-8E1B-5EAC0121AE04}" dt="2021-11-23T16:47:46.720" v="614"/>
            <ac:spMkLst>
              <pc:docMk/>
              <pc:sldMasterMk cId="0" sldId="2147483648"/>
              <pc:sldLayoutMk cId="2923522009" sldId="2147483670"/>
              <ac:spMk id="5" creationId="{621B81D9-E0C3-4F1E-9C11-3ED90FA44EBE}"/>
            </ac:spMkLst>
          </pc:spChg>
        </pc:sldLayoutChg>
        <pc:sldLayoutChg chg="modSp">
          <pc:chgData name="Fenga, Livio" userId="e9a206dd-d90d-4df1-9ae6-4876ed6442fb" providerId="ADAL" clId="{467FFBF4-4971-4419-8E1B-5EAC0121AE04}" dt="2021-11-23T16:47:46.720" v="614"/>
          <pc:sldLayoutMkLst>
            <pc:docMk/>
            <pc:sldMasterMk cId="0" sldId="2147483648"/>
            <pc:sldLayoutMk cId="2459174155" sldId="2147483671"/>
          </pc:sldLayoutMkLst>
          <pc:spChg chg="mod">
            <ac:chgData name="Fenga, Livio" userId="e9a206dd-d90d-4df1-9ae6-4876ed6442fb" providerId="ADAL" clId="{467FFBF4-4971-4419-8E1B-5EAC0121AE04}" dt="2021-11-23T16:47:46.720" v="614"/>
            <ac:spMkLst>
              <pc:docMk/>
              <pc:sldMasterMk cId="0" sldId="2147483648"/>
              <pc:sldLayoutMk cId="2459174155" sldId="2147483671"/>
              <ac:spMk id="5" creationId="{63BD7BEC-4B2B-4290-B605-5F0806A86DF8}"/>
            </ac:spMkLst>
          </pc:spChg>
        </pc:sldLayoutChg>
        <pc:sldLayoutChg chg="modSp">
          <pc:chgData name="Fenga, Livio" userId="e9a206dd-d90d-4df1-9ae6-4876ed6442fb" providerId="ADAL" clId="{467FFBF4-4971-4419-8E1B-5EAC0121AE04}" dt="2021-11-23T16:47:46.720" v="614"/>
          <pc:sldLayoutMkLst>
            <pc:docMk/>
            <pc:sldMasterMk cId="0" sldId="2147483648"/>
            <pc:sldLayoutMk cId="1374301654" sldId="2147483672"/>
          </pc:sldLayoutMkLst>
          <pc:spChg chg="mod">
            <ac:chgData name="Fenga, Livio" userId="e9a206dd-d90d-4df1-9ae6-4876ed6442fb" providerId="ADAL" clId="{467FFBF4-4971-4419-8E1B-5EAC0121AE04}" dt="2021-11-23T16:47:46.720" v="614"/>
            <ac:spMkLst>
              <pc:docMk/>
              <pc:sldMasterMk cId="0" sldId="2147483648"/>
              <pc:sldLayoutMk cId="1374301654" sldId="2147483672"/>
              <ac:spMk id="4" creationId="{C7174459-63A5-4A1D-91D4-DAAB57227477}"/>
            </ac:spMkLst>
          </pc:spChg>
        </pc:sldLayoutChg>
        <pc:sldLayoutChg chg="modSp">
          <pc:chgData name="Fenga, Livio" userId="e9a206dd-d90d-4df1-9ae6-4876ed6442fb" providerId="ADAL" clId="{467FFBF4-4971-4419-8E1B-5EAC0121AE04}" dt="2021-11-23T16:47:46.720" v="614"/>
          <pc:sldLayoutMkLst>
            <pc:docMk/>
            <pc:sldMasterMk cId="0" sldId="2147483648"/>
            <pc:sldLayoutMk cId="3725091942" sldId="2147483673"/>
          </pc:sldLayoutMkLst>
          <pc:spChg chg="mod">
            <ac:chgData name="Fenga, Livio" userId="e9a206dd-d90d-4df1-9ae6-4876ed6442fb" providerId="ADAL" clId="{467FFBF4-4971-4419-8E1B-5EAC0121AE04}" dt="2021-11-23T16:47:46.720" v="614"/>
            <ac:spMkLst>
              <pc:docMk/>
              <pc:sldMasterMk cId="0" sldId="2147483648"/>
              <pc:sldLayoutMk cId="3725091942" sldId="2147483673"/>
              <ac:spMk id="4" creationId="{7182E73E-42ED-466E-9AA2-DE67DD5EB2C1}"/>
            </ac:spMkLst>
          </pc:spChg>
        </pc:sldLayoutChg>
        <pc:sldLayoutChg chg="modSp">
          <pc:chgData name="Fenga, Livio" userId="e9a206dd-d90d-4df1-9ae6-4876ed6442fb" providerId="ADAL" clId="{467FFBF4-4971-4419-8E1B-5EAC0121AE04}" dt="2021-11-23T16:47:46.720" v="614"/>
          <pc:sldLayoutMkLst>
            <pc:docMk/>
            <pc:sldMasterMk cId="0" sldId="2147483648"/>
            <pc:sldLayoutMk cId="925228180" sldId="2147483674"/>
          </pc:sldLayoutMkLst>
          <pc:spChg chg="mod">
            <ac:chgData name="Fenga, Livio" userId="e9a206dd-d90d-4df1-9ae6-4876ed6442fb" providerId="ADAL" clId="{467FFBF4-4971-4419-8E1B-5EAC0121AE04}" dt="2021-11-23T16:47:46.720" v="614"/>
            <ac:spMkLst>
              <pc:docMk/>
              <pc:sldMasterMk cId="0" sldId="2147483648"/>
              <pc:sldLayoutMk cId="925228180" sldId="2147483674"/>
              <ac:spMk id="5" creationId="{BE9C1A34-FEF8-49B6-9270-934CF030E383}"/>
            </ac:spMkLst>
          </pc:spChg>
        </pc:sldLayoutChg>
        <pc:sldLayoutChg chg="modSp">
          <pc:chgData name="Fenga, Livio" userId="e9a206dd-d90d-4df1-9ae6-4876ed6442fb" providerId="ADAL" clId="{467FFBF4-4971-4419-8E1B-5EAC0121AE04}" dt="2021-11-23T16:47:46.720" v="614"/>
          <pc:sldLayoutMkLst>
            <pc:docMk/>
            <pc:sldMasterMk cId="0" sldId="2147483648"/>
            <pc:sldLayoutMk cId="3269507962" sldId="2147483675"/>
          </pc:sldLayoutMkLst>
          <pc:spChg chg="mod">
            <ac:chgData name="Fenga, Livio" userId="e9a206dd-d90d-4df1-9ae6-4876ed6442fb" providerId="ADAL" clId="{467FFBF4-4971-4419-8E1B-5EAC0121AE04}" dt="2021-11-23T16:47:46.720" v="614"/>
            <ac:spMkLst>
              <pc:docMk/>
              <pc:sldMasterMk cId="0" sldId="2147483648"/>
              <pc:sldLayoutMk cId="3269507962" sldId="2147483675"/>
              <ac:spMk id="5" creationId="{4E1174FE-FD5D-4AAE-B687-ACA916ED46ED}"/>
            </ac:spMkLst>
          </pc:spChg>
        </pc:sldLayoutChg>
        <pc:sldLayoutChg chg="modSp">
          <pc:chgData name="Fenga, Livio" userId="e9a206dd-d90d-4df1-9ae6-4876ed6442fb" providerId="ADAL" clId="{467FFBF4-4971-4419-8E1B-5EAC0121AE04}" dt="2021-11-23T16:47:46.720" v="614"/>
          <pc:sldLayoutMkLst>
            <pc:docMk/>
            <pc:sldMasterMk cId="0" sldId="2147483648"/>
            <pc:sldLayoutMk cId="1764948524" sldId="2147483676"/>
          </pc:sldLayoutMkLst>
          <pc:spChg chg="mod">
            <ac:chgData name="Fenga, Livio" userId="e9a206dd-d90d-4df1-9ae6-4876ed6442fb" providerId="ADAL" clId="{467FFBF4-4971-4419-8E1B-5EAC0121AE04}" dt="2021-11-23T16:47:46.720" v="614"/>
            <ac:spMkLst>
              <pc:docMk/>
              <pc:sldMasterMk cId="0" sldId="2147483648"/>
              <pc:sldLayoutMk cId="1764948524" sldId="2147483676"/>
              <ac:spMk id="6" creationId="{B4297337-B137-431B-94E4-2E22767EA79A}"/>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7D177231-511B-417A-825D-B60E92CC7147}"/>
              </a:ext>
            </a:extLst>
          </p:cNvPr>
          <p:cNvSpPr>
            <a:spLocks noGrp="1" noChangeArrowheads="1"/>
          </p:cNvSpPr>
          <p:nvPr>
            <p:ph type="hdr" sz="quarter"/>
          </p:nvPr>
        </p:nvSpPr>
        <p:spPr bwMode="auto">
          <a:xfrm>
            <a:off x="0" y="0"/>
            <a:ext cx="3030538" cy="463550"/>
          </a:xfrm>
          <a:prstGeom prst="rect">
            <a:avLst/>
          </a:prstGeom>
          <a:noFill/>
          <a:ln>
            <a:noFill/>
          </a:ln>
          <a:effectLst/>
        </p:spPr>
        <p:txBody>
          <a:bodyPr vert="horz" wrap="square" lIns="93663" tIns="46038" rIns="93663" bIns="46038" numCol="1" anchor="t" anchorCtr="0" compatLnSpc="1">
            <a:prstTxWarp prst="textNoShape">
              <a:avLst/>
            </a:prstTxWarp>
          </a:bodyPr>
          <a:lstStyle>
            <a:lvl1pPr algn="l" defTabSz="930275">
              <a:defRPr sz="1200"/>
            </a:lvl1pPr>
          </a:lstStyle>
          <a:p>
            <a:pPr>
              <a:defRPr/>
            </a:pPr>
            <a:endParaRPr lang="en-US" altLang="en-US"/>
          </a:p>
        </p:txBody>
      </p:sp>
      <p:sp>
        <p:nvSpPr>
          <p:cNvPr id="4099" name="Rectangle 3">
            <a:extLst>
              <a:ext uri="{FF2B5EF4-FFF2-40B4-BE49-F238E27FC236}">
                <a16:creationId xmlns:a16="http://schemas.microsoft.com/office/drawing/2014/main" id="{A26D56E5-607F-4D94-A7AE-CF3C19E0A046}"/>
              </a:ext>
            </a:extLst>
          </p:cNvPr>
          <p:cNvSpPr>
            <a:spLocks noGrp="1" noChangeArrowheads="1"/>
          </p:cNvSpPr>
          <p:nvPr>
            <p:ph type="dt" sz="quarter" idx="1"/>
          </p:nvPr>
        </p:nvSpPr>
        <p:spPr bwMode="auto">
          <a:xfrm>
            <a:off x="3962400" y="0"/>
            <a:ext cx="3030538" cy="463550"/>
          </a:xfrm>
          <a:prstGeom prst="rect">
            <a:avLst/>
          </a:prstGeom>
          <a:noFill/>
          <a:ln>
            <a:noFill/>
          </a:ln>
          <a:effectLst/>
        </p:spPr>
        <p:txBody>
          <a:bodyPr vert="horz" wrap="square" lIns="93663" tIns="46038" rIns="93663" bIns="46038" numCol="1" anchor="t" anchorCtr="0" compatLnSpc="1">
            <a:prstTxWarp prst="textNoShape">
              <a:avLst/>
            </a:prstTxWarp>
          </a:bodyPr>
          <a:lstStyle>
            <a:lvl1pPr algn="r" defTabSz="930275">
              <a:defRPr sz="1200"/>
            </a:lvl1pPr>
          </a:lstStyle>
          <a:p>
            <a:pPr>
              <a:defRPr/>
            </a:pPr>
            <a:endParaRPr lang="en-US" altLang="en-US"/>
          </a:p>
        </p:txBody>
      </p:sp>
      <p:sp>
        <p:nvSpPr>
          <p:cNvPr id="4100" name="Rectangle 4">
            <a:extLst>
              <a:ext uri="{FF2B5EF4-FFF2-40B4-BE49-F238E27FC236}">
                <a16:creationId xmlns:a16="http://schemas.microsoft.com/office/drawing/2014/main" id="{7CEE119F-3CBA-46FB-9B7B-B1F00D77D97A}"/>
              </a:ext>
            </a:extLst>
          </p:cNvPr>
          <p:cNvSpPr>
            <a:spLocks noGrp="1" noChangeArrowheads="1"/>
          </p:cNvSpPr>
          <p:nvPr>
            <p:ph type="ftr" sz="quarter" idx="2"/>
          </p:nvPr>
        </p:nvSpPr>
        <p:spPr bwMode="auto">
          <a:xfrm>
            <a:off x="0" y="8815388"/>
            <a:ext cx="3030538" cy="463550"/>
          </a:xfrm>
          <a:prstGeom prst="rect">
            <a:avLst/>
          </a:prstGeom>
          <a:noFill/>
          <a:ln>
            <a:noFill/>
          </a:ln>
          <a:effectLst/>
        </p:spPr>
        <p:txBody>
          <a:bodyPr vert="horz" wrap="square" lIns="93663" tIns="46038" rIns="93663" bIns="46038" numCol="1" anchor="b" anchorCtr="0" compatLnSpc="1">
            <a:prstTxWarp prst="textNoShape">
              <a:avLst/>
            </a:prstTxWarp>
          </a:bodyPr>
          <a:lstStyle>
            <a:lvl1pPr algn="l" defTabSz="930275">
              <a:defRPr sz="1200"/>
            </a:lvl1pPr>
          </a:lstStyle>
          <a:p>
            <a:pPr>
              <a:defRPr/>
            </a:pPr>
            <a:endParaRPr lang="en-US" altLang="en-US"/>
          </a:p>
        </p:txBody>
      </p:sp>
      <p:sp>
        <p:nvSpPr>
          <p:cNvPr id="4101" name="Rectangle 5">
            <a:extLst>
              <a:ext uri="{FF2B5EF4-FFF2-40B4-BE49-F238E27FC236}">
                <a16:creationId xmlns:a16="http://schemas.microsoft.com/office/drawing/2014/main" id="{E467D643-C3FE-4F0A-AE3F-7760ECA8D479}"/>
              </a:ext>
            </a:extLst>
          </p:cNvPr>
          <p:cNvSpPr>
            <a:spLocks noGrp="1" noChangeArrowheads="1"/>
          </p:cNvSpPr>
          <p:nvPr>
            <p:ph type="sldNum" sz="quarter" idx="3"/>
          </p:nvPr>
        </p:nvSpPr>
        <p:spPr bwMode="auto">
          <a:xfrm>
            <a:off x="3962400" y="8815388"/>
            <a:ext cx="3030538" cy="463550"/>
          </a:xfrm>
          <a:prstGeom prst="rect">
            <a:avLst/>
          </a:prstGeom>
          <a:noFill/>
          <a:ln>
            <a:noFill/>
          </a:ln>
          <a:effectLst/>
        </p:spPr>
        <p:txBody>
          <a:bodyPr vert="horz" wrap="square" lIns="93663" tIns="46038" rIns="93663" bIns="46038" numCol="1" anchor="b" anchorCtr="0" compatLnSpc="1">
            <a:prstTxWarp prst="textNoShape">
              <a:avLst/>
            </a:prstTxWarp>
          </a:bodyPr>
          <a:lstStyle>
            <a:lvl1pPr algn="r" defTabSz="930275">
              <a:defRPr sz="1200" smtClean="0"/>
            </a:lvl1pPr>
          </a:lstStyle>
          <a:p>
            <a:pPr>
              <a:defRPr/>
            </a:pPr>
            <a:fld id="{DFFB8258-AF4E-4653-B2B7-9A72AD537884}"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4352E743-FD03-41AE-B95A-76529E9C90EE}"/>
              </a:ext>
            </a:extLst>
          </p:cNvPr>
          <p:cNvSpPr>
            <a:spLocks noGrp="1" noChangeArrowheads="1"/>
          </p:cNvSpPr>
          <p:nvPr>
            <p:ph type="hdr" sz="quarter"/>
          </p:nvPr>
        </p:nvSpPr>
        <p:spPr bwMode="auto">
          <a:xfrm>
            <a:off x="0" y="0"/>
            <a:ext cx="3030538" cy="463550"/>
          </a:xfrm>
          <a:prstGeom prst="rect">
            <a:avLst/>
          </a:prstGeom>
          <a:noFill/>
          <a:ln>
            <a:noFill/>
          </a:ln>
          <a:effectLst/>
        </p:spPr>
        <p:txBody>
          <a:bodyPr vert="horz" wrap="square" lIns="93663" tIns="46038" rIns="93663" bIns="46038" numCol="1" anchor="t" anchorCtr="0" compatLnSpc="1">
            <a:prstTxWarp prst="textNoShape">
              <a:avLst/>
            </a:prstTxWarp>
          </a:bodyPr>
          <a:lstStyle>
            <a:lvl1pPr algn="l" defTabSz="930275" eaLnBrk="1" hangingPunct="1">
              <a:defRPr sz="1200">
                <a:solidFill>
                  <a:schemeClr val="tx1"/>
                </a:solidFill>
                <a:latin typeface="Times New Roman" panose="02020603050405020304" pitchFamily="18" charset="0"/>
              </a:defRPr>
            </a:lvl1pPr>
          </a:lstStyle>
          <a:p>
            <a:pPr>
              <a:defRPr/>
            </a:pPr>
            <a:endParaRPr lang="en-US" altLang="en-US"/>
          </a:p>
        </p:txBody>
      </p:sp>
      <p:sp>
        <p:nvSpPr>
          <p:cNvPr id="3075" name="Rectangle 3">
            <a:extLst>
              <a:ext uri="{FF2B5EF4-FFF2-40B4-BE49-F238E27FC236}">
                <a16:creationId xmlns:a16="http://schemas.microsoft.com/office/drawing/2014/main" id="{046A4AFD-2021-4B94-96D7-D6AC23990E88}"/>
              </a:ext>
            </a:extLst>
          </p:cNvPr>
          <p:cNvSpPr>
            <a:spLocks noGrp="1" noChangeArrowheads="1"/>
          </p:cNvSpPr>
          <p:nvPr>
            <p:ph type="dt" idx="1"/>
          </p:nvPr>
        </p:nvSpPr>
        <p:spPr bwMode="auto">
          <a:xfrm>
            <a:off x="3962400" y="0"/>
            <a:ext cx="3030538" cy="463550"/>
          </a:xfrm>
          <a:prstGeom prst="rect">
            <a:avLst/>
          </a:prstGeom>
          <a:noFill/>
          <a:ln>
            <a:noFill/>
          </a:ln>
          <a:effectLst/>
        </p:spPr>
        <p:txBody>
          <a:bodyPr vert="horz" wrap="square" lIns="93663" tIns="46038" rIns="93663" bIns="46038" numCol="1" anchor="t" anchorCtr="0" compatLnSpc="1">
            <a:prstTxWarp prst="textNoShape">
              <a:avLst/>
            </a:prstTxWarp>
          </a:bodyPr>
          <a:lstStyle>
            <a:lvl1pPr algn="r" defTabSz="930275" eaLnBrk="1" hangingPunct="1">
              <a:defRPr sz="1200">
                <a:solidFill>
                  <a:schemeClr val="tx1"/>
                </a:solidFill>
                <a:latin typeface="Times New Roman" panose="02020603050405020304" pitchFamily="18" charset="0"/>
              </a:defRPr>
            </a:lvl1pPr>
          </a:lstStyle>
          <a:p>
            <a:pPr>
              <a:defRPr/>
            </a:pPr>
            <a:endParaRPr lang="en-US" altLang="en-US"/>
          </a:p>
        </p:txBody>
      </p:sp>
      <p:sp>
        <p:nvSpPr>
          <p:cNvPr id="3076" name="Rectangle 4">
            <a:extLst>
              <a:ext uri="{FF2B5EF4-FFF2-40B4-BE49-F238E27FC236}">
                <a16:creationId xmlns:a16="http://schemas.microsoft.com/office/drawing/2014/main" id="{55C238CD-DDB7-4D76-B46A-E705E7979203}"/>
              </a:ext>
            </a:extLst>
          </p:cNvPr>
          <p:cNvSpPr>
            <a:spLocks noGrp="1" noRot="1" noChangeAspect="1" noChangeArrowheads="1" noTextEdit="1"/>
          </p:cNvSpPr>
          <p:nvPr>
            <p:ph type="sldImg" idx="2"/>
          </p:nvPr>
        </p:nvSpPr>
        <p:spPr bwMode="auto">
          <a:xfrm>
            <a:off x="1177925" y="696913"/>
            <a:ext cx="4637088" cy="3476625"/>
          </a:xfrm>
          <a:prstGeom prst="rect">
            <a:avLst/>
          </a:prstGeom>
          <a:noFill/>
          <a:ln w="1270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a:extLst>
              <a:ext uri="{FF2B5EF4-FFF2-40B4-BE49-F238E27FC236}">
                <a16:creationId xmlns:a16="http://schemas.microsoft.com/office/drawing/2014/main" id="{8CF53EA4-4F9D-4B14-9ABD-0EEBBD97A30D}"/>
              </a:ext>
            </a:extLst>
          </p:cNvPr>
          <p:cNvSpPr>
            <a:spLocks noGrp="1" noChangeArrowheads="1"/>
          </p:cNvSpPr>
          <p:nvPr>
            <p:ph type="body" sz="quarter" idx="3"/>
          </p:nvPr>
        </p:nvSpPr>
        <p:spPr bwMode="auto">
          <a:xfrm>
            <a:off x="931863" y="4406900"/>
            <a:ext cx="5129212" cy="4176713"/>
          </a:xfrm>
          <a:prstGeom prst="rect">
            <a:avLst/>
          </a:prstGeom>
          <a:noFill/>
          <a:ln>
            <a:noFill/>
          </a:ln>
          <a:effectLst/>
        </p:spPr>
        <p:txBody>
          <a:bodyPr vert="horz" wrap="square" lIns="93663" tIns="46038" rIns="93663" bIns="46038"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3078" name="Rectangle 6">
            <a:extLst>
              <a:ext uri="{FF2B5EF4-FFF2-40B4-BE49-F238E27FC236}">
                <a16:creationId xmlns:a16="http://schemas.microsoft.com/office/drawing/2014/main" id="{787F5D6B-BFF5-4315-94FC-4D0FD4581FF6}"/>
              </a:ext>
            </a:extLst>
          </p:cNvPr>
          <p:cNvSpPr>
            <a:spLocks noGrp="1" noChangeArrowheads="1"/>
          </p:cNvSpPr>
          <p:nvPr>
            <p:ph type="ftr" sz="quarter" idx="4"/>
          </p:nvPr>
        </p:nvSpPr>
        <p:spPr bwMode="auto">
          <a:xfrm>
            <a:off x="0" y="8815388"/>
            <a:ext cx="3030538" cy="463550"/>
          </a:xfrm>
          <a:prstGeom prst="rect">
            <a:avLst/>
          </a:prstGeom>
          <a:noFill/>
          <a:ln>
            <a:noFill/>
          </a:ln>
          <a:effectLst/>
        </p:spPr>
        <p:txBody>
          <a:bodyPr vert="horz" wrap="square" lIns="93663" tIns="46038" rIns="93663" bIns="46038" numCol="1" anchor="b" anchorCtr="0" compatLnSpc="1">
            <a:prstTxWarp prst="textNoShape">
              <a:avLst/>
            </a:prstTxWarp>
          </a:bodyPr>
          <a:lstStyle>
            <a:lvl1pPr algn="l" defTabSz="930275" eaLnBrk="1" hangingPunct="1">
              <a:defRPr sz="1200">
                <a:solidFill>
                  <a:schemeClr val="tx1"/>
                </a:solidFill>
                <a:latin typeface="Times New Roman" panose="02020603050405020304" pitchFamily="18" charset="0"/>
              </a:defRPr>
            </a:lvl1pPr>
          </a:lstStyle>
          <a:p>
            <a:pPr>
              <a:defRPr/>
            </a:pPr>
            <a:endParaRPr lang="en-US" altLang="en-US"/>
          </a:p>
        </p:txBody>
      </p:sp>
      <p:sp>
        <p:nvSpPr>
          <p:cNvPr id="3079" name="Rectangle 7">
            <a:extLst>
              <a:ext uri="{FF2B5EF4-FFF2-40B4-BE49-F238E27FC236}">
                <a16:creationId xmlns:a16="http://schemas.microsoft.com/office/drawing/2014/main" id="{EE29B4AF-089E-40E4-AD7C-4A2A549D6ABA}"/>
              </a:ext>
            </a:extLst>
          </p:cNvPr>
          <p:cNvSpPr>
            <a:spLocks noGrp="1" noChangeArrowheads="1"/>
          </p:cNvSpPr>
          <p:nvPr>
            <p:ph type="sldNum" sz="quarter" idx="5"/>
          </p:nvPr>
        </p:nvSpPr>
        <p:spPr bwMode="auto">
          <a:xfrm>
            <a:off x="3962400" y="8815388"/>
            <a:ext cx="3030538" cy="463550"/>
          </a:xfrm>
          <a:prstGeom prst="rect">
            <a:avLst/>
          </a:prstGeom>
          <a:noFill/>
          <a:ln>
            <a:noFill/>
          </a:ln>
          <a:effectLst/>
        </p:spPr>
        <p:txBody>
          <a:bodyPr vert="horz" wrap="square" lIns="93663" tIns="46038" rIns="93663" bIns="46038" numCol="1" anchor="b" anchorCtr="0" compatLnSpc="1">
            <a:prstTxWarp prst="textNoShape">
              <a:avLst/>
            </a:prstTxWarp>
          </a:bodyPr>
          <a:lstStyle>
            <a:lvl1pPr algn="r" defTabSz="930275" eaLnBrk="1" hangingPunct="1">
              <a:defRPr sz="1200" smtClean="0">
                <a:solidFill>
                  <a:schemeClr val="tx1"/>
                </a:solidFill>
                <a:latin typeface="Times New Roman" panose="02020603050405020304" pitchFamily="18" charset="0"/>
              </a:defRPr>
            </a:lvl1pPr>
          </a:lstStyle>
          <a:p>
            <a:pPr>
              <a:defRPr/>
            </a:pPr>
            <a:fld id="{D7AF049D-4F32-4A21-8374-E0956A1E0BC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0CD919E6-75B5-441F-918A-A438B4A3376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38E8FE56-F993-4B6B-9117-B370CD53510E}" type="slidenum">
              <a:rPr lang="en-US" altLang="en-US" sz="1200">
                <a:solidFill>
                  <a:schemeClr val="tx1"/>
                </a:solidFill>
                <a:latin typeface="Times New Roman" panose="02020603050405020304" pitchFamily="18" charset="0"/>
              </a:rPr>
              <a:pPr algn="r"/>
              <a:t>1</a:t>
            </a:fld>
            <a:endParaRPr lang="en-US" altLang="en-US" sz="1200">
              <a:solidFill>
                <a:schemeClr val="tx1"/>
              </a:solidFill>
              <a:latin typeface="Times New Roman" panose="02020603050405020304" pitchFamily="18" charset="0"/>
            </a:endParaRPr>
          </a:p>
        </p:txBody>
      </p:sp>
      <p:sp>
        <p:nvSpPr>
          <p:cNvPr id="6147" name="Rectangle 2">
            <a:extLst>
              <a:ext uri="{FF2B5EF4-FFF2-40B4-BE49-F238E27FC236}">
                <a16:creationId xmlns:a16="http://schemas.microsoft.com/office/drawing/2014/main" id="{EEAF0DDF-78AC-4EDC-9CCD-F4BCFF6AD85D}"/>
              </a:ext>
            </a:extLst>
          </p:cNvPr>
          <p:cNvSpPr>
            <a:spLocks noGrp="1" noRot="1" noChangeAspect="1" noChangeArrowheads="1" noTextEdit="1"/>
          </p:cNvSpPr>
          <p:nvPr>
            <p:ph type="sldImg"/>
          </p:nvPr>
        </p:nvSpPr>
        <p:spPr>
          <a:ln cap="flat"/>
        </p:spPr>
      </p:sp>
      <p:sp>
        <p:nvSpPr>
          <p:cNvPr id="6148" name="Rectangle 3">
            <a:extLst>
              <a:ext uri="{FF2B5EF4-FFF2-40B4-BE49-F238E27FC236}">
                <a16:creationId xmlns:a16="http://schemas.microsoft.com/office/drawing/2014/main" id="{551DA783-7E3B-4CD4-94DD-1A7EBDF2C5F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DD22806F-AFA0-4A62-B69C-163709BC2F0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CB7D163E-3FF6-4760-9B6E-5F38BA20F778}" type="slidenum">
              <a:rPr lang="en-US" altLang="en-US" sz="1200">
                <a:solidFill>
                  <a:schemeClr val="tx1"/>
                </a:solidFill>
                <a:latin typeface="Times New Roman" panose="02020603050405020304" pitchFamily="18" charset="0"/>
              </a:rPr>
              <a:pPr algn="r"/>
              <a:t>2</a:t>
            </a:fld>
            <a:endParaRPr lang="en-US" altLang="en-US" sz="1200">
              <a:solidFill>
                <a:schemeClr val="tx1"/>
              </a:solidFill>
              <a:latin typeface="Times New Roman" panose="02020603050405020304" pitchFamily="18" charset="0"/>
            </a:endParaRPr>
          </a:p>
        </p:txBody>
      </p:sp>
      <p:sp>
        <p:nvSpPr>
          <p:cNvPr id="10243" name="Rectangle 2">
            <a:extLst>
              <a:ext uri="{FF2B5EF4-FFF2-40B4-BE49-F238E27FC236}">
                <a16:creationId xmlns:a16="http://schemas.microsoft.com/office/drawing/2014/main" id="{EF5A5737-894F-48F2-88AD-B2C25772062F}"/>
              </a:ext>
            </a:extLst>
          </p:cNvPr>
          <p:cNvSpPr>
            <a:spLocks noGrp="1" noRot="1" noChangeAspect="1" noChangeArrowheads="1" noTextEdit="1"/>
          </p:cNvSpPr>
          <p:nvPr>
            <p:ph type="sldImg"/>
          </p:nvPr>
        </p:nvSpPr>
        <p:spPr>
          <a:ln cap="flat"/>
        </p:spPr>
      </p:sp>
      <p:sp>
        <p:nvSpPr>
          <p:cNvPr id="10244" name="Rectangle 3">
            <a:extLst>
              <a:ext uri="{FF2B5EF4-FFF2-40B4-BE49-F238E27FC236}">
                <a16:creationId xmlns:a16="http://schemas.microsoft.com/office/drawing/2014/main" id="{DB0DB795-0ED5-4BD3-B4D0-73E6CF86D1F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DA0CA822-6F05-40A7-91E2-A09536C571F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DA3518E1-95FE-48C8-A9EE-D83B45C11BE7}" type="slidenum">
              <a:rPr lang="en-US" altLang="en-US" sz="1200">
                <a:solidFill>
                  <a:schemeClr val="tx1"/>
                </a:solidFill>
                <a:latin typeface="Times New Roman" panose="02020603050405020304" pitchFamily="18" charset="0"/>
              </a:rPr>
              <a:pPr algn="r"/>
              <a:t>3</a:t>
            </a:fld>
            <a:endParaRPr lang="en-US" altLang="en-US" sz="1200">
              <a:solidFill>
                <a:schemeClr val="tx1"/>
              </a:solidFill>
              <a:latin typeface="Times New Roman" panose="02020603050405020304" pitchFamily="18" charset="0"/>
            </a:endParaRPr>
          </a:p>
        </p:txBody>
      </p:sp>
      <p:sp>
        <p:nvSpPr>
          <p:cNvPr id="12291" name="Rectangle 2">
            <a:extLst>
              <a:ext uri="{FF2B5EF4-FFF2-40B4-BE49-F238E27FC236}">
                <a16:creationId xmlns:a16="http://schemas.microsoft.com/office/drawing/2014/main" id="{649A6F8B-7C6A-4CF0-9409-75A2A6B23B49}"/>
              </a:ext>
            </a:extLst>
          </p:cNvPr>
          <p:cNvSpPr>
            <a:spLocks noGrp="1" noRot="1" noChangeAspect="1" noChangeArrowheads="1" noTextEdit="1"/>
          </p:cNvSpPr>
          <p:nvPr>
            <p:ph type="sldImg"/>
          </p:nvPr>
        </p:nvSpPr>
        <p:spPr>
          <a:ln cap="flat"/>
        </p:spPr>
      </p:sp>
      <p:sp>
        <p:nvSpPr>
          <p:cNvPr id="12292" name="Rectangle 3">
            <a:extLst>
              <a:ext uri="{FF2B5EF4-FFF2-40B4-BE49-F238E27FC236}">
                <a16:creationId xmlns:a16="http://schemas.microsoft.com/office/drawing/2014/main" id="{A39B814D-E379-49F5-92CB-FDD79061D1A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816DD3C7-3832-4CBF-AD34-10CD9ECC9E7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15E61CDC-7547-477E-BC4C-15657C94B5A9}" type="slidenum">
              <a:rPr lang="en-US" altLang="en-US" sz="1200">
                <a:solidFill>
                  <a:schemeClr val="tx1"/>
                </a:solidFill>
                <a:latin typeface="Times New Roman" panose="02020603050405020304" pitchFamily="18" charset="0"/>
              </a:rPr>
              <a:pPr algn="r"/>
              <a:t>4</a:t>
            </a:fld>
            <a:endParaRPr lang="en-US" altLang="en-US" sz="1200">
              <a:solidFill>
                <a:schemeClr val="tx1"/>
              </a:solidFill>
              <a:latin typeface="Times New Roman" panose="02020603050405020304" pitchFamily="18" charset="0"/>
            </a:endParaRPr>
          </a:p>
        </p:txBody>
      </p:sp>
      <p:sp>
        <p:nvSpPr>
          <p:cNvPr id="14339" name="Rectangle 2">
            <a:extLst>
              <a:ext uri="{FF2B5EF4-FFF2-40B4-BE49-F238E27FC236}">
                <a16:creationId xmlns:a16="http://schemas.microsoft.com/office/drawing/2014/main" id="{8CFB273B-62E7-40A6-8871-24928FA75C2D}"/>
              </a:ext>
            </a:extLst>
          </p:cNvPr>
          <p:cNvSpPr>
            <a:spLocks noGrp="1" noRot="1" noChangeAspect="1" noChangeArrowheads="1" noTextEdit="1"/>
          </p:cNvSpPr>
          <p:nvPr>
            <p:ph type="sldImg"/>
          </p:nvPr>
        </p:nvSpPr>
        <p:spPr>
          <a:ln cap="flat"/>
        </p:spPr>
      </p:sp>
      <p:sp>
        <p:nvSpPr>
          <p:cNvPr id="14340" name="Rectangle 3">
            <a:extLst>
              <a:ext uri="{FF2B5EF4-FFF2-40B4-BE49-F238E27FC236}">
                <a16:creationId xmlns:a16="http://schemas.microsoft.com/office/drawing/2014/main" id="{CCE11A96-6D09-4DA8-99A0-DFAC3740FC9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7DC6F16A-85AA-4537-BBC0-8968F320E1F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D3384FA4-E6CD-4F44-AC4C-019CBC5AB10E}" type="slidenum">
              <a:rPr lang="en-US" altLang="en-US" sz="1200">
                <a:solidFill>
                  <a:schemeClr val="tx1"/>
                </a:solidFill>
                <a:latin typeface="Times New Roman" panose="02020603050405020304" pitchFamily="18" charset="0"/>
              </a:rPr>
              <a:pPr algn="r"/>
              <a:t>5</a:t>
            </a:fld>
            <a:endParaRPr lang="en-US" altLang="en-US" sz="1200">
              <a:solidFill>
                <a:schemeClr val="tx1"/>
              </a:solidFill>
              <a:latin typeface="Times New Roman" panose="02020603050405020304" pitchFamily="18" charset="0"/>
            </a:endParaRPr>
          </a:p>
        </p:txBody>
      </p:sp>
      <p:sp>
        <p:nvSpPr>
          <p:cNvPr id="16387" name="Rectangle 2">
            <a:extLst>
              <a:ext uri="{FF2B5EF4-FFF2-40B4-BE49-F238E27FC236}">
                <a16:creationId xmlns:a16="http://schemas.microsoft.com/office/drawing/2014/main" id="{B1B73AC9-C111-4DC0-BACC-600DD2980F3E}"/>
              </a:ext>
            </a:extLst>
          </p:cNvPr>
          <p:cNvSpPr>
            <a:spLocks noGrp="1" noRot="1" noChangeAspect="1" noChangeArrowheads="1" noTextEdit="1"/>
          </p:cNvSpPr>
          <p:nvPr>
            <p:ph type="sldImg"/>
          </p:nvPr>
        </p:nvSpPr>
        <p:spPr>
          <a:ln cap="flat"/>
        </p:spPr>
      </p:sp>
      <p:sp>
        <p:nvSpPr>
          <p:cNvPr id="16388" name="Rectangle 3">
            <a:extLst>
              <a:ext uri="{FF2B5EF4-FFF2-40B4-BE49-F238E27FC236}">
                <a16:creationId xmlns:a16="http://schemas.microsoft.com/office/drawing/2014/main" id="{9C3825BC-1AC9-41E0-A1C2-50F07F7FE0D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AB8FDC14-77DC-4136-9C60-CF423C011F2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FBCDFB46-452F-4779-847B-FF60604187CF}" type="slidenum">
              <a:rPr lang="en-US" altLang="en-US" sz="1200">
                <a:solidFill>
                  <a:schemeClr val="tx1"/>
                </a:solidFill>
                <a:latin typeface="Times New Roman" panose="02020603050405020304" pitchFamily="18" charset="0"/>
              </a:rPr>
              <a:pPr algn="r"/>
              <a:t>6</a:t>
            </a:fld>
            <a:endParaRPr lang="en-US" altLang="en-US" sz="1200">
              <a:solidFill>
                <a:schemeClr val="tx1"/>
              </a:solidFill>
              <a:latin typeface="Times New Roman" panose="02020603050405020304" pitchFamily="18" charset="0"/>
            </a:endParaRPr>
          </a:p>
        </p:txBody>
      </p:sp>
      <p:sp>
        <p:nvSpPr>
          <p:cNvPr id="18435" name="Rectangle 2">
            <a:extLst>
              <a:ext uri="{FF2B5EF4-FFF2-40B4-BE49-F238E27FC236}">
                <a16:creationId xmlns:a16="http://schemas.microsoft.com/office/drawing/2014/main" id="{CB6CC87D-8959-40AF-A7B4-5260023351AA}"/>
              </a:ext>
            </a:extLst>
          </p:cNvPr>
          <p:cNvSpPr>
            <a:spLocks noGrp="1" noRot="1" noChangeAspect="1" noChangeArrowheads="1" noTextEdit="1"/>
          </p:cNvSpPr>
          <p:nvPr>
            <p:ph type="sldImg"/>
          </p:nvPr>
        </p:nvSpPr>
        <p:spPr>
          <a:solidFill>
            <a:srgbClr val="FFFFFF"/>
          </a:solidFill>
          <a:ln cap="flat"/>
        </p:spPr>
      </p:sp>
      <p:sp>
        <p:nvSpPr>
          <p:cNvPr id="18436" name="Rectangle 3">
            <a:extLst>
              <a:ext uri="{FF2B5EF4-FFF2-40B4-BE49-F238E27FC236}">
                <a16:creationId xmlns:a16="http://schemas.microsoft.com/office/drawing/2014/main" id="{653DA843-99AB-4378-8132-281C40BC53C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BC7E1ADA-B785-46FA-8824-88E4A81096B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68C79CAC-29BE-4175-B9CD-29173ACB82FF}" type="slidenum">
              <a:rPr lang="en-US" altLang="en-US" sz="1200">
                <a:solidFill>
                  <a:schemeClr val="tx1"/>
                </a:solidFill>
                <a:latin typeface="Times New Roman" panose="02020603050405020304" pitchFamily="18" charset="0"/>
              </a:rPr>
              <a:pPr algn="r"/>
              <a:t>7</a:t>
            </a:fld>
            <a:endParaRPr lang="en-US" altLang="en-US" sz="1200">
              <a:solidFill>
                <a:schemeClr val="tx1"/>
              </a:solidFill>
              <a:latin typeface="Times New Roman" panose="02020603050405020304" pitchFamily="18" charset="0"/>
            </a:endParaRPr>
          </a:p>
        </p:txBody>
      </p:sp>
      <p:sp>
        <p:nvSpPr>
          <p:cNvPr id="26627" name="Rectangle 2">
            <a:extLst>
              <a:ext uri="{FF2B5EF4-FFF2-40B4-BE49-F238E27FC236}">
                <a16:creationId xmlns:a16="http://schemas.microsoft.com/office/drawing/2014/main" id="{6A423F3C-572C-4D90-9F5E-64D5FA4C3A06}"/>
              </a:ext>
            </a:extLst>
          </p:cNvPr>
          <p:cNvSpPr>
            <a:spLocks noGrp="1" noRot="1" noChangeAspect="1" noChangeArrowheads="1" noTextEdit="1"/>
          </p:cNvSpPr>
          <p:nvPr>
            <p:ph type="sldImg"/>
          </p:nvPr>
        </p:nvSpPr>
        <p:spPr>
          <a:xfrm>
            <a:off x="1185863" y="700088"/>
            <a:ext cx="4624387" cy="3468687"/>
          </a:xfrm>
          <a:ln cap="flat">
            <a:solidFill>
              <a:schemeClr val="tx1"/>
            </a:solidFill>
          </a:ln>
        </p:spPr>
      </p:sp>
      <p:sp>
        <p:nvSpPr>
          <p:cNvPr id="26628" name="Rectangle 3">
            <a:extLst>
              <a:ext uri="{FF2B5EF4-FFF2-40B4-BE49-F238E27FC236}">
                <a16:creationId xmlns:a16="http://schemas.microsoft.com/office/drawing/2014/main" id="{1F575BF2-A502-4BEF-8BD0-6FB7AAC11175}"/>
              </a:ext>
            </a:extLst>
          </p:cNvPr>
          <p:cNvSpPr>
            <a:spLocks noGrp="1" noChangeArrowheads="1"/>
          </p:cNvSpPr>
          <p:nvPr>
            <p:ph type="body" idx="1"/>
          </p:nvPr>
        </p:nvSpPr>
        <p:spPr>
          <a:xfrm>
            <a:off x="933450" y="4406900"/>
            <a:ext cx="5126038" cy="41783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47625" bIns="47625"/>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BDAC0B74-53D8-4CE0-B23D-6CD72E76446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19C656D3-3910-4221-A974-F4C01FB80DFE}" type="slidenum">
              <a:rPr lang="en-US" altLang="en-US" sz="1200">
                <a:solidFill>
                  <a:schemeClr val="tx1"/>
                </a:solidFill>
                <a:latin typeface="Times New Roman" panose="02020603050405020304" pitchFamily="18" charset="0"/>
              </a:rPr>
              <a:pPr algn="r"/>
              <a:t>8</a:t>
            </a:fld>
            <a:endParaRPr lang="en-US" altLang="en-US" sz="1200">
              <a:solidFill>
                <a:schemeClr val="tx1"/>
              </a:solidFill>
              <a:latin typeface="Times New Roman" panose="02020603050405020304" pitchFamily="18" charset="0"/>
            </a:endParaRPr>
          </a:p>
        </p:txBody>
      </p:sp>
      <p:sp>
        <p:nvSpPr>
          <p:cNvPr id="28675" name="Rectangle 2">
            <a:extLst>
              <a:ext uri="{FF2B5EF4-FFF2-40B4-BE49-F238E27FC236}">
                <a16:creationId xmlns:a16="http://schemas.microsoft.com/office/drawing/2014/main" id="{318A3014-83C6-42A6-979D-3FFC0E7EF4B1}"/>
              </a:ext>
            </a:extLst>
          </p:cNvPr>
          <p:cNvSpPr>
            <a:spLocks noGrp="1" noRot="1" noChangeAspect="1" noChangeArrowheads="1" noTextEdit="1"/>
          </p:cNvSpPr>
          <p:nvPr>
            <p:ph type="sldImg"/>
          </p:nvPr>
        </p:nvSpPr>
        <p:spPr>
          <a:ln cap="flat"/>
        </p:spPr>
      </p:sp>
      <p:sp>
        <p:nvSpPr>
          <p:cNvPr id="28676" name="Rectangle 3">
            <a:extLst>
              <a:ext uri="{FF2B5EF4-FFF2-40B4-BE49-F238E27FC236}">
                <a16:creationId xmlns:a16="http://schemas.microsoft.com/office/drawing/2014/main" id="{8953F01C-E9EC-4727-A356-AD530100263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2600BD43-5D35-425A-A425-E15950048ED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30275">
              <a:defRPr sz="2400">
                <a:solidFill>
                  <a:srgbClr val="CF0E30"/>
                </a:solidFill>
                <a:latin typeface="Book Antiqua" panose="02040602050305030304" pitchFamily="18" charset="0"/>
              </a:defRPr>
            </a:lvl1pPr>
            <a:lvl2pPr marL="742950" indent="-285750" algn="ctr" defTabSz="930275">
              <a:defRPr sz="2400">
                <a:solidFill>
                  <a:srgbClr val="CF0E30"/>
                </a:solidFill>
                <a:latin typeface="Book Antiqua" panose="02040602050305030304" pitchFamily="18" charset="0"/>
              </a:defRPr>
            </a:lvl2pPr>
            <a:lvl3pPr marL="1143000" indent="-228600" algn="ctr" defTabSz="930275">
              <a:defRPr sz="2400">
                <a:solidFill>
                  <a:srgbClr val="CF0E30"/>
                </a:solidFill>
                <a:latin typeface="Book Antiqua" panose="02040602050305030304" pitchFamily="18" charset="0"/>
              </a:defRPr>
            </a:lvl3pPr>
            <a:lvl4pPr marL="1600200" indent="-228600" algn="ctr" defTabSz="930275">
              <a:defRPr sz="2400">
                <a:solidFill>
                  <a:srgbClr val="CF0E30"/>
                </a:solidFill>
                <a:latin typeface="Book Antiqua" panose="02040602050305030304" pitchFamily="18" charset="0"/>
              </a:defRPr>
            </a:lvl4pPr>
            <a:lvl5pPr marL="2057400" indent="-228600" algn="ctr" defTabSz="930275">
              <a:defRPr sz="2400">
                <a:solidFill>
                  <a:srgbClr val="CF0E30"/>
                </a:solidFill>
                <a:latin typeface="Book Antiqua" panose="02040602050305030304" pitchFamily="18" charset="0"/>
              </a:defRPr>
            </a:lvl5pPr>
            <a:lvl6pPr marL="2514600" indent="-228600" algn="ctr" defTabSz="930275"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defTabSz="930275"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defTabSz="930275"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defTabSz="930275" eaLnBrk="0" fontAlgn="base" hangingPunct="0">
              <a:spcBef>
                <a:spcPct val="0"/>
              </a:spcBef>
              <a:spcAft>
                <a:spcPct val="0"/>
              </a:spcAft>
              <a:defRPr sz="2400">
                <a:solidFill>
                  <a:srgbClr val="CF0E30"/>
                </a:solidFill>
                <a:latin typeface="Book Antiqua" panose="02040602050305030304" pitchFamily="18" charset="0"/>
              </a:defRPr>
            </a:lvl9pPr>
          </a:lstStyle>
          <a:p>
            <a:pPr algn="r"/>
            <a:fld id="{282B1C5A-E382-448E-A2B6-B7EE60208918}" type="slidenum">
              <a:rPr lang="en-US" altLang="en-US" sz="1200">
                <a:solidFill>
                  <a:schemeClr val="tx1"/>
                </a:solidFill>
                <a:latin typeface="Times New Roman" panose="02020603050405020304" pitchFamily="18" charset="0"/>
              </a:rPr>
              <a:pPr algn="r"/>
              <a:t>9</a:t>
            </a:fld>
            <a:endParaRPr lang="en-US" altLang="en-US" sz="1200">
              <a:solidFill>
                <a:schemeClr val="tx1"/>
              </a:solidFill>
              <a:latin typeface="Times New Roman" panose="02020603050405020304" pitchFamily="18" charset="0"/>
            </a:endParaRPr>
          </a:p>
        </p:txBody>
      </p:sp>
      <p:sp>
        <p:nvSpPr>
          <p:cNvPr id="30723" name="Rectangle 2">
            <a:extLst>
              <a:ext uri="{FF2B5EF4-FFF2-40B4-BE49-F238E27FC236}">
                <a16:creationId xmlns:a16="http://schemas.microsoft.com/office/drawing/2014/main" id="{23A830E0-9885-4FC7-A293-03F12B6FD5AA}"/>
              </a:ext>
            </a:extLst>
          </p:cNvPr>
          <p:cNvSpPr>
            <a:spLocks noGrp="1" noRot="1" noChangeAspect="1" noChangeArrowheads="1" noTextEdit="1"/>
          </p:cNvSpPr>
          <p:nvPr>
            <p:ph type="sldImg"/>
          </p:nvPr>
        </p:nvSpPr>
        <p:spPr>
          <a:ln cap="flat"/>
        </p:spPr>
      </p:sp>
      <p:sp>
        <p:nvSpPr>
          <p:cNvPr id="30724" name="Rectangle 3">
            <a:extLst>
              <a:ext uri="{FF2B5EF4-FFF2-40B4-BE49-F238E27FC236}">
                <a16:creationId xmlns:a16="http://schemas.microsoft.com/office/drawing/2014/main" id="{B496464A-AFB4-4AEB-BB08-B7F4E9121C3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oleObject" Target="../embeddings/oleObject2.bin"/><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7">
            <a:extLst>
              <a:ext uri="{FF2B5EF4-FFF2-40B4-BE49-F238E27FC236}">
                <a16:creationId xmlns:a16="http://schemas.microsoft.com/office/drawing/2014/main" id="{F8169BCF-F4D5-4C87-870C-0B23038ECC98}"/>
              </a:ext>
            </a:extLst>
          </p:cNvPr>
          <p:cNvSpPr>
            <a:spLocks noChangeShapeType="1"/>
          </p:cNvSpPr>
          <p:nvPr/>
        </p:nvSpPr>
        <p:spPr bwMode="auto">
          <a:xfrm>
            <a:off x="914400" y="2133600"/>
            <a:ext cx="7616825" cy="0"/>
          </a:xfrm>
          <a:prstGeom prst="line">
            <a:avLst/>
          </a:prstGeom>
          <a:noFill/>
          <a:ln w="50800">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aphicFrame>
        <p:nvGraphicFramePr>
          <p:cNvPr id="5" name="Object 8">
            <a:extLst>
              <a:ext uri="{FF2B5EF4-FFF2-40B4-BE49-F238E27FC236}">
                <a16:creationId xmlns:a16="http://schemas.microsoft.com/office/drawing/2014/main" id="{E3874713-609A-4C67-868E-7D95A8758795}"/>
              </a:ext>
            </a:extLst>
          </p:cNvPr>
          <p:cNvGraphicFramePr>
            <a:graphicFrameLocks/>
          </p:cNvGraphicFramePr>
          <p:nvPr/>
        </p:nvGraphicFramePr>
        <p:xfrm>
          <a:off x="7315200" y="152400"/>
          <a:ext cx="1654175" cy="1079500"/>
        </p:xfrm>
        <a:graphic>
          <a:graphicData uri="http://schemas.openxmlformats.org/presentationml/2006/ole">
            <mc:AlternateContent xmlns:mc="http://schemas.openxmlformats.org/markup-compatibility/2006">
              <mc:Choice xmlns:v="urn:schemas-microsoft-com:vml" Requires="v">
                <p:oleObj name="Photo Editor Photo" r:id="rId2" imgW="1654175" imgH="1079500" progId="MSPhotoEd.3">
                  <p:embed/>
                </p:oleObj>
              </mc:Choice>
              <mc:Fallback>
                <p:oleObj name="Photo Editor Photo" r:id="rId2" imgW="1654175" imgH="1079500" progId="MSPhotoEd.3">
                  <p:embed/>
                  <p:pic>
                    <p:nvPicPr>
                      <p:cNvPr id="5" name="Object 8">
                        <a:extLst>
                          <a:ext uri="{FF2B5EF4-FFF2-40B4-BE49-F238E27FC236}">
                            <a16:creationId xmlns:a16="http://schemas.microsoft.com/office/drawing/2014/main" id="{E3874713-609A-4C67-868E-7D95A8758795}"/>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152400"/>
                        <a:ext cx="1654175"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0" name="Rectangle 2"/>
          <p:cNvSpPr>
            <a:spLocks noGrp="1" noChangeArrowheads="1"/>
          </p:cNvSpPr>
          <p:nvPr>
            <p:ph type="ctrTitle" sz="quarter"/>
          </p:nvPr>
        </p:nvSpPr>
        <p:spPr>
          <a:xfrm>
            <a:off x="914400" y="685800"/>
            <a:ext cx="7721600" cy="1143000"/>
          </a:xfrm>
        </p:spPr>
        <p:txBody>
          <a:bodyPr/>
          <a:lstStyle>
            <a:lvl1pPr>
              <a:defRPr/>
            </a:lvl1pPr>
          </a:lstStyle>
          <a:p>
            <a:pPr lvl="0"/>
            <a:r>
              <a:rPr lang="en-US" altLang="en-US" noProof="0"/>
              <a:t>Click to edit Master title style</a:t>
            </a:r>
          </a:p>
        </p:txBody>
      </p:sp>
      <p:sp>
        <p:nvSpPr>
          <p:cNvPr id="2051" name="Rectangle 3"/>
          <p:cNvSpPr>
            <a:spLocks noGrp="1" noChangeArrowheads="1"/>
          </p:cNvSpPr>
          <p:nvPr>
            <p:ph type="subTitle" sz="quarter" idx="1"/>
          </p:nvPr>
        </p:nvSpPr>
        <p:spPr>
          <a:xfrm>
            <a:off x="914400" y="3048000"/>
            <a:ext cx="7620000" cy="2590800"/>
          </a:xfrm>
        </p:spPr>
        <p:txBody>
          <a:bodyPr/>
          <a:lstStyle>
            <a:lvl1pPr marL="0" indent="0" algn="ctr">
              <a:buFontTx/>
              <a:buNone/>
              <a:defRPr/>
            </a:lvl1pPr>
          </a:lstStyle>
          <a:p>
            <a:pPr lvl="0"/>
            <a:r>
              <a:rPr lang="en-US" altLang="en-US" noProof="0"/>
              <a:t>Click to edit Master subtitle style</a:t>
            </a:r>
          </a:p>
        </p:txBody>
      </p:sp>
      <p:sp>
        <p:nvSpPr>
          <p:cNvPr id="6" name="Rectangle 4">
            <a:extLst>
              <a:ext uri="{FF2B5EF4-FFF2-40B4-BE49-F238E27FC236}">
                <a16:creationId xmlns:a16="http://schemas.microsoft.com/office/drawing/2014/main" id="{B28EEF46-2136-4638-99A3-2A4954D1792A}"/>
              </a:ext>
            </a:extLst>
          </p:cNvPr>
          <p:cNvSpPr>
            <a:spLocks noGrp="1" noChangeArrowheads="1"/>
          </p:cNvSpPr>
          <p:nvPr>
            <p:ph type="dt" sz="quarter" idx="10"/>
          </p:nvPr>
        </p:nvSpPr>
        <p:spPr>
          <a:xfrm>
            <a:off x="711200" y="6229350"/>
            <a:ext cx="1930400" cy="514350"/>
          </a:xfrm>
        </p:spPr>
        <p:txBody>
          <a:bodyPr/>
          <a:lstStyle>
            <a:lvl1pPr>
              <a:defRPr>
                <a:solidFill>
                  <a:srgbClr val="5E574E"/>
                </a:solidFill>
              </a:defRPr>
            </a:lvl1pPr>
          </a:lstStyle>
          <a:p>
            <a:pPr>
              <a:defRPr/>
            </a:pPr>
            <a:endParaRPr lang="en-US" altLang="en-US"/>
          </a:p>
        </p:txBody>
      </p:sp>
      <p:sp>
        <p:nvSpPr>
          <p:cNvPr id="7" name="Rectangle 5">
            <a:extLst>
              <a:ext uri="{FF2B5EF4-FFF2-40B4-BE49-F238E27FC236}">
                <a16:creationId xmlns:a16="http://schemas.microsoft.com/office/drawing/2014/main" id="{BCDF0B6B-44B3-4646-B70D-FE75D639FF92}"/>
              </a:ext>
            </a:extLst>
          </p:cNvPr>
          <p:cNvSpPr>
            <a:spLocks noGrp="1" noChangeArrowheads="1"/>
          </p:cNvSpPr>
          <p:nvPr>
            <p:ph type="ftr" sz="quarter" idx="11"/>
          </p:nvPr>
        </p:nvSpPr>
        <p:spPr bwMode="auto">
          <a:xfrm>
            <a:off x="3149600" y="6229350"/>
            <a:ext cx="2844800" cy="514350"/>
          </a:xfrm>
          <a:prstGeom prst="rect">
            <a:avLst/>
          </a:prstGeom>
        </p:spPr>
        <p:txBody>
          <a:bodyPr vert="horz" wrap="square" lIns="92075" tIns="46038" rIns="92075" bIns="46038" numCol="1" anchor="b" anchorCtr="0" compatLnSpc="1">
            <a:prstTxWarp prst="textNoShape">
              <a:avLst/>
            </a:prstTxWarp>
          </a:bodyPr>
          <a:lstStyle>
            <a:lvl1pPr algn="ctr">
              <a:spcBef>
                <a:spcPct val="50000"/>
              </a:spcBef>
              <a:defRPr sz="1400">
                <a:solidFill>
                  <a:srgbClr val="5E574E"/>
                </a:solidFill>
                <a:latin typeface="+mj-lt"/>
              </a:defRPr>
            </a:lvl1pPr>
          </a:lstStyle>
          <a:p>
            <a:pPr>
              <a:defRPr/>
            </a:pPr>
            <a:endParaRPr lang="en-US" altLang="en-US"/>
          </a:p>
        </p:txBody>
      </p:sp>
      <p:sp>
        <p:nvSpPr>
          <p:cNvPr id="8" name="Rectangle 6">
            <a:extLst>
              <a:ext uri="{FF2B5EF4-FFF2-40B4-BE49-F238E27FC236}">
                <a16:creationId xmlns:a16="http://schemas.microsoft.com/office/drawing/2014/main" id="{D3C92B6B-9E1B-46D3-850B-0B87DB84DEE0}"/>
              </a:ext>
            </a:extLst>
          </p:cNvPr>
          <p:cNvSpPr>
            <a:spLocks noGrp="1" noChangeArrowheads="1"/>
          </p:cNvSpPr>
          <p:nvPr>
            <p:ph type="sldNum" sz="quarter" idx="12"/>
          </p:nvPr>
        </p:nvSpPr>
        <p:spPr>
          <a:xfrm>
            <a:off x="6604000" y="6229350"/>
            <a:ext cx="1828800" cy="514350"/>
          </a:xfrm>
        </p:spPr>
        <p:txBody>
          <a:bodyPr/>
          <a:lstStyle>
            <a:lvl1pPr>
              <a:defRPr smtClean="0">
                <a:solidFill>
                  <a:srgbClr val="5E574E"/>
                </a:solidFill>
              </a:defRPr>
            </a:lvl1pPr>
          </a:lstStyle>
          <a:p>
            <a:pPr>
              <a:defRPr/>
            </a:pPr>
            <a:fld id="{972C33DB-095E-45AE-8283-9C03B167E180}" type="slidenum">
              <a:rPr lang="en-US" altLang="en-US"/>
              <a:pPr>
                <a:defRPr/>
              </a:pPr>
              <a:t>‹#›</a:t>
            </a:fld>
            <a:endParaRPr lang="en-US" altLang="en-US"/>
          </a:p>
        </p:txBody>
      </p:sp>
    </p:spTree>
    <p:extLst>
      <p:ext uri="{BB962C8B-B14F-4D97-AF65-F5344CB8AC3E}">
        <p14:creationId xmlns:p14="http://schemas.microsoft.com/office/powerpoint/2010/main" val="2131840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C946A97-96C3-484F-9303-C50C34577B21}"/>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5" name="Rectangle 5">
            <a:extLst>
              <a:ext uri="{FF2B5EF4-FFF2-40B4-BE49-F238E27FC236}">
                <a16:creationId xmlns:a16="http://schemas.microsoft.com/office/drawing/2014/main" id="{C8EFF2E1-94A0-4740-9200-FA5D7B0F5CFF}"/>
              </a:ext>
            </a:extLst>
          </p:cNvPr>
          <p:cNvSpPr>
            <a:spLocks noGrp="1" noChangeArrowheads="1"/>
          </p:cNvSpPr>
          <p:nvPr>
            <p:ph type="sldNum" sz="quarter" idx="11"/>
          </p:nvPr>
        </p:nvSpPr>
        <p:spPr>
          <a:ln/>
        </p:spPr>
        <p:txBody>
          <a:bodyPr/>
          <a:lstStyle>
            <a:lvl1pPr>
              <a:defRPr/>
            </a:lvl1pPr>
          </a:lstStyle>
          <a:p>
            <a:pPr>
              <a:defRPr/>
            </a:pPr>
            <a:fld id="{EFFA8F0E-12B5-4810-8406-A0D7C7DDA92B}" type="slidenum">
              <a:rPr lang="en-US" altLang="en-US"/>
              <a:pPr>
                <a:defRPr/>
              </a:pPr>
              <a:t>‹#›</a:t>
            </a:fld>
            <a:r>
              <a:rPr lang="en-US" altLang="en-US"/>
              <a:t> </a:t>
            </a:r>
          </a:p>
        </p:txBody>
      </p:sp>
    </p:spTree>
    <p:extLst>
      <p:ext uri="{BB962C8B-B14F-4D97-AF65-F5344CB8AC3E}">
        <p14:creationId xmlns:p14="http://schemas.microsoft.com/office/powerpoint/2010/main" val="2590678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A59E6186-0309-4E6A-A649-F85516A017F9}"/>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5" name="Rectangle 5">
            <a:extLst>
              <a:ext uri="{FF2B5EF4-FFF2-40B4-BE49-F238E27FC236}">
                <a16:creationId xmlns:a16="http://schemas.microsoft.com/office/drawing/2014/main" id="{D188EB4E-62BA-4EC3-9A63-D03E1743933F}"/>
              </a:ext>
            </a:extLst>
          </p:cNvPr>
          <p:cNvSpPr>
            <a:spLocks noGrp="1" noChangeArrowheads="1"/>
          </p:cNvSpPr>
          <p:nvPr>
            <p:ph type="sldNum" sz="quarter" idx="11"/>
          </p:nvPr>
        </p:nvSpPr>
        <p:spPr>
          <a:ln/>
        </p:spPr>
        <p:txBody>
          <a:bodyPr/>
          <a:lstStyle>
            <a:lvl1pPr>
              <a:defRPr/>
            </a:lvl1pPr>
          </a:lstStyle>
          <a:p>
            <a:pPr>
              <a:defRPr/>
            </a:pPr>
            <a:fld id="{47A17059-FDA4-44E5-9831-4B5A9EEA07A1}" type="slidenum">
              <a:rPr lang="en-US" altLang="en-US"/>
              <a:pPr>
                <a:defRPr/>
              </a:pPr>
              <a:t>‹#›</a:t>
            </a:fld>
            <a:r>
              <a:rPr lang="en-US" altLang="en-US"/>
              <a:t> </a:t>
            </a:r>
          </a:p>
        </p:txBody>
      </p:sp>
    </p:spTree>
    <p:extLst>
      <p:ext uri="{BB962C8B-B14F-4D97-AF65-F5344CB8AC3E}">
        <p14:creationId xmlns:p14="http://schemas.microsoft.com/office/powerpoint/2010/main" val="2838533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524000"/>
            <a:ext cx="40132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2800" y="1524000"/>
            <a:ext cx="40132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AEF3230-0B63-43B1-96CD-D2F7C2B162C7}"/>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6" name="Rectangle 5">
            <a:extLst>
              <a:ext uri="{FF2B5EF4-FFF2-40B4-BE49-F238E27FC236}">
                <a16:creationId xmlns:a16="http://schemas.microsoft.com/office/drawing/2014/main" id="{895B49E1-713E-4B7A-8640-86135075FE3A}"/>
              </a:ext>
            </a:extLst>
          </p:cNvPr>
          <p:cNvSpPr>
            <a:spLocks noGrp="1" noChangeArrowheads="1"/>
          </p:cNvSpPr>
          <p:nvPr>
            <p:ph type="sldNum" sz="quarter" idx="11"/>
          </p:nvPr>
        </p:nvSpPr>
        <p:spPr>
          <a:ln/>
        </p:spPr>
        <p:txBody>
          <a:bodyPr/>
          <a:lstStyle>
            <a:lvl1pPr>
              <a:defRPr/>
            </a:lvl1pPr>
          </a:lstStyle>
          <a:p>
            <a:pPr>
              <a:defRPr/>
            </a:pPr>
            <a:fld id="{C9C5FDEA-729F-4FF7-96FE-FB446349B92B}" type="slidenum">
              <a:rPr lang="en-US" altLang="en-US"/>
              <a:pPr>
                <a:defRPr/>
              </a:pPr>
              <a:t>‹#›</a:t>
            </a:fld>
            <a:r>
              <a:rPr lang="en-US" altLang="en-US"/>
              <a:t> </a:t>
            </a:r>
          </a:p>
        </p:txBody>
      </p:sp>
    </p:spTree>
    <p:extLst>
      <p:ext uri="{BB962C8B-B14F-4D97-AF65-F5344CB8AC3E}">
        <p14:creationId xmlns:p14="http://schemas.microsoft.com/office/powerpoint/2010/main" val="389301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681A395A-4AA6-459B-B82E-FD059227D866}"/>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8" name="Rectangle 5">
            <a:extLst>
              <a:ext uri="{FF2B5EF4-FFF2-40B4-BE49-F238E27FC236}">
                <a16:creationId xmlns:a16="http://schemas.microsoft.com/office/drawing/2014/main" id="{CEA39FF5-FC71-486E-A5E8-C8913FB95B8F}"/>
              </a:ext>
            </a:extLst>
          </p:cNvPr>
          <p:cNvSpPr>
            <a:spLocks noGrp="1" noChangeArrowheads="1"/>
          </p:cNvSpPr>
          <p:nvPr>
            <p:ph type="sldNum" sz="quarter" idx="11"/>
          </p:nvPr>
        </p:nvSpPr>
        <p:spPr>
          <a:ln/>
        </p:spPr>
        <p:txBody>
          <a:bodyPr/>
          <a:lstStyle>
            <a:lvl1pPr>
              <a:defRPr/>
            </a:lvl1pPr>
          </a:lstStyle>
          <a:p>
            <a:pPr>
              <a:defRPr/>
            </a:pPr>
            <a:fld id="{7DC64547-A2B8-4E67-8E7C-96D356359B72}" type="slidenum">
              <a:rPr lang="en-US" altLang="en-US"/>
              <a:pPr>
                <a:defRPr/>
              </a:pPr>
              <a:t>‹#›</a:t>
            </a:fld>
            <a:r>
              <a:rPr lang="en-US" altLang="en-US"/>
              <a:t> </a:t>
            </a:r>
          </a:p>
        </p:txBody>
      </p:sp>
    </p:spTree>
    <p:extLst>
      <p:ext uri="{BB962C8B-B14F-4D97-AF65-F5344CB8AC3E}">
        <p14:creationId xmlns:p14="http://schemas.microsoft.com/office/powerpoint/2010/main" val="1014004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80E0C662-4BE0-499F-A05D-13EAACD65793}"/>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4" name="Rectangle 5">
            <a:extLst>
              <a:ext uri="{FF2B5EF4-FFF2-40B4-BE49-F238E27FC236}">
                <a16:creationId xmlns:a16="http://schemas.microsoft.com/office/drawing/2014/main" id="{6F0F6A71-C18C-46F1-905B-1E05CE0C8D43}"/>
              </a:ext>
            </a:extLst>
          </p:cNvPr>
          <p:cNvSpPr>
            <a:spLocks noGrp="1" noChangeArrowheads="1"/>
          </p:cNvSpPr>
          <p:nvPr>
            <p:ph type="sldNum" sz="quarter" idx="11"/>
          </p:nvPr>
        </p:nvSpPr>
        <p:spPr>
          <a:ln/>
        </p:spPr>
        <p:txBody>
          <a:bodyPr/>
          <a:lstStyle>
            <a:lvl1pPr>
              <a:defRPr/>
            </a:lvl1pPr>
          </a:lstStyle>
          <a:p>
            <a:pPr>
              <a:defRPr/>
            </a:pPr>
            <a:fld id="{8AC542BB-321F-479D-AEC8-5BE0E6083970}" type="slidenum">
              <a:rPr lang="en-US" altLang="en-US"/>
              <a:pPr>
                <a:defRPr/>
              </a:pPr>
              <a:t>‹#›</a:t>
            </a:fld>
            <a:r>
              <a:rPr lang="en-US" altLang="en-US"/>
              <a:t> </a:t>
            </a:r>
          </a:p>
        </p:txBody>
      </p:sp>
    </p:spTree>
    <p:extLst>
      <p:ext uri="{BB962C8B-B14F-4D97-AF65-F5344CB8AC3E}">
        <p14:creationId xmlns:p14="http://schemas.microsoft.com/office/powerpoint/2010/main" val="3699613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1EFECF8-C154-47ED-A47D-E6273860F381}"/>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3" name="Rectangle 5">
            <a:extLst>
              <a:ext uri="{FF2B5EF4-FFF2-40B4-BE49-F238E27FC236}">
                <a16:creationId xmlns:a16="http://schemas.microsoft.com/office/drawing/2014/main" id="{42913540-E191-4141-B7DF-0D22978D36F9}"/>
              </a:ext>
            </a:extLst>
          </p:cNvPr>
          <p:cNvSpPr>
            <a:spLocks noGrp="1" noChangeArrowheads="1"/>
          </p:cNvSpPr>
          <p:nvPr>
            <p:ph type="sldNum" sz="quarter" idx="11"/>
          </p:nvPr>
        </p:nvSpPr>
        <p:spPr>
          <a:ln/>
        </p:spPr>
        <p:txBody>
          <a:bodyPr/>
          <a:lstStyle>
            <a:lvl1pPr>
              <a:defRPr/>
            </a:lvl1pPr>
          </a:lstStyle>
          <a:p>
            <a:pPr>
              <a:defRPr/>
            </a:pPr>
            <a:fld id="{9FB675B5-20FE-40B8-A851-41C93FC223C1}" type="slidenum">
              <a:rPr lang="en-US" altLang="en-US"/>
              <a:pPr>
                <a:defRPr/>
              </a:pPr>
              <a:t>‹#›</a:t>
            </a:fld>
            <a:r>
              <a:rPr lang="en-US" altLang="en-US"/>
              <a:t> </a:t>
            </a:r>
          </a:p>
        </p:txBody>
      </p:sp>
    </p:spTree>
    <p:extLst>
      <p:ext uri="{BB962C8B-B14F-4D97-AF65-F5344CB8AC3E}">
        <p14:creationId xmlns:p14="http://schemas.microsoft.com/office/powerpoint/2010/main" val="3270654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621B81D9-E0C3-4F1E-9C11-3ED90FA44EBE}"/>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6" name="Rectangle 5">
            <a:extLst>
              <a:ext uri="{FF2B5EF4-FFF2-40B4-BE49-F238E27FC236}">
                <a16:creationId xmlns:a16="http://schemas.microsoft.com/office/drawing/2014/main" id="{9F178F86-271A-4E88-9010-19782FD5B148}"/>
              </a:ext>
            </a:extLst>
          </p:cNvPr>
          <p:cNvSpPr>
            <a:spLocks noGrp="1" noChangeArrowheads="1"/>
          </p:cNvSpPr>
          <p:nvPr>
            <p:ph type="sldNum" sz="quarter" idx="11"/>
          </p:nvPr>
        </p:nvSpPr>
        <p:spPr>
          <a:ln/>
        </p:spPr>
        <p:txBody>
          <a:bodyPr/>
          <a:lstStyle>
            <a:lvl1pPr>
              <a:defRPr/>
            </a:lvl1pPr>
          </a:lstStyle>
          <a:p>
            <a:pPr>
              <a:defRPr/>
            </a:pPr>
            <a:fld id="{0FA1002A-CB67-4E06-8A85-D47F3A8E41A9}" type="slidenum">
              <a:rPr lang="en-US" altLang="en-US"/>
              <a:pPr>
                <a:defRPr/>
              </a:pPr>
              <a:t>‹#›</a:t>
            </a:fld>
            <a:r>
              <a:rPr lang="en-US" altLang="en-US"/>
              <a:t> </a:t>
            </a:r>
          </a:p>
        </p:txBody>
      </p:sp>
    </p:spTree>
    <p:extLst>
      <p:ext uri="{BB962C8B-B14F-4D97-AF65-F5344CB8AC3E}">
        <p14:creationId xmlns:p14="http://schemas.microsoft.com/office/powerpoint/2010/main" val="2923522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63BD7BEC-4B2B-4290-B605-5F0806A86DF8}"/>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6" name="Rectangle 5">
            <a:extLst>
              <a:ext uri="{FF2B5EF4-FFF2-40B4-BE49-F238E27FC236}">
                <a16:creationId xmlns:a16="http://schemas.microsoft.com/office/drawing/2014/main" id="{EC438D03-DA1D-4092-81E5-9762CC1E68A7}"/>
              </a:ext>
            </a:extLst>
          </p:cNvPr>
          <p:cNvSpPr>
            <a:spLocks noGrp="1" noChangeArrowheads="1"/>
          </p:cNvSpPr>
          <p:nvPr>
            <p:ph type="sldNum" sz="quarter" idx="11"/>
          </p:nvPr>
        </p:nvSpPr>
        <p:spPr>
          <a:ln/>
        </p:spPr>
        <p:txBody>
          <a:bodyPr/>
          <a:lstStyle>
            <a:lvl1pPr>
              <a:defRPr/>
            </a:lvl1pPr>
          </a:lstStyle>
          <a:p>
            <a:pPr>
              <a:defRPr/>
            </a:pPr>
            <a:fld id="{C04E2AAE-1689-485A-8E64-C3822BE304B1}" type="slidenum">
              <a:rPr lang="en-US" altLang="en-US"/>
              <a:pPr>
                <a:defRPr/>
              </a:pPr>
              <a:t>‹#›</a:t>
            </a:fld>
            <a:r>
              <a:rPr lang="en-US" altLang="en-US"/>
              <a:t> </a:t>
            </a:r>
          </a:p>
        </p:txBody>
      </p:sp>
    </p:spTree>
    <p:extLst>
      <p:ext uri="{BB962C8B-B14F-4D97-AF65-F5344CB8AC3E}">
        <p14:creationId xmlns:p14="http://schemas.microsoft.com/office/powerpoint/2010/main" val="2459174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7174459-63A5-4A1D-91D4-DAAB57227477}"/>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5" name="Rectangle 5">
            <a:extLst>
              <a:ext uri="{FF2B5EF4-FFF2-40B4-BE49-F238E27FC236}">
                <a16:creationId xmlns:a16="http://schemas.microsoft.com/office/drawing/2014/main" id="{1F262370-AD90-4702-A47B-CF57DD0B0490}"/>
              </a:ext>
            </a:extLst>
          </p:cNvPr>
          <p:cNvSpPr>
            <a:spLocks noGrp="1" noChangeArrowheads="1"/>
          </p:cNvSpPr>
          <p:nvPr>
            <p:ph type="sldNum" sz="quarter" idx="11"/>
          </p:nvPr>
        </p:nvSpPr>
        <p:spPr>
          <a:ln/>
        </p:spPr>
        <p:txBody>
          <a:bodyPr/>
          <a:lstStyle>
            <a:lvl1pPr>
              <a:defRPr/>
            </a:lvl1pPr>
          </a:lstStyle>
          <a:p>
            <a:pPr>
              <a:defRPr/>
            </a:pPr>
            <a:fld id="{7A71AA12-C9AC-43F5-834D-D34FC4966C32}" type="slidenum">
              <a:rPr lang="en-US" altLang="en-US"/>
              <a:pPr>
                <a:defRPr/>
              </a:pPr>
              <a:t>‹#›</a:t>
            </a:fld>
            <a:r>
              <a:rPr lang="en-US" altLang="en-US"/>
              <a:t> </a:t>
            </a:r>
          </a:p>
        </p:txBody>
      </p:sp>
    </p:spTree>
    <p:extLst>
      <p:ext uri="{BB962C8B-B14F-4D97-AF65-F5344CB8AC3E}">
        <p14:creationId xmlns:p14="http://schemas.microsoft.com/office/powerpoint/2010/main" val="1374301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8600" y="228600"/>
            <a:ext cx="2057400" cy="59436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06400" y="228600"/>
            <a:ext cx="6019800"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7182E73E-42ED-466E-9AA2-DE67DD5EB2C1}"/>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5" name="Rectangle 5">
            <a:extLst>
              <a:ext uri="{FF2B5EF4-FFF2-40B4-BE49-F238E27FC236}">
                <a16:creationId xmlns:a16="http://schemas.microsoft.com/office/drawing/2014/main" id="{3DB270D0-58CA-455A-B534-42AF131D9016}"/>
              </a:ext>
            </a:extLst>
          </p:cNvPr>
          <p:cNvSpPr>
            <a:spLocks noGrp="1" noChangeArrowheads="1"/>
          </p:cNvSpPr>
          <p:nvPr>
            <p:ph type="sldNum" sz="quarter" idx="11"/>
          </p:nvPr>
        </p:nvSpPr>
        <p:spPr>
          <a:ln/>
        </p:spPr>
        <p:txBody>
          <a:bodyPr/>
          <a:lstStyle>
            <a:lvl1pPr>
              <a:defRPr/>
            </a:lvl1pPr>
          </a:lstStyle>
          <a:p>
            <a:pPr>
              <a:defRPr/>
            </a:pPr>
            <a:fld id="{02C60C84-8C1F-4A4F-AE78-B5CBB2CC10CD}" type="slidenum">
              <a:rPr lang="en-US" altLang="en-US"/>
              <a:pPr>
                <a:defRPr/>
              </a:pPr>
              <a:t>‹#›</a:t>
            </a:fld>
            <a:r>
              <a:rPr lang="en-US" altLang="en-US"/>
              <a:t> </a:t>
            </a:r>
          </a:p>
        </p:txBody>
      </p:sp>
    </p:spTree>
    <p:extLst>
      <p:ext uri="{BB962C8B-B14F-4D97-AF65-F5344CB8AC3E}">
        <p14:creationId xmlns:p14="http://schemas.microsoft.com/office/powerpoint/2010/main" val="37250919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406400" y="228600"/>
            <a:ext cx="8204200" cy="9906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524000"/>
            <a:ext cx="40132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hart Placeholder 3"/>
          <p:cNvSpPr>
            <a:spLocks noGrp="1"/>
          </p:cNvSpPr>
          <p:nvPr>
            <p:ph type="chart" sz="half" idx="2"/>
          </p:nvPr>
        </p:nvSpPr>
        <p:spPr>
          <a:xfrm>
            <a:off x="4622800" y="1524000"/>
            <a:ext cx="4013200" cy="4648200"/>
          </a:xfrm>
        </p:spPr>
        <p:txBody>
          <a:bodyPr/>
          <a:lstStyle/>
          <a:p>
            <a:pPr lvl="0"/>
            <a:endParaRPr lang="en-GB" noProof="0"/>
          </a:p>
        </p:txBody>
      </p:sp>
      <p:sp>
        <p:nvSpPr>
          <p:cNvPr id="5" name="Rectangle 4">
            <a:extLst>
              <a:ext uri="{FF2B5EF4-FFF2-40B4-BE49-F238E27FC236}">
                <a16:creationId xmlns:a16="http://schemas.microsoft.com/office/drawing/2014/main" id="{BE9C1A34-FEF8-49B6-9270-934CF030E383}"/>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6" name="Rectangle 5">
            <a:extLst>
              <a:ext uri="{FF2B5EF4-FFF2-40B4-BE49-F238E27FC236}">
                <a16:creationId xmlns:a16="http://schemas.microsoft.com/office/drawing/2014/main" id="{73A5EE54-246B-4931-BF88-9A5991178AC9}"/>
              </a:ext>
            </a:extLst>
          </p:cNvPr>
          <p:cNvSpPr>
            <a:spLocks noGrp="1" noChangeArrowheads="1"/>
          </p:cNvSpPr>
          <p:nvPr>
            <p:ph type="sldNum" sz="quarter" idx="11"/>
          </p:nvPr>
        </p:nvSpPr>
        <p:spPr>
          <a:ln/>
        </p:spPr>
        <p:txBody>
          <a:bodyPr/>
          <a:lstStyle>
            <a:lvl1pPr>
              <a:defRPr/>
            </a:lvl1pPr>
          </a:lstStyle>
          <a:p>
            <a:pPr>
              <a:defRPr/>
            </a:pPr>
            <a:fld id="{6B7B40A9-ED61-4778-8F59-4D8B47D44BC6}" type="slidenum">
              <a:rPr lang="en-US" altLang="en-US"/>
              <a:pPr>
                <a:defRPr/>
              </a:pPr>
              <a:t>‹#›</a:t>
            </a:fld>
            <a:r>
              <a:rPr lang="en-US" altLang="en-US"/>
              <a:t> </a:t>
            </a:r>
          </a:p>
        </p:txBody>
      </p:sp>
    </p:spTree>
    <p:extLst>
      <p:ext uri="{BB962C8B-B14F-4D97-AF65-F5344CB8AC3E}">
        <p14:creationId xmlns:p14="http://schemas.microsoft.com/office/powerpoint/2010/main" val="925228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228600"/>
            <a:ext cx="8204200" cy="9906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524000"/>
            <a:ext cx="40132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2800" y="1524000"/>
            <a:ext cx="40132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4E1174FE-FD5D-4AAE-B687-ACA916ED46ED}"/>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6" name="Rectangle 5">
            <a:extLst>
              <a:ext uri="{FF2B5EF4-FFF2-40B4-BE49-F238E27FC236}">
                <a16:creationId xmlns:a16="http://schemas.microsoft.com/office/drawing/2014/main" id="{D868CF8F-89C0-48DA-A1A3-E74B08AD3172}"/>
              </a:ext>
            </a:extLst>
          </p:cNvPr>
          <p:cNvSpPr>
            <a:spLocks noGrp="1" noChangeArrowheads="1"/>
          </p:cNvSpPr>
          <p:nvPr>
            <p:ph type="sldNum" sz="quarter" idx="11"/>
          </p:nvPr>
        </p:nvSpPr>
        <p:spPr>
          <a:ln/>
        </p:spPr>
        <p:txBody>
          <a:bodyPr/>
          <a:lstStyle>
            <a:lvl1pPr>
              <a:defRPr/>
            </a:lvl1pPr>
          </a:lstStyle>
          <a:p>
            <a:pPr>
              <a:defRPr/>
            </a:pPr>
            <a:fld id="{48816D15-99CD-42A6-9C5E-3FC6FE6DB956}" type="slidenum">
              <a:rPr lang="en-US" altLang="en-US"/>
              <a:pPr>
                <a:defRPr/>
              </a:pPr>
              <a:t>‹#›</a:t>
            </a:fld>
            <a:r>
              <a:rPr lang="en-US" altLang="en-US"/>
              <a:t> </a:t>
            </a:r>
          </a:p>
        </p:txBody>
      </p:sp>
    </p:spTree>
    <p:extLst>
      <p:ext uri="{BB962C8B-B14F-4D97-AF65-F5344CB8AC3E}">
        <p14:creationId xmlns:p14="http://schemas.microsoft.com/office/powerpoint/2010/main" val="32695079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228600"/>
            <a:ext cx="8204200" cy="9906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524000"/>
            <a:ext cx="40132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22800" y="1524000"/>
            <a:ext cx="4013200" cy="2247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22800" y="3924300"/>
            <a:ext cx="4013200" cy="2247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a:extLst>
              <a:ext uri="{FF2B5EF4-FFF2-40B4-BE49-F238E27FC236}">
                <a16:creationId xmlns:a16="http://schemas.microsoft.com/office/drawing/2014/main" id="{B4297337-B137-431B-94E4-2E22767EA79A}"/>
              </a:ext>
            </a:extLst>
          </p:cNvPr>
          <p:cNvSpPr>
            <a:spLocks noGrp="1" noChangeArrowheads="1"/>
          </p:cNvSpPr>
          <p:nvPr>
            <p:ph type="dt" sz="half" idx="10"/>
          </p:nvPr>
        </p:nvSpPr>
        <p:spPr>
          <a:ln/>
        </p:spPr>
        <p:txBody>
          <a:bodyPr/>
          <a:lstStyle>
            <a:lvl1pPr>
              <a:defRPr/>
            </a:lvl1pPr>
          </a:lstStyle>
          <a:p>
            <a:pPr>
              <a:defRPr/>
            </a:pPr>
            <a:r>
              <a:rPr lang="en-US" altLang="en-US" dirty="0"/>
              <a:t> </a:t>
            </a:r>
          </a:p>
        </p:txBody>
      </p:sp>
      <p:sp>
        <p:nvSpPr>
          <p:cNvPr id="7" name="Rectangle 5">
            <a:extLst>
              <a:ext uri="{FF2B5EF4-FFF2-40B4-BE49-F238E27FC236}">
                <a16:creationId xmlns:a16="http://schemas.microsoft.com/office/drawing/2014/main" id="{31E880C5-AA58-46D7-83A3-529269A8D00E}"/>
              </a:ext>
            </a:extLst>
          </p:cNvPr>
          <p:cNvSpPr>
            <a:spLocks noGrp="1" noChangeArrowheads="1"/>
          </p:cNvSpPr>
          <p:nvPr>
            <p:ph type="sldNum" sz="quarter" idx="11"/>
          </p:nvPr>
        </p:nvSpPr>
        <p:spPr>
          <a:ln/>
        </p:spPr>
        <p:txBody>
          <a:bodyPr/>
          <a:lstStyle>
            <a:lvl1pPr>
              <a:defRPr/>
            </a:lvl1pPr>
          </a:lstStyle>
          <a:p>
            <a:pPr>
              <a:defRPr/>
            </a:pPr>
            <a:fld id="{9D05B33E-F7E3-43C1-ABC2-CE34BCFC8242}" type="slidenum">
              <a:rPr lang="en-US" altLang="en-US"/>
              <a:pPr>
                <a:defRPr/>
              </a:pPr>
              <a:t>‹#›</a:t>
            </a:fld>
            <a:r>
              <a:rPr lang="en-US" altLang="en-US"/>
              <a:t> </a:t>
            </a:r>
          </a:p>
        </p:txBody>
      </p:sp>
    </p:spTree>
    <p:extLst>
      <p:ext uri="{BB962C8B-B14F-4D97-AF65-F5344CB8AC3E}">
        <p14:creationId xmlns:p14="http://schemas.microsoft.com/office/powerpoint/2010/main" val="1764948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wmf"/><Relationship Id="rId2" Type="http://schemas.openxmlformats.org/officeDocument/2006/relationships/slideLayout" Target="../slideLayouts/slideLayout2.xml"/><Relationship Id="rId16" Type="http://schemas.openxmlformats.org/officeDocument/2006/relationships/oleObject" Target="../embeddings/oleObject1.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8DDB1BB-47C4-4C79-8BB9-59C2F9CA73E4}"/>
              </a:ext>
            </a:extLst>
          </p:cNvPr>
          <p:cNvSpPr>
            <a:spLocks noGrp="1" noChangeArrowheads="1"/>
          </p:cNvSpPr>
          <p:nvPr>
            <p:ph type="title"/>
          </p:nvPr>
        </p:nvSpPr>
        <p:spPr bwMode="auto">
          <a:xfrm>
            <a:off x="406400" y="228600"/>
            <a:ext cx="8204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b"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074ECA8-B4C9-4A54-84DB-6AD6812F3545}"/>
              </a:ext>
            </a:extLst>
          </p:cNvPr>
          <p:cNvSpPr>
            <a:spLocks noGrp="1" noChangeArrowheads="1"/>
          </p:cNvSpPr>
          <p:nvPr>
            <p:ph type="body" idx="1"/>
          </p:nvPr>
        </p:nvSpPr>
        <p:spPr bwMode="auto">
          <a:xfrm>
            <a:off x="457200" y="1524000"/>
            <a:ext cx="81788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0D637778-984E-4F3C-9CC6-3C72CEF892E5}"/>
              </a:ext>
            </a:extLst>
          </p:cNvPr>
          <p:cNvSpPr>
            <a:spLocks noGrp="1" noChangeArrowheads="1"/>
          </p:cNvSpPr>
          <p:nvPr>
            <p:ph type="dt" sz="half" idx="2"/>
          </p:nvPr>
        </p:nvSpPr>
        <p:spPr bwMode="auto">
          <a:xfrm>
            <a:off x="431800" y="6229350"/>
            <a:ext cx="6273800" cy="457200"/>
          </a:xfrm>
          <a:prstGeom prst="rect">
            <a:avLst/>
          </a:prstGeom>
          <a:noFill/>
          <a:ln>
            <a:noFill/>
          </a:ln>
          <a:effectLst/>
        </p:spPr>
        <p:txBody>
          <a:bodyPr vert="horz" wrap="square" lIns="92075" tIns="46038" rIns="92075" bIns="46038" numCol="1" anchor="b" anchorCtr="0" compatLnSpc="1">
            <a:prstTxWarp prst="textNoShape">
              <a:avLst/>
            </a:prstTxWarp>
          </a:bodyPr>
          <a:lstStyle>
            <a:lvl1pPr algn="l">
              <a:spcBef>
                <a:spcPct val="50000"/>
              </a:spcBef>
              <a:defRPr sz="1400">
                <a:solidFill>
                  <a:schemeClr val="bg2"/>
                </a:solidFill>
                <a:latin typeface="+mj-lt"/>
              </a:defRPr>
            </a:lvl1pPr>
          </a:lstStyle>
          <a:p>
            <a:pPr>
              <a:defRPr/>
            </a:pPr>
            <a:r>
              <a:rPr lang="en-US" altLang="en-US" dirty="0"/>
              <a:t> </a:t>
            </a:r>
          </a:p>
        </p:txBody>
      </p:sp>
      <p:sp>
        <p:nvSpPr>
          <p:cNvPr id="1029" name="Rectangle 5">
            <a:extLst>
              <a:ext uri="{FF2B5EF4-FFF2-40B4-BE49-F238E27FC236}">
                <a16:creationId xmlns:a16="http://schemas.microsoft.com/office/drawing/2014/main" id="{9BAD7C29-D545-4C73-B8CF-5A5BD75F0E41}"/>
              </a:ext>
            </a:extLst>
          </p:cNvPr>
          <p:cNvSpPr>
            <a:spLocks noGrp="1" noChangeArrowheads="1"/>
          </p:cNvSpPr>
          <p:nvPr>
            <p:ph type="sldNum" sz="quarter" idx="4"/>
          </p:nvPr>
        </p:nvSpPr>
        <p:spPr bwMode="auto">
          <a:xfrm>
            <a:off x="6731000" y="6229350"/>
            <a:ext cx="1905000" cy="457200"/>
          </a:xfrm>
          <a:prstGeom prst="rect">
            <a:avLst/>
          </a:prstGeom>
          <a:noFill/>
          <a:ln>
            <a:noFill/>
          </a:ln>
          <a:effectLst/>
        </p:spPr>
        <p:txBody>
          <a:bodyPr vert="horz" wrap="square" lIns="92075" tIns="46038" rIns="92075" bIns="46038" numCol="1" anchor="b" anchorCtr="0" compatLnSpc="1">
            <a:prstTxWarp prst="textNoShape">
              <a:avLst/>
            </a:prstTxWarp>
          </a:bodyPr>
          <a:lstStyle>
            <a:lvl1pPr algn="r">
              <a:spcBef>
                <a:spcPct val="50000"/>
              </a:spcBef>
              <a:defRPr sz="1400" smtClean="0">
                <a:solidFill>
                  <a:schemeClr val="bg2"/>
                </a:solidFill>
                <a:latin typeface="+mj-lt"/>
              </a:defRPr>
            </a:lvl1pPr>
          </a:lstStyle>
          <a:p>
            <a:pPr>
              <a:defRPr/>
            </a:pPr>
            <a:fld id="{5DE057EA-3779-44B4-8104-F312274D7351}" type="slidenum">
              <a:rPr lang="en-US" altLang="en-US"/>
              <a:pPr>
                <a:defRPr/>
              </a:pPr>
              <a:t>‹#›</a:t>
            </a:fld>
            <a:r>
              <a:rPr lang="en-US" altLang="en-US"/>
              <a:t> </a:t>
            </a:r>
          </a:p>
        </p:txBody>
      </p:sp>
      <p:sp>
        <p:nvSpPr>
          <p:cNvPr id="1030" name="Line 6">
            <a:extLst>
              <a:ext uri="{FF2B5EF4-FFF2-40B4-BE49-F238E27FC236}">
                <a16:creationId xmlns:a16="http://schemas.microsoft.com/office/drawing/2014/main" id="{99BAA79C-FA9F-4387-AC6F-06158A423FA5}"/>
              </a:ext>
            </a:extLst>
          </p:cNvPr>
          <p:cNvSpPr>
            <a:spLocks noChangeShapeType="1"/>
          </p:cNvSpPr>
          <p:nvPr/>
        </p:nvSpPr>
        <p:spPr bwMode="auto">
          <a:xfrm>
            <a:off x="457200" y="1219200"/>
            <a:ext cx="8302625" cy="0"/>
          </a:xfrm>
          <a:prstGeom prst="line">
            <a:avLst/>
          </a:prstGeom>
          <a:noFill/>
          <a:ln w="50800">
            <a:solidFill>
              <a:schemeClr val="accent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aphicFrame>
        <p:nvGraphicFramePr>
          <p:cNvPr id="1031" name="Object 7">
            <a:extLst>
              <a:ext uri="{FF2B5EF4-FFF2-40B4-BE49-F238E27FC236}">
                <a16:creationId xmlns:a16="http://schemas.microsoft.com/office/drawing/2014/main" id="{E1595C27-EB9D-4D27-BE0A-76BD54E10323}"/>
              </a:ext>
            </a:extLst>
          </p:cNvPr>
          <p:cNvGraphicFramePr>
            <a:graphicFrameLocks/>
          </p:cNvGraphicFramePr>
          <p:nvPr/>
        </p:nvGraphicFramePr>
        <p:xfrm>
          <a:off x="7772400" y="152400"/>
          <a:ext cx="1196975" cy="835025"/>
        </p:xfrm>
        <a:graphic>
          <a:graphicData uri="http://schemas.openxmlformats.org/presentationml/2006/ole">
            <mc:AlternateContent xmlns:mc="http://schemas.openxmlformats.org/markup-compatibility/2006">
              <mc:Choice xmlns:v="urn:schemas-microsoft-com:vml" Requires="v">
                <p:oleObj name="Photo Editor Photo" r:id="rId16" imgW="1196975" imgH="835025" progId="MSPhotoEd.3">
                  <p:embed/>
                </p:oleObj>
              </mc:Choice>
              <mc:Fallback>
                <p:oleObj name="Photo Editor Photo" r:id="rId16" imgW="1196975" imgH="835025" progId="MSPhotoEd.3">
                  <p:embed/>
                  <p:pic>
                    <p:nvPicPr>
                      <p:cNvPr id="1031" name="Object 7">
                        <a:extLst>
                          <a:ext uri="{FF2B5EF4-FFF2-40B4-BE49-F238E27FC236}">
                            <a16:creationId xmlns:a16="http://schemas.microsoft.com/office/drawing/2014/main" id="{E1595C27-EB9D-4D27-BE0A-76BD54E10323}"/>
                          </a:ext>
                        </a:extLst>
                      </p:cNvPr>
                      <p:cNvPicPr>
                        <a:picLocks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772400" y="152400"/>
                        <a:ext cx="1196975"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77"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hf sldNum="0" hdr="0" ftr="0"/>
  <p:txStyles>
    <p:titleStyle>
      <a:lvl1pPr algn="l" rtl="0" eaLnBrk="0" fontAlgn="base" hangingPunct="0">
        <a:spcBef>
          <a:spcPct val="0"/>
        </a:spcBef>
        <a:spcAft>
          <a:spcPct val="0"/>
        </a:spcAft>
        <a:defRPr sz="3600" kern="12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panose="020B0604020202020204" pitchFamily="34" charset="0"/>
        </a:defRPr>
      </a:lvl2pPr>
      <a:lvl3pPr algn="l" rtl="0" eaLnBrk="0" fontAlgn="base" hangingPunct="0">
        <a:spcBef>
          <a:spcPct val="0"/>
        </a:spcBef>
        <a:spcAft>
          <a:spcPct val="0"/>
        </a:spcAft>
        <a:defRPr sz="3600">
          <a:solidFill>
            <a:schemeClr val="tx2"/>
          </a:solidFill>
          <a:latin typeface="Arial" panose="020B0604020202020204" pitchFamily="34" charset="0"/>
        </a:defRPr>
      </a:lvl3pPr>
      <a:lvl4pPr algn="l" rtl="0" eaLnBrk="0" fontAlgn="base" hangingPunct="0">
        <a:spcBef>
          <a:spcPct val="0"/>
        </a:spcBef>
        <a:spcAft>
          <a:spcPct val="0"/>
        </a:spcAft>
        <a:defRPr sz="3600">
          <a:solidFill>
            <a:schemeClr val="tx2"/>
          </a:solidFill>
          <a:latin typeface="Arial" panose="020B0604020202020204" pitchFamily="34" charset="0"/>
        </a:defRPr>
      </a:lvl4pPr>
      <a:lvl5pPr algn="l" rtl="0" eaLnBrk="0" fontAlgn="base" hangingPunct="0">
        <a:spcBef>
          <a:spcPct val="0"/>
        </a:spcBef>
        <a:spcAft>
          <a:spcPct val="0"/>
        </a:spcAft>
        <a:defRPr sz="3600">
          <a:solidFill>
            <a:schemeClr val="tx2"/>
          </a:solidFill>
          <a:latin typeface="Arial" panose="020B0604020202020204" pitchFamily="34" charset="0"/>
        </a:defRPr>
      </a:lvl5pPr>
      <a:lvl6pPr marL="457200" algn="l" rtl="0" eaLnBrk="0" fontAlgn="base" hangingPunct="0">
        <a:spcBef>
          <a:spcPct val="0"/>
        </a:spcBef>
        <a:spcAft>
          <a:spcPct val="0"/>
        </a:spcAft>
        <a:defRPr sz="3600">
          <a:solidFill>
            <a:schemeClr val="tx2"/>
          </a:solidFill>
          <a:latin typeface="Arial" panose="020B0604020202020204" pitchFamily="34" charset="0"/>
        </a:defRPr>
      </a:lvl6pPr>
      <a:lvl7pPr marL="914400" algn="l" rtl="0" eaLnBrk="0" fontAlgn="base" hangingPunct="0">
        <a:spcBef>
          <a:spcPct val="0"/>
        </a:spcBef>
        <a:spcAft>
          <a:spcPct val="0"/>
        </a:spcAft>
        <a:defRPr sz="3600">
          <a:solidFill>
            <a:schemeClr val="tx2"/>
          </a:solidFill>
          <a:latin typeface="Arial" panose="020B0604020202020204" pitchFamily="34" charset="0"/>
        </a:defRPr>
      </a:lvl7pPr>
      <a:lvl8pPr marL="1371600" algn="l" rtl="0" eaLnBrk="0" fontAlgn="base" hangingPunct="0">
        <a:spcBef>
          <a:spcPct val="0"/>
        </a:spcBef>
        <a:spcAft>
          <a:spcPct val="0"/>
        </a:spcAft>
        <a:defRPr sz="3600">
          <a:solidFill>
            <a:schemeClr val="tx2"/>
          </a:solidFill>
          <a:latin typeface="Arial" panose="020B0604020202020204" pitchFamily="34" charset="0"/>
        </a:defRPr>
      </a:lvl8pPr>
      <a:lvl9pPr marL="1828800" algn="l" rtl="0" eaLnBrk="0" fontAlgn="base" hangingPunct="0">
        <a:spcBef>
          <a:spcPct val="0"/>
        </a:spcBef>
        <a:spcAft>
          <a:spcPct val="0"/>
        </a:spcAft>
        <a:defRPr sz="36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accent2"/>
        </a:buClr>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2"/>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2"/>
        </a:buClr>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419E2F0-CBB8-4050-90B0-D34F6DF05BAE}"/>
              </a:ext>
            </a:extLst>
          </p:cNvPr>
          <p:cNvSpPr>
            <a:spLocks noGrp="1" noChangeArrowheads="1"/>
          </p:cNvSpPr>
          <p:nvPr>
            <p:ph type="ctrTitle"/>
          </p:nvPr>
        </p:nvSpPr>
        <p:spPr>
          <a:xfrm>
            <a:off x="609600" y="3276600"/>
            <a:ext cx="7721600" cy="1143000"/>
          </a:xfrm>
          <a:noFill/>
        </p:spPr>
        <p:txBody>
          <a:bodyPr/>
          <a:lstStyle/>
          <a:p>
            <a:pPr algn="ctr"/>
            <a:r>
              <a:rPr lang="en-US" altLang="en-US" sz="4400" dirty="0"/>
              <a:t>Decision Trees</a:t>
            </a:r>
          </a:p>
        </p:txBody>
      </p:sp>
      <p:sp>
        <p:nvSpPr>
          <p:cNvPr id="5123" name="Rectangle 3">
            <a:extLst>
              <a:ext uri="{FF2B5EF4-FFF2-40B4-BE49-F238E27FC236}">
                <a16:creationId xmlns:a16="http://schemas.microsoft.com/office/drawing/2014/main" id="{94D06FD6-212C-4693-8DE8-59511DBB22AA}"/>
              </a:ext>
            </a:extLst>
          </p:cNvPr>
          <p:cNvSpPr>
            <a:spLocks noGrp="1" noChangeArrowheads="1"/>
          </p:cNvSpPr>
          <p:nvPr>
            <p:ph type="subTitle" idx="1"/>
          </p:nvPr>
        </p:nvSpPr>
        <p:spPr>
          <a:xfrm>
            <a:off x="914400" y="2514600"/>
            <a:ext cx="7620000" cy="3810000"/>
          </a:xfrm>
          <a:noFill/>
        </p:spPr>
        <p:txBody>
          <a:bodyPr/>
          <a:lstStyle/>
          <a:p>
            <a:endParaRPr lang="en-US" altLang="en-US" sz="2400" dirty="0">
              <a:solidFill>
                <a:srgbClr val="0033CC"/>
              </a:solidFill>
            </a:endParaRPr>
          </a:p>
          <a:p>
            <a:endParaRPr lang="en-US" altLang="en-US" sz="2400" dirty="0">
              <a:solidFill>
                <a:srgbClr val="0033CC"/>
              </a:solidFill>
            </a:endParaRPr>
          </a:p>
          <a:p>
            <a:endParaRPr lang="en-US" altLang="en-US" sz="2400" dirty="0">
              <a:solidFill>
                <a:srgbClr val="0033CC"/>
              </a:solidFill>
            </a:endParaRPr>
          </a:p>
          <a:p>
            <a:r>
              <a:rPr lang="en-US" altLang="en-US" sz="2400" dirty="0">
                <a:solidFill>
                  <a:srgbClr val="0033CC"/>
                </a:solidFill>
              </a:rPr>
              <a:t> </a:t>
            </a: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a:extLst>
              <a:ext uri="{FF2B5EF4-FFF2-40B4-BE49-F238E27FC236}">
                <a16:creationId xmlns:a16="http://schemas.microsoft.com/office/drawing/2014/main" id="{EC479DAF-FDC2-4DAF-88E7-1421609AB6B0}"/>
              </a:ext>
            </a:extLst>
          </p:cNvPr>
          <p:cNvSpPr>
            <a:spLocks noGrp="1" noChangeArrowheads="1"/>
          </p:cNvSpPr>
          <p:nvPr>
            <p:ph type="title"/>
          </p:nvPr>
        </p:nvSpPr>
        <p:spPr>
          <a:noFill/>
        </p:spPr>
        <p:txBody>
          <a:bodyPr/>
          <a:lstStyle/>
          <a:p>
            <a:r>
              <a:rPr lang="en-US" altLang="en-US"/>
              <a:t>Data Mining Techniques</a:t>
            </a:r>
          </a:p>
        </p:txBody>
      </p:sp>
      <p:sp>
        <p:nvSpPr>
          <p:cNvPr id="9220" name="Rectangle 3">
            <a:extLst>
              <a:ext uri="{FF2B5EF4-FFF2-40B4-BE49-F238E27FC236}">
                <a16:creationId xmlns:a16="http://schemas.microsoft.com/office/drawing/2014/main" id="{D05D8445-E9EC-4806-A77B-28ECBCE52032}"/>
              </a:ext>
            </a:extLst>
          </p:cNvPr>
          <p:cNvSpPr>
            <a:spLocks noGrp="1" noChangeArrowheads="1"/>
          </p:cNvSpPr>
          <p:nvPr>
            <p:ph type="body" idx="1"/>
          </p:nvPr>
        </p:nvSpPr>
        <p:spPr>
          <a:noFill/>
        </p:spPr>
        <p:txBody>
          <a:bodyPr/>
          <a:lstStyle/>
          <a:p>
            <a:r>
              <a:rPr lang="en-US" altLang="en-US">
                <a:solidFill>
                  <a:schemeClr val="accent1"/>
                </a:solidFill>
              </a:rPr>
              <a:t>Supervised learning</a:t>
            </a:r>
          </a:p>
          <a:p>
            <a:pPr lvl="1"/>
            <a:r>
              <a:rPr lang="en-US" altLang="en-US"/>
              <a:t>Classification and regression</a:t>
            </a:r>
          </a:p>
          <a:p>
            <a:r>
              <a:rPr lang="en-US" altLang="en-US">
                <a:solidFill>
                  <a:schemeClr val="accent1"/>
                </a:solidFill>
              </a:rPr>
              <a:t>Unsupervised learning</a:t>
            </a:r>
          </a:p>
          <a:p>
            <a:pPr lvl="1"/>
            <a:r>
              <a:rPr lang="en-US" altLang="en-US"/>
              <a:t>Clustering and association rules</a:t>
            </a:r>
          </a:p>
          <a:p>
            <a:r>
              <a:rPr lang="en-US" altLang="en-US"/>
              <a:t>Dependency modeling</a:t>
            </a:r>
          </a:p>
          <a:p>
            <a:r>
              <a:rPr lang="en-US" altLang="en-US"/>
              <a:t>Outlier and deviation detection</a:t>
            </a:r>
          </a:p>
          <a:p>
            <a:r>
              <a:rPr lang="en-US" altLang="en-US"/>
              <a:t>Trend analysis and change detection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a:extLst>
              <a:ext uri="{FF2B5EF4-FFF2-40B4-BE49-F238E27FC236}">
                <a16:creationId xmlns:a16="http://schemas.microsoft.com/office/drawing/2014/main" id="{B2E096EF-484E-45FE-8ABC-2E7BC7850B0A}"/>
              </a:ext>
            </a:extLst>
          </p:cNvPr>
          <p:cNvSpPr>
            <a:spLocks noGrp="1" noChangeArrowheads="1"/>
          </p:cNvSpPr>
          <p:nvPr>
            <p:ph type="title"/>
          </p:nvPr>
        </p:nvSpPr>
        <p:spPr>
          <a:noFill/>
        </p:spPr>
        <p:txBody>
          <a:bodyPr/>
          <a:lstStyle/>
          <a:p>
            <a:r>
              <a:rPr lang="en-US" altLang="en-US"/>
              <a:t>Supervised Learning</a:t>
            </a:r>
          </a:p>
        </p:txBody>
      </p:sp>
      <p:sp>
        <p:nvSpPr>
          <p:cNvPr id="11268" name="Rectangle 3">
            <a:extLst>
              <a:ext uri="{FF2B5EF4-FFF2-40B4-BE49-F238E27FC236}">
                <a16:creationId xmlns:a16="http://schemas.microsoft.com/office/drawing/2014/main" id="{31557251-A5D3-4750-8C43-01130BFCB212}"/>
              </a:ext>
            </a:extLst>
          </p:cNvPr>
          <p:cNvSpPr>
            <a:spLocks noGrp="1" noChangeArrowheads="1"/>
          </p:cNvSpPr>
          <p:nvPr>
            <p:ph type="body" idx="1"/>
          </p:nvPr>
        </p:nvSpPr>
        <p:spPr>
          <a:noFill/>
        </p:spPr>
        <p:txBody>
          <a:bodyPr/>
          <a:lstStyle/>
          <a:p>
            <a:r>
              <a:rPr lang="en-US" altLang="en-US"/>
              <a:t>F(x): true function (usually not known)</a:t>
            </a:r>
          </a:p>
          <a:p>
            <a:r>
              <a:rPr lang="en-US" altLang="en-US"/>
              <a:t>D: training sample drawn from F(x)</a:t>
            </a:r>
          </a:p>
        </p:txBody>
      </p:sp>
      <p:grpSp>
        <p:nvGrpSpPr>
          <p:cNvPr id="11269" name="Group 11">
            <a:extLst>
              <a:ext uri="{FF2B5EF4-FFF2-40B4-BE49-F238E27FC236}">
                <a16:creationId xmlns:a16="http://schemas.microsoft.com/office/drawing/2014/main" id="{AF17E30B-B944-476E-859E-67FF850D6448}"/>
              </a:ext>
            </a:extLst>
          </p:cNvPr>
          <p:cNvGrpSpPr>
            <a:grpSpLocks/>
          </p:cNvGrpSpPr>
          <p:nvPr/>
        </p:nvGrpSpPr>
        <p:grpSpPr bwMode="auto">
          <a:xfrm>
            <a:off x="1371600" y="3048000"/>
            <a:ext cx="6400800" cy="2859088"/>
            <a:chOff x="864" y="1920"/>
            <a:chExt cx="4032" cy="1801"/>
          </a:xfrm>
        </p:grpSpPr>
        <p:sp>
          <p:nvSpPr>
            <p:cNvPr id="11270" name="Rectangle 4">
              <a:extLst>
                <a:ext uri="{FF2B5EF4-FFF2-40B4-BE49-F238E27FC236}">
                  <a16:creationId xmlns:a16="http://schemas.microsoft.com/office/drawing/2014/main" id="{4F239AB1-C5A1-4879-8565-2F24F1ABB627}"/>
                </a:ext>
              </a:extLst>
            </p:cNvPr>
            <p:cNvSpPr>
              <a:spLocks noChangeArrowheads="1"/>
            </p:cNvSpPr>
            <p:nvPr/>
          </p:nvSpPr>
          <p:spPr bwMode="auto">
            <a:xfrm>
              <a:off x="4641" y="1920"/>
              <a:ext cx="255" cy="1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lgn="ctr">
                <a:defRPr sz="2400">
                  <a:solidFill>
                    <a:srgbClr val="CF0E30"/>
                  </a:solidFill>
                  <a:latin typeface="Book Antiqua" panose="02040602050305030304" pitchFamily="18" charset="0"/>
                </a:defRPr>
              </a:lvl1pPr>
              <a:lvl2pPr marL="742950" indent="-285750" algn="ctr">
                <a:defRPr sz="2400">
                  <a:solidFill>
                    <a:srgbClr val="CF0E30"/>
                  </a:solidFill>
                  <a:latin typeface="Book Antiqua" panose="02040602050305030304" pitchFamily="18" charset="0"/>
                </a:defRPr>
              </a:lvl2pPr>
              <a:lvl3pPr marL="1143000" indent="-228600" algn="ctr">
                <a:defRPr sz="2400">
                  <a:solidFill>
                    <a:srgbClr val="CF0E30"/>
                  </a:solidFill>
                  <a:latin typeface="Book Antiqua" panose="02040602050305030304" pitchFamily="18" charset="0"/>
                </a:defRPr>
              </a:lvl3pPr>
              <a:lvl4pPr marL="1600200" indent="-228600" algn="ctr">
                <a:defRPr sz="2400">
                  <a:solidFill>
                    <a:srgbClr val="CF0E30"/>
                  </a:solidFill>
                  <a:latin typeface="Book Antiqua" panose="02040602050305030304" pitchFamily="18" charset="0"/>
                </a:defRPr>
              </a:lvl4pPr>
              <a:lvl5pPr marL="2057400" indent="-228600" algn="ctr">
                <a:defRPr sz="2400">
                  <a:solidFill>
                    <a:srgbClr val="CF0E30"/>
                  </a:solidFill>
                  <a:latin typeface="Book Antiqua" panose="02040602050305030304" pitchFamily="18" charset="0"/>
                </a:defRPr>
              </a:lvl5pPr>
              <a:lvl6pPr marL="2514600" indent="-228600" algn="ctr"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eaLnBrk="0" fontAlgn="base" hangingPunct="0">
                <a:spcBef>
                  <a:spcPct val="0"/>
                </a:spcBef>
                <a:spcAft>
                  <a:spcPct val="0"/>
                </a:spcAft>
                <a:defRPr sz="2400">
                  <a:solidFill>
                    <a:srgbClr val="CF0E30"/>
                  </a:solidFill>
                  <a:latin typeface="Book Antiqua" panose="02040602050305030304" pitchFamily="18" charset="0"/>
                </a:defRPr>
              </a:lvl9pPr>
            </a:lstStyle>
            <a:p>
              <a:pPr algn="l">
                <a:spcBef>
                  <a:spcPct val="20000"/>
                </a:spcBef>
              </a:pPr>
              <a:r>
                <a:rPr lang="en-US" altLang="en-US" sz="1400">
                  <a:solidFill>
                    <a:srgbClr val="0033CC"/>
                  </a:solidFill>
                  <a:latin typeface="Tahoma" panose="020B0604030504040204" pitchFamily="34" charset="0"/>
                </a:rPr>
                <a:t>0</a:t>
              </a:r>
            </a:p>
            <a:p>
              <a:pPr algn="l">
                <a:spcBef>
                  <a:spcPct val="20000"/>
                </a:spcBef>
              </a:pPr>
              <a:r>
                <a:rPr lang="en-US" altLang="en-US" sz="1400">
                  <a:solidFill>
                    <a:srgbClr val="0033CC"/>
                  </a:solidFill>
                  <a:latin typeface="Tahoma" panose="020B0604030504040204" pitchFamily="34" charset="0"/>
                </a:rPr>
                <a:t>1</a:t>
              </a:r>
            </a:p>
            <a:p>
              <a:pPr algn="l">
                <a:spcBef>
                  <a:spcPct val="20000"/>
                </a:spcBef>
              </a:pPr>
              <a:r>
                <a:rPr lang="en-US" altLang="en-US" sz="1400">
                  <a:solidFill>
                    <a:srgbClr val="0033CC"/>
                  </a:solidFill>
                  <a:latin typeface="Tahoma" panose="020B0604030504040204" pitchFamily="34" charset="0"/>
                </a:rPr>
                <a:t>0</a:t>
              </a:r>
            </a:p>
            <a:p>
              <a:pPr algn="l">
                <a:spcBef>
                  <a:spcPct val="20000"/>
                </a:spcBef>
              </a:pPr>
              <a:r>
                <a:rPr lang="en-US" altLang="en-US" sz="1400">
                  <a:solidFill>
                    <a:srgbClr val="0033CC"/>
                  </a:solidFill>
                  <a:latin typeface="Tahoma" panose="020B0604030504040204" pitchFamily="34" charset="0"/>
                </a:rPr>
                <a:t>1</a:t>
              </a:r>
            </a:p>
            <a:p>
              <a:pPr algn="l">
                <a:spcBef>
                  <a:spcPct val="20000"/>
                </a:spcBef>
              </a:pPr>
              <a:r>
                <a:rPr lang="en-US" altLang="en-US" sz="1400">
                  <a:solidFill>
                    <a:srgbClr val="0033CC"/>
                  </a:solidFill>
                  <a:latin typeface="Tahoma" panose="020B0604030504040204" pitchFamily="34" charset="0"/>
                </a:rPr>
                <a:t>1</a:t>
              </a:r>
            </a:p>
            <a:p>
              <a:pPr algn="l">
                <a:spcBef>
                  <a:spcPct val="20000"/>
                </a:spcBef>
              </a:pPr>
              <a:r>
                <a:rPr lang="en-US" altLang="en-US" sz="1400">
                  <a:solidFill>
                    <a:srgbClr val="0033CC"/>
                  </a:solidFill>
                  <a:latin typeface="Tahoma" panose="020B0604030504040204" pitchFamily="34" charset="0"/>
                </a:rPr>
                <a:t>0</a:t>
              </a:r>
            </a:p>
            <a:p>
              <a:pPr algn="l">
                <a:spcBef>
                  <a:spcPct val="20000"/>
                </a:spcBef>
              </a:pPr>
              <a:r>
                <a:rPr lang="en-US" altLang="en-US" sz="1400">
                  <a:solidFill>
                    <a:srgbClr val="0033CC"/>
                  </a:solidFill>
                  <a:latin typeface="Tahoma" panose="020B0604030504040204" pitchFamily="34" charset="0"/>
                </a:rPr>
                <a:t>1</a:t>
              </a:r>
            </a:p>
            <a:p>
              <a:pPr algn="l">
                <a:spcBef>
                  <a:spcPct val="20000"/>
                </a:spcBef>
              </a:pPr>
              <a:r>
                <a:rPr lang="en-US" altLang="en-US" sz="1400">
                  <a:solidFill>
                    <a:srgbClr val="0033CC"/>
                  </a:solidFill>
                  <a:latin typeface="Tahoma" panose="020B0604030504040204" pitchFamily="34" charset="0"/>
                </a:rPr>
                <a:t>0</a:t>
              </a:r>
            </a:p>
            <a:p>
              <a:pPr algn="l">
                <a:spcBef>
                  <a:spcPct val="20000"/>
                </a:spcBef>
              </a:pPr>
              <a:r>
                <a:rPr lang="en-US" altLang="en-US" sz="1400">
                  <a:solidFill>
                    <a:srgbClr val="0033CC"/>
                  </a:solidFill>
                  <a:latin typeface="Tahoma" panose="020B0604030504040204" pitchFamily="34" charset="0"/>
                </a:rPr>
                <a:t>0</a:t>
              </a:r>
            </a:p>
            <a:p>
              <a:pPr algn="l">
                <a:spcBef>
                  <a:spcPct val="20000"/>
                </a:spcBef>
              </a:pPr>
              <a:r>
                <a:rPr lang="en-US" altLang="en-US" sz="1400">
                  <a:solidFill>
                    <a:srgbClr val="0033CC"/>
                  </a:solidFill>
                  <a:latin typeface="Tahoma" panose="020B0604030504040204" pitchFamily="34" charset="0"/>
                </a:rPr>
                <a:t>1</a:t>
              </a:r>
            </a:p>
            <a:p>
              <a:pPr algn="l">
                <a:spcBef>
                  <a:spcPct val="20000"/>
                </a:spcBef>
              </a:pPr>
              <a:r>
                <a:rPr lang="en-US" altLang="en-US" sz="1400">
                  <a:solidFill>
                    <a:srgbClr val="0033CC"/>
                  </a:solidFill>
                  <a:latin typeface="Tahoma" panose="020B0604030504040204" pitchFamily="34" charset="0"/>
                </a:rPr>
                <a:t>0</a:t>
              </a:r>
            </a:p>
          </p:txBody>
        </p:sp>
        <p:sp>
          <p:nvSpPr>
            <p:cNvPr id="11271" name="Rectangle 5">
              <a:extLst>
                <a:ext uri="{FF2B5EF4-FFF2-40B4-BE49-F238E27FC236}">
                  <a16:creationId xmlns:a16="http://schemas.microsoft.com/office/drawing/2014/main" id="{AD9DD441-8ED1-4FF9-A403-B5E914FCF8B5}"/>
                </a:ext>
              </a:extLst>
            </p:cNvPr>
            <p:cNvSpPr>
              <a:spLocks noChangeArrowheads="1"/>
            </p:cNvSpPr>
            <p:nvPr/>
          </p:nvSpPr>
          <p:spPr bwMode="auto">
            <a:xfrm>
              <a:off x="864" y="1920"/>
              <a:ext cx="3777" cy="1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algn="ctr">
                <a:defRPr sz="2400">
                  <a:solidFill>
                    <a:srgbClr val="CF0E30"/>
                  </a:solidFill>
                  <a:latin typeface="Book Antiqua" panose="02040602050305030304" pitchFamily="18" charset="0"/>
                </a:defRPr>
              </a:lvl1pPr>
              <a:lvl2pPr marL="742950" indent="-285750" algn="ctr">
                <a:defRPr sz="2400">
                  <a:solidFill>
                    <a:srgbClr val="CF0E30"/>
                  </a:solidFill>
                  <a:latin typeface="Book Antiqua" panose="02040602050305030304" pitchFamily="18" charset="0"/>
                </a:defRPr>
              </a:lvl2pPr>
              <a:lvl3pPr marL="1143000" indent="-228600" algn="ctr">
                <a:defRPr sz="2400">
                  <a:solidFill>
                    <a:srgbClr val="CF0E30"/>
                  </a:solidFill>
                  <a:latin typeface="Book Antiqua" panose="02040602050305030304" pitchFamily="18" charset="0"/>
                </a:defRPr>
              </a:lvl3pPr>
              <a:lvl4pPr marL="1600200" indent="-228600" algn="ctr">
                <a:defRPr sz="2400">
                  <a:solidFill>
                    <a:srgbClr val="CF0E30"/>
                  </a:solidFill>
                  <a:latin typeface="Book Antiqua" panose="02040602050305030304" pitchFamily="18" charset="0"/>
                </a:defRPr>
              </a:lvl4pPr>
              <a:lvl5pPr marL="2057400" indent="-228600" algn="ctr">
                <a:defRPr sz="2400">
                  <a:solidFill>
                    <a:srgbClr val="CF0E30"/>
                  </a:solidFill>
                  <a:latin typeface="Book Antiqua" panose="02040602050305030304" pitchFamily="18" charset="0"/>
                </a:defRPr>
              </a:lvl5pPr>
              <a:lvl6pPr marL="2514600" indent="-228600" algn="ctr" eaLnBrk="0" fontAlgn="base" hangingPunct="0">
                <a:spcBef>
                  <a:spcPct val="0"/>
                </a:spcBef>
                <a:spcAft>
                  <a:spcPct val="0"/>
                </a:spcAft>
                <a:defRPr sz="2400">
                  <a:solidFill>
                    <a:srgbClr val="CF0E30"/>
                  </a:solidFill>
                  <a:latin typeface="Book Antiqua" panose="02040602050305030304" pitchFamily="18" charset="0"/>
                </a:defRPr>
              </a:lvl6pPr>
              <a:lvl7pPr marL="2971800" indent="-228600" algn="ctr" eaLnBrk="0" fontAlgn="base" hangingPunct="0">
                <a:spcBef>
                  <a:spcPct val="0"/>
                </a:spcBef>
                <a:spcAft>
                  <a:spcPct val="0"/>
                </a:spcAft>
                <a:defRPr sz="2400">
                  <a:solidFill>
                    <a:srgbClr val="CF0E30"/>
                  </a:solidFill>
                  <a:latin typeface="Book Antiqua" panose="02040602050305030304" pitchFamily="18" charset="0"/>
                </a:defRPr>
              </a:lvl7pPr>
              <a:lvl8pPr marL="3429000" indent="-228600" algn="ctr" eaLnBrk="0" fontAlgn="base" hangingPunct="0">
                <a:spcBef>
                  <a:spcPct val="0"/>
                </a:spcBef>
                <a:spcAft>
                  <a:spcPct val="0"/>
                </a:spcAft>
                <a:defRPr sz="2400">
                  <a:solidFill>
                    <a:srgbClr val="CF0E30"/>
                  </a:solidFill>
                  <a:latin typeface="Book Antiqua" panose="02040602050305030304" pitchFamily="18" charset="0"/>
                </a:defRPr>
              </a:lvl8pPr>
              <a:lvl9pPr marL="3886200" indent="-228600" algn="ctr" eaLnBrk="0" fontAlgn="base" hangingPunct="0">
                <a:spcBef>
                  <a:spcPct val="0"/>
                </a:spcBef>
                <a:spcAft>
                  <a:spcPct val="0"/>
                </a:spcAft>
                <a:defRPr sz="2400">
                  <a:solidFill>
                    <a:srgbClr val="CF0E30"/>
                  </a:solidFill>
                  <a:latin typeface="Book Antiqua" panose="02040602050305030304" pitchFamily="18" charset="0"/>
                </a:defRPr>
              </a:lvl9pPr>
            </a:lstStyle>
            <a:p>
              <a:pPr algn="l">
                <a:spcBef>
                  <a:spcPct val="20000"/>
                </a:spcBef>
              </a:pPr>
              <a:r>
                <a:rPr lang="en-US" altLang="en-US" sz="1400">
                  <a:solidFill>
                    <a:schemeClr val="tx1"/>
                  </a:solidFill>
                  <a:latin typeface="Tahoma" panose="020B0604030504040204" pitchFamily="34" charset="0"/>
                </a:rPr>
                <a:t>57,M,195,0,125,95,39,25,0,1,0,0,0,1,0,0,0,0,0,0,1,1,0,0,0,0,0,0,0,0           </a:t>
              </a:r>
              <a:endParaRPr lang="en-US" altLang="en-US" sz="1400">
                <a:solidFill>
                  <a:srgbClr val="0033CC"/>
                </a:solidFill>
                <a:latin typeface="Tahoma" panose="020B0604030504040204" pitchFamily="34" charset="0"/>
              </a:endParaRPr>
            </a:p>
            <a:p>
              <a:pPr algn="l">
                <a:spcBef>
                  <a:spcPct val="20000"/>
                </a:spcBef>
              </a:pPr>
              <a:r>
                <a:rPr lang="en-US" altLang="en-US" sz="1400">
                  <a:solidFill>
                    <a:schemeClr val="tx1"/>
                  </a:solidFill>
                  <a:latin typeface="Tahoma" panose="020B0604030504040204" pitchFamily="34" charset="0"/>
                </a:rPr>
                <a:t>78,M,160,1,130,100,37,40,1,0,0,0,1,0,1,1,1,0,0,0,0,0,0,0,0,0,0,0,0,0          </a:t>
              </a:r>
            </a:p>
            <a:p>
              <a:pPr algn="l">
                <a:spcBef>
                  <a:spcPct val="20000"/>
                </a:spcBef>
              </a:pPr>
              <a:r>
                <a:rPr lang="en-US" altLang="en-US" sz="1400">
                  <a:solidFill>
                    <a:schemeClr val="tx1"/>
                  </a:solidFill>
                  <a:latin typeface="Tahoma" panose="020B0604030504040204" pitchFamily="34" charset="0"/>
                </a:rPr>
                <a:t>69,F,180,0,115,85,40,22,0,0,0,0,0,1,0,0,0,0,1,0,0,0,0,0,0,0,0,0,0,0,0          </a:t>
              </a:r>
            </a:p>
            <a:p>
              <a:pPr algn="l">
                <a:spcBef>
                  <a:spcPct val="20000"/>
                </a:spcBef>
              </a:pPr>
              <a:r>
                <a:rPr lang="en-US" altLang="en-US" sz="1400">
                  <a:solidFill>
                    <a:schemeClr val="tx1"/>
                  </a:solidFill>
                  <a:latin typeface="Tahoma" panose="020B0604030504040204" pitchFamily="34" charset="0"/>
                </a:rPr>
                <a:t>18,M,165,0,110,80,41,30,0,0,0,0,1,0,0,0,0,0,0,0,0,0,0,0,0,0,0,0,0,0            </a:t>
              </a:r>
            </a:p>
            <a:p>
              <a:pPr algn="l">
                <a:spcBef>
                  <a:spcPct val="20000"/>
                </a:spcBef>
              </a:pPr>
              <a:r>
                <a:rPr lang="en-US" altLang="en-US" sz="1400">
                  <a:solidFill>
                    <a:schemeClr val="tx1"/>
                  </a:solidFill>
                  <a:latin typeface="Tahoma" panose="020B0604030504040204" pitchFamily="34" charset="0"/>
                </a:rPr>
                <a:t>54,F,135,0,115,95,39,35,1,1,0,0,0,1,0,0,0,1,0,0,0,0,1,0,0,0,1,0,0,0,0          </a:t>
              </a:r>
            </a:p>
            <a:p>
              <a:pPr algn="l">
                <a:spcBef>
                  <a:spcPct val="20000"/>
                </a:spcBef>
              </a:pPr>
              <a:r>
                <a:rPr lang="en-US" altLang="en-US" sz="1400">
                  <a:solidFill>
                    <a:schemeClr val="tx1"/>
                  </a:solidFill>
                  <a:latin typeface="Tahoma" panose="020B0604030504040204" pitchFamily="34" charset="0"/>
                </a:rPr>
                <a:t>84,F,210,1,135,105,39,24,0,0,0,0,0,0,0,0,1,0,0,0,0,0,0,0,0,0,0,0,0,0           </a:t>
              </a:r>
            </a:p>
            <a:p>
              <a:pPr algn="l">
                <a:spcBef>
                  <a:spcPct val="20000"/>
                </a:spcBef>
              </a:pPr>
              <a:r>
                <a:rPr lang="en-US" altLang="en-US" sz="1400">
                  <a:solidFill>
                    <a:schemeClr val="tx1"/>
                  </a:solidFill>
                  <a:latin typeface="Tahoma" panose="020B0604030504040204" pitchFamily="34" charset="0"/>
                </a:rPr>
                <a:t>89,F,135,0,120,95,36,28,0,0,0,0,0,0,0,0,0,0,0,0,1,1,0,0,0,0,0,0,1,0,0          </a:t>
              </a:r>
            </a:p>
            <a:p>
              <a:pPr algn="l">
                <a:spcBef>
                  <a:spcPct val="20000"/>
                </a:spcBef>
              </a:pPr>
              <a:r>
                <a:rPr lang="en-US" altLang="en-US" sz="1400">
                  <a:solidFill>
                    <a:schemeClr val="tx1"/>
                  </a:solidFill>
                  <a:latin typeface="Tahoma" panose="020B0604030504040204" pitchFamily="34" charset="0"/>
                </a:rPr>
                <a:t>49,M,195,0,115,85,39,32,0,0,0,1,1,0,0,0,0,0,0,1,0,0,0,0,0,1,0,0,0,0            </a:t>
              </a:r>
            </a:p>
            <a:p>
              <a:pPr algn="l">
                <a:spcBef>
                  <a:spcPct val="20000"/>
                </a:spcBef>
              </a:pPr>
              <a:r>
                <a:rPr lang="en-US" altLang="en-US" sz="1400">
                  <a:solidFill>
                    <a:schemeClr val="tx1"/>
                  </a:solidFill>
                  <a:latin typeface="Tahoma" panose="020B0604030504040204" pitchFamily="34" charset="0"/>
                </a:rPr>
                <a:t>40,M,205,0,115,90,37,18,0,0,0,0,0,0,0,0,0,0,0,0,0,0,0,0,0,0,0,0,0,0            </a:t>
              </a:r>
            </a:p>
            <a:p>
              <a:pPr algn="l">
                <a:spcBef>
                  <a:spcPct val="20000"/>
                </a:spcBef>
              </a:pPr>
              <a:r>
                <a:rPr lang="en-US" altLang="en-US" sz="1400">
                  <a:solidFill>
                    <a:schemeClr val="tx1"/>
                  </a:solidFill>
                  <a:latin typeface="Tahoma" panose="020B0604030504040204" pitchFamily="34" charset="0"/>
                </a:rPr>
                <a:t>74,M,250,1,130,100,38,26,1,1,0,0,0,1,1,0,0,0,0,0,0,0,0,0,0,0,0,0,0             </a:t>
              </a:r>
            </a:p>
            <a:p>
              <a:pPr algn="l">
                <a:spcBef>
                  <a:spcPct val="20000"/>
                </a:spcBef>
              </a:pPr>
              <a:r>
                <a:rPr lang="en-US" altLang="en-US" sz="1400">
                  <a:solidFill>
                    <a:schemeClr val="tx1"/>
                  </a:solidFill>
                  <a:latin typeface="Tahoma" panose="020B0604030504040204" pitchFamily="34" charset="0"/>
                </a:rPr>
                <a:t>77,F,140,0,125,100,40,30,1,1,0,0,0,0,0,0,0,0,1,0,0,0,0,0,0,0,0,0,1,1</a:t>
              </a:r>
            </a:p>
          </p:txBody>
        </p:sp>
        <p:sp>
          <p:nvSpPr>
            <p:cNvPr id="11272" name="Line 6">
              <a:extLst>
                <a:ext uri="{FF2B5EF4-FFF2-40B4-BE49-F238E27FC236}">
                  <a16:creationId xmlns:a16="http://schemas.microsoft.com/office/drawing/2014/main" id="{56D36B3A-178E-4743-ADDC-FF91703B21EE}"/>
                </a:ext>
              </a:extLst>
            </p:cNvPr>
            <p:cNvSpPr>
              <a:spLocks noChangeShapeType="1"/>
            </p:cNvSpPr>
            <p:nvPr/>
          </p:nvSpPr>
          <p:spPr bwMode="auto">
            <a:xfrm>
              <a:off x="864" y="1920"/>
              <a:ext cx="4032" cy="0"/>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73" name="Line 7">
              <a:extLst>
                <a:ext uri="{FF2B5EF4-FFF2-40B4-BE49-F238E27FC236}">
                  <a16:creationId xmlns:a16="http://schemas.microsoft.com/office/drawing/2014/main" id="{D40B8D9D-70BE-4452-A758-34DD9E431EC2}"/>
                </a:ext>
              </a:extLst>
            </p:cNvPr>
            <p:cNvSpPr>
              <a:spLocks noChangeShapeType="1"/>
            </p:cNvSpPr>
            <p:nvPr/>
          </p:nvSpPr>
          <p:spPr bwMode="auto">
            <a:xfrm>
              <a:off x="864" y="3721"/>
              <a:ext cx="4032" cy="0"/>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74" name="Line 8">
              <a:extLst>
                <a:ext uri="{FF2B5EF4-FFF2-40B4-BE49-F238E27FC236}">
                  <a16:creationId xmlns:a16="http://schemas.microsoft.com/office/drawing/2014/main" id="{0A7A460B-58C7-457E-B9C9-3673B7C52A87}"/>
                </a:ext>
              </a:extLst>
            </p:cNvPr>
            <p:cNvSpPr>
              <a:spLocks noChangeShapeType="1"/>
            </p:cNvSpPr>
            <p:nvPr/>
          </p:nvSpPr>
          <p:spPr bwMode="auto">
            <a:xfrm>
              <a:off x="864" y="1920"/>
              <a:ext cx="0" cy="1801"/>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75" name="Line 9">
              <a:extLst>
                <a:ext uri="{FF2B5EF4-FFF2-40B4-BE49-F238E27FC236}">
                  <a16:creationId xmlns:a16="http://schemas.microsoft.com/office/drawing/2014/main" id="{503AF072-2B9A-4120-B381-69893DB596E2}"/>
                </a:ext>
              </a:extLst>
            </p:cNvPr>
            <p:cNvSpPr>
              <a:spLocks noChangeShapeType="1"/>
            </p:cNvSpPr>
            <p:nvPr/>
          </p:nvSpPr>
          <p:spPr bwMode="auto">
            <a:xfrm>
              <a:off x="4641" y="1920"/>
              <a:ext cx="0" cy="1801"/>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76" name="Line 10">
              <a:extLst>
                <a:ext uri="{FF2B5EF4-FFF2-40B4-BE49-F238E27FC236}">
                  <a16:creationId xmlns:a16="http://schemas.microsoft.com/office/drawing/2014/main" id="{8F524AE6-E6A4-45DB-9F14-3EBB3C104862}"/>
                </a:ext>
              </a:extLst>
            </p:cNvPr>
            <p:cNvSpPr>
              <a:spLocks noChangeShapeType="1"/>
            </p:cNvSpPr>
            <p:nvPr/>
          </p:nvSpPr>
          <p:spPr bwMode="auto">
            <a:xfrm>
              <a:off x="4896" y="1920"/>
              <a:ext cx="0" cy="1801"/>
            </a:xfrm>
            <a:prstGeom prst="line">
              <a:avLst/>
            </a:prstGeom>
            <a:noFill/>
            <a:ln w="254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cSld>
  <p:clrMapOvr>
    <a:masterClrMapping/>
  </p:clrMapOvr>
  <p:transition>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a:extLst>
              <a:ext uri="{FF2B5EF4-FFF2-40B4-BE49-F238E27FC236}">
                <a16:creationId xmlns:a16="http://schemas.microsoft.com/office/drawing/2014/main" id="{5F9B070F-BE9B-4F7A-968F-A29A152D34E2}"/>
              </a:ext>
            </a:extLst>
          </p:cNvPr>
          <p:cNvSpPr>
            <a:spLocks noGrp="1" noChangeArrowheads="1"/>
          </p:cNvSpPr>
          <p:nvPr>
            <p:ph type="title"/>
          </p:nvPr>
        </p:nvSpPr>
        <p:spPr>
          <a:noFill/>
        </p:spPr>
        <p:txBody>
          <a:bodyPr/>
          <a:lstStyle/>
          <a:p>
            <a:r>
              <a:rPr lang="en-US" altLang="en-US"/>
              <a:t>Supervised Learning</a:t>
            </a:r>
          </a:p>
        </p:txBody>
      </p:sp>
      <p:sp>
        <p:nvSpPr>
          <p:cNvPr id="13316" name="Rectangle 3">
            <a:extLst>
              <a:ext uri="{FF2B5EF4-FFF2-40B4-BE49-F238E27FC236}">
                <a16:creationId xmlns:a16="http://schemas.microsoft.com/office/drawing/2014/main" id="{B035F9E9-34BE-4ED1-8581-77D83B70069C}"/>
              </a:ext>
            </a:extLst>
          </p:cNvPr>
          <p:cNvSpPr>
            <a:spLocks noGrp="1" noChangeArrowheads="1"/>
          </p:cNvSpPr>
          <p:nvPr>
            <p:ph type="body" idx="1"/>
          </p:nvPr>
        </p:nvSpPr>
        <p:spPr>
          <a:xfrm>
            <a:off x="457200" y="1524000"/>
            <a:ext cx="8686800" cy="4648200"/>
          </a:xfrm>
          <a:noFill/>
        </p:spPr>
        <p:txBody>
          <a:bodyPr/>
          <a:lstStyle/>
          <a:p>
            <a:pPr>
              <a:lnSpc>
                <a:spcPct val="90000"/>
              </a:lnSpc>
            </a:pPr>
            <a:r>
              <a:rPr lang="en-US" altLang="en-US"/>
              <a:t>F(x): true function (usually not known)</a:t>
            </a:r>
          </a:p>
          <a:p>
            <a:pPr>
              <a:lnSpc>
                <a:spcPct val="90000"/>
              </a:lnSpc>
            </a:pPr>
            <a:r>
              <a:rPr lang="en-US" altLang="en-US"/>
              <a:t>D: training sample (x,F(x))</a:t>
            </a:r>
          </a:p>
          <a:p>
            <a:pPr>
              <a:lnSpc>
                <a:spcPct val="90000"/>
              </a:lnSpc>
              <a:buFontTx/>
              <a:buNone/>
            </a:pPr>
            <a:r>
              <a:rPr lang="en-US" altLang="en-US" sz="1600"/>
              <a:t>		57</a:t>
            </a:r>
            <a:r>
              <a:rPr lang="en-US" altLang="en-US"/>
              <a:t>,</a:t>
            </a:r>
            <a:r>
              <a:rPr lang="en-US" altLang="en-US" sz="1600"/>
              <a:t>M,195,0,125,95,39,25,0,1,0,0,0,1,0,0,0,0,0,0,1,1,0,0,0,0,0,0,0,0           </a:t>
            </a:r>
            <a:r>
              <a:rPr lang="en-US" altLang="en-US" sz="1600">
                <a:solidFill>
                  <a:srgbClr val="0033CC"/>
                </a:solidFill>
              </a:rPr>
              <a:t>0</a:t>
            </a:r>
          </a:p>
          <a:p>
            <a:pPr>
              <a:lnSpc>
                <a:spcPct val="90000"/>
              </a:lnSpc>
              <a:buFontTx/>
              <a:buNone/>
            </a:pPr>
            <a:r>
              <a:rPr lang="en-US" altLang="en-US" sz="1600"/>
              <a:t>		78,M,160,1,130,100,37,40,1,0,0,0,1,0,1,1,1,0,0,0,0,0,0,0,0,0,0,0,0,0          </a:t>
            </a:r>
            <a:r>
              <a:rPr lang="en-US" altLang="en-US" sz="1600">
                <a:solidFill>
                  <a:srgbClr val="0033CC"/>
                </a:solidFill>
              </a:rPr>
              <a:t>1</a:t>
            </a:r>
          </a:p>
          <a:p>
            <a:pPr>
              <a:lnSpc>
                <a:spcPct val="90000"/>
              </a:lnSpc>
              <a:buFontTx/>
              <a:buNone/>
            </a:pPr>
            <a:r>
              <a:rPr lang="en-US" altLang="en-US" sz="1600"/>
              <a:t>		69,F,180,0,115,85,40,22,0,0,0,0,0,1,0,0,0,0,1,0,0,0,0,0,0,0,0,0,0,0,0          </a:t>
            </a:r>
            <a:r>
              <a:rPr lang="en-US" altLang="en-US" sz="1600">
                <a:solidFill>
                  <a:srgbClr val="0033CC"/>
                </a:solidFill>
              </a:rPr>
              <a:t>0</a:t>
            </a:r>
          </a:p>
          <a:p>
            <a:pPr>
              <a:lnSpc>
                <a:spcPct val="90000"/>
              </a:lnSpc>
              <a:buFontTx/>
              <a:buNone/>
            </a:pPr>
            <a:r>
              <a:rPr lang="en-US" altLang="en-US" sz="1600"/>
              <a:t>		18,M,165,0,110,80,41,30,0,0,0,0,1,0,0,0,0,0,0,0,0,0,0,0,0,0,0,0,0,0            </a:t>
            </a:r>
            <a:r>
              <a:rPr lang="en-US" altLang="en-US" sz="1600">
                <a:solidFill>
                  <a:srgbClr val="0033CC"/>
                </a:solidFill>
              </a:rPr>
              <a:t>0</a:t>
            </a:r>
          </a:p>
          <a:p>
            <a:pPr>
              <a:lnSpc>
                <a:spcPct val="90000"/>
              </a:lnSpc>
              <a:buFontTx/>
              <a:buNone/>
            </a:pPr>
            <a:r>
              <a:rPr lang="en-US" altLang="en-US" sz="1600"/>
              <a:t>		54,F,135,0,115,95,39,35,1,1,0,0,0,1,0,0,0,1,0,0,0,0,1,0,0,0,1,0,0,0,0          </a:t>
            </a:r>
            <a:r>
              <a:rPr lang="en-US" altLang="en-US" sz="1600">
                <a:solidFill>
                  <a:srgbClr val="0033CC"/>
                </a:solidFill>
              </a:rPr>
              <a:t>1</a:t>
            </a:r>
          </a:p>
          <a:p>
            <a:pPr>
              <a:lnSpc>
                <a:spcPct val="90000"/>
              </a:lnSpc>
            </a:pPr>
            <a:r>
              <a:rPr lang="en-US" altLang="en-US"/>
              <a:t>G(x): model learned from D</a:t>
            </a:r>
            <a:r>
              <a:rPr lang="en-US" altLang="en-US" sz="1600"/>
              <a:t>	71,M,160,1,130,105,38,20,1,0,0,0,0,0,0,0,0,0,1,0,0,0,0,0,0,0,0,0,0            </a:t>
            </a:r>
            <a:r>
              <a:rPr lang="en-US" altLang="en-US" sz="2800">
                <a:solidFill>
                  <a:srgbClr val="FC0128"/>
                </a:solidFill>
              </a:rPr>
              <a:t>?</a:t>
            </a:r>
            <a:endParaRPr lang="en-US" altLang="en-US"/>
          </a:p>
          <a:p>
            <a:pPr>
              <a:lnSpc>
                <a:spcPct val="90000"/>
              </a:lnSpc>
            </a:pPr>
            <a:r>
              <a:rPr lang="en-US" altLang="en-US"/>
              <a:t>Goal: E[(F(x)-G(x))</a:t>
            </a:r>
            <a:r>
              <a:rPr lang="en-US" altLang="en-US" baseline="30000"/>
              <a:t>2</a:t>
            </a:r>
            <a:r>
              <a:rPr lang="en-US" altLang="en-US"/>
              <a:t>] is small (near zero) for future samples</a:t>
            </a:r>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a:extLst>
              <a:ext uri="{FF2B5EF4-FFF2-40B4-BE49-F238E27FC236}">
                <a16:creationId xmlns:a16="http://schemas.microsoft.com/office/drawing/2014/main" id="{A2D5C002-3F50-496E-B25E-8DADE74A35FF}"/>
              </a:ext>
            </a:extLst>
          </p:cNvPr>
          <p:cNvSpPr>
            <a:spLocks noGrp="1" noChangeArrowheads="1"/>
          </p:cNvSpPr>
          <p:nvPr>
            <p:ph type="title"/>
          </p:nvPr>
        </p:nvSpPr>
        <p:spPr>
          <a:noFill/>
        </p:spPr>
        <p:txBody>
          <a:bodyPr/>
          <a:lstStyle/>
          <a:p>
            <a:r>
              <a:rPr lang="en-US" altLang="en-US"/>
              <a:t>Supervised Learning</a:t>
            </a:r>
          </a:p>
        </p:txBody>
      </p:sp>
      <p:sp>
        <p:nvSpPr>
          <p:cNvPr id="15364" name="Rectangle 3">
            <a:extLst>
              <a:ext uri="{FF2B5EF4-FFF2-40B4-BE49-F238E27FC236}">
                <a16:creationId xmlns:a16="http://schemas.microsoft.com/office/drawing/2014/main" id="{88E83607-48C6-4DE8-8AAA-9CABE9957C25}"/>
              </a:ext>
            </a:extLst>
          </p:cNvPr>
          <p:cNvSpPr>
            <a:spLocks noGrp="1" noChangeArrowheads="1"/>
          </p:cNvSpPr>
          <p:nvPr>
            <p:ph type="body" idx="1"/>
          </p:nvPr>
        </p:nvSpPr>
        <p:spPr>
          <a:noFill/>
        </p:spPr>
        <p:txBody>
          <a:bodyPr/>
          <a:lstStyle/>
          <a:p>
            <a:pPr>
              <a:buFontTx/>
              <a:buNone/>
            </a:pPr>
            <a:r>
              <a:rPr lang="en-US" altLang="en-US" u="sng"/>
              <a:t>Well-defined goal:</a:t>
            </a:r>
          </a:p>
          <a:p>
            <a:pPr algn="ctr">
              <a:buFontTx/>
              <a:buNone/>
            </a:pPr>
            <a:r>
              <a:rPr lang="en-US" altLang="en-US"/>
              <a:t>Learn G(x) that is a good approximation </a:t>
            </a:r>
          </a:p>
          <a:p>
            <a:pPr algn="ctr">
              <a:buFontTx/>
              <a:buNone/>
            </a:pPr>
            <a:r>
              <a:rPr lang="en-US" altLang="en-US"/>
              <a:t>to F(x) from training sample D</a:t>
            </a:r>
          </a:p>
          <a:p>
            <a:pPr algn="ctr">
              <a:buFontTx/>
              <a:buNone/>
            </a:pPr>
            <a:endParaRPr lang="en-US" altLang="en-US"/>
          </a:p>
          <a:p>
            <a:pPr>
              <a:buFontTx/>
              <a:buNone/>
            </a:pPr>
            <a:r>
              <a:rPr lang="en-US" altLang="en-US" u="sng"/>
              <a:t>Well-defined error metrics:</a:t>
            </a:r>
          </a:p>
          <a:p>
            <a:pPr>
              <a:buFontTx/>
              <a:buNone/>
            </a:pPr>
            <a:r>
              <a:rPr lang="en-US" altLang="en-US"/>
              <a:t>	Accuracy, RMSE, ROC, </a:t>
            </a:r>
            <a:r>
              <a:rPr lang="en-US" altLang="en-US">
                <a:latin typeface="Times New Roman" panose="02020603050405020304" pitchFamily="18" charset="0"/>
              </a:rPr>
              <a:t>…</a:t>
            </a:r>
            <a:r>
              <a:rPr lang="en-US" altLang="en-US"/>
              <a:t> </a:t>
            </a:r>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A7C28525-F3E4-4E17-A017-F958D6122355}"/>
              </a:ext>
            </a:extLst>
          </p:cNvPr>
          <p:cNvSpPr>
            <a:spLocks noGrp="1"/>
          </p:cNvSpPr>
          <p:nvPr>
            <p:ph type="dt" sz="quarter" idx="10"/>
          </p:nvPr>
        </p:nvSpPr>
        <p:spPr/>
        <p:txBody>
          <a:bodyPr/>
          <a:lstStyle/>
          <a:p>
            <a:pPr>
              <a:defRPr/>
            </a:pPr>
            <a:r>
              <a:rPr lang="en-US" altLang="en-US" dirty="0"/>
              <a:t> </a:t>
            </a:r>
          </a:p>
        </p:txBody>
      </p:sp>
      <p:sp>
        <p:nvSpPr>
          <p:cNvPr id="17411" name="Rectangle 2">
            <a:extLst>
              <a:ext uri="{FF2B5EF4-FFF2-40B4-BE49-F238E27FC236}">
                <a16:creationId xmlns:a16="http://schemas.microsoft.com/office/drawing/2014/main" id="{C2300723-B608-4FA5-AD02-03C5439F3473}"/>
              </a:ext>
            </a:extLst>
          </p:cNvPr>
          <p:cNvSpPr>
            <a:spLocks noGrp="1" noChangeArrowheads="1"/>
          </p:cNvSpPr>
          <p:nvPr>
            <p:ph type="title"/>
          </p:nvPr>
        </p:nvSpPr>
        <p:spPr>
          <a:noFill/>
        </p:spPr>
        <p:txBody>
          <a:bodyPr/>
          <a:lstStyle/>
          <a:p>
            <a:r>
              <a:rPr lang="en-US" altLang="en-US" sz="3200"/>
              <a:t>Supervised vs. Unsupervised Learning</a:t>
            </a:r>
          </a:p>
        </p:txBody>
      </p:sp>
      <p:sp>
        <p:nvSpPr>
          <p:cNvPr id="17412" name="Rectangle 3">
            <a:extLst>
              <a:ext uri="{FF2B5EF4-FFF2-40B4-BE49-F238E27FC236}">
                <a16:creationId xmlns:a16="http://schemas.microsoft.com/office/drawing/2014/main" id="{51B19176-C3F5-4177-BC2E-023C639C8E3A}"/>
              </a:ext>
            </a:extLst>
          </p:cNvPr>
          <p:cNvSpPr>
            <a:spLocks noGrp="1" noChangeArrowheads="1"/>
          </p:cNvSpPr>
          <p:nvPr>
            <p:ph type="body" sz="half" idx="1"/>
          </p:nvPr>
        </p:nvSpPr>
        <p:spPr>
          <a:xfrm>
            <a:off x="450850" y="1517650"/>
            <a:ext cx="4030663" cy="4660900"/>
          </a:xfrm>
          <a:noFill/>
          <a:ln w="25400" cap="flat">
            <a:solidFill>
              <a:schemeClr val="bg2"/>
            </a:solidFill>
            <a:miter lim="800000"/>
            <a:headEnd/>
            <a:tailEnd/>
          </a:ln>
        </p:spPr>
        <p:txBody>
          <a:bodyPr/>
          <a:lstStyle/>
          <a:p>
            <a:pPr algn="ctr">
              <a:lnSpc>
                <a:spcPct val="90000"/>
              </a:lnSpc>
              <a:buFontTx/>
              <a:buNone/>
            </a:pPr>
            <a:r>
              <a:rPr lang="en-US" altLang="en-US">
                <a:solidFill>
                  <a:srgbClr val="FF0066"/>
                </a:solidFill>
              </a:rPr>
              <a:t>Supervised</a:t>
            </a:r>
            <a:endParaRPr lang="en-US" altLang="en-US" sz="2400"/>
          </a:p>
          <a:p>
            <a:pPr>
              <a:lnSpc>
                <a:spcPct val="90000"/>
              </a:lnSpc>
            </a:pPr>
            <a:r>
              <a:rPr lang="en-US" altLang="en-US" sz="2400"/>
              <a:t>y=F(x): true function</a:t>
            </a:r>
          </a:p>
          <a:p>
            <a:pPr>
              <a:lnSpc>
                <a:spcPct val="90000"/>
              </a:lnSpc>
            </a:pPr>
            <a:r>
              <a:rPr lang="en-US" altLang="en-US" sz="2400"/>
              <a:t>D: labeled training set</a:t>
            </a:r>
          </a:p>
          <a:p>
            <a:pPr>
              <a:lnSpc>
                <a:spcPct val="90000"/>
              </a:lnSpc>
            </a:pPr>
            <a:r>
              <a:rPr lang="en-US" altLang="en-US" sz="2400"/>
              <a:t>D: {x</a:t>
            </a:r>
            <a:r>
              <a:rPr lang="en-US" altLang="en-US" sz="2400" baseline="-25000"/>
              <a:t>i</a:t>
            </a:r>
            <a:r>
              <a:rPr lang="en-US" altLang="en-US" sz="2400"/>
              <a:t>,F(x</a:t>
            </a:r>
            <a:r>
              <a:rPr lang="en-US" altLang="en-US" sz="2400" baseline="-25000"/>
              <a:t>i</a:t>
            </a:r>
            <a:r>
              <a:rPr lang="en-US" altLang="en-US" sz="2400"/>
              <a:t>)}</a:t>
            </a:r>
          </a:p>
          <a:p>
            <a:pPr>
              <a:lnSpc>
                <a:spcPct val="90000"/>
              </a:lnSpc>
            </a:pPr>
            <a:r>
              <a:rPr lang="en-US" altLang="en-US" sz="2400"/>
              <a:t>Learn:</a:t>
            </a:r>
            <a:br>
              <a:rPr lang="en-US" altLang="en-US" sz="2400"/>
            </a:br>
            <a:r>
              <a:rPr lang="en-US" altLang="en-US" sz="2400"/>
              <a:t>G(x): model trained to predict labels D</a:t>
            </a:r>
          </a:p>
          <a:p>
            <a:pPr>
              <a:lnSpc>
                <a:spcPct val="90000"/>
              </a:lnSpc>
            </a:pPr>
            <a:r>
              <a:rPr lang="en-US" altLang="en-US" sz="2400"/>
              <a:t>Goal: </a:t>
            </a:r>
            <a:br>
              <a:rPr lang="en-US" altLang="en-US" sz="2400"/>
            </a:br>
            <a:r>
              <a:rPr lang="en-US" altLang="en-US" sz="2400"/>
              <a:t>E[(F(x)-G(x))</a:t>
            </a:r>
            <a:r>
              <a:rPr lang="en-US" altLang="en-US" sz="2400" baseline="30000"/>
              <a:t>2</a:t>
            </a:r>
            <a:r>
              <a:rPr lang="en-US" altLang="en-US" sz="2400"/>
              <a:t>] </a:t>
            </a:r>
            <a:r>
              <a:rPr lang="en-US" altLang="en-US" sz="2400">
                <a:latin typeface="Times New Roman" panose="02020603050405020304" pitchFamily="18" charset="0"/>
              </a:rPr>
              <a:t>¡Ö</a:t>
            </a:r>
            <a:r>
              <a:rPr lang="en-US" altLang="en-US" sz="2400"/>
              <a:t> 0</a:t>
            </a:r>
          </a:p>
          <a:p>
            <a:pPr>
              <a:lnSpc>
                <a:spcPct val="90000"/>
              </a:lnSpc>
            </a:pPr>
            <a:r>
              <a:rPr lang="en-US" altLang="en-US" sz="2400"/>
              <a:t>Well defined criteria: Accuracy, RMSE, ...</a:t>
            </a:r>
          </a:p>
        </p:txBody>
      </p:sp>
      <p:sp>
        <p:nvSpPr>
          <p:cNvPr id="17413" name="Rectangle 4">
            <a:extLst>
              <a:ext uri="{FF2B5EF4-FFF2-40B4-BE49-F238E27FC236}">
                <a16:creationId xmlns:a16="http://schemas.microsoft.com/office/drawing/2014/main" id="{F7D16D25-4BD5-40F6-A378-6DB4386EA580}"/>
              </a:ext>
            </a:extLst>
          </p:cNvPr>
          <p:cNvSpPr>
            <a:spLocks noGrp="1" noChangeArrowheads="1"/>
          </p:cNvSpPr>
          <p:nvPr>
            <p:ph type="body" sz="half" idx="2"/>
          </p:nvPr>
        </p:nvSpPr>
        <p:spPr>
          <a:xfrm>
            <a:off x="4610100" y="1517650"/>
            <a:ext cx="4032250" cy="4660900"/>
          </a:xfrm>
          <a:noFill/>
          <a:ln w="25400" cap="flat">
            <a:solidFill>
              <a:schemeClr val="bg2"/>
            </a:solidFill>
            <a:miter lim="800000"/>
            <a:headEnd/>
            <a:tailEnd/>
          </a:ln>
        </p:spPr>
        <p:txBody>
          <a:bodyPr/>
          <a:lstStyle/>
          <a:p>
            <a:pPr algn="ctr">
              <a:buFontTx/>
              <a:buNone/>
            </a:pPr>
            <a:r>
              <a:rPr lang="en-US" altLang="en-US" dirty="0">
                <a:solidFill>
                  <a:srgbClr val="FF0066"/>
                </a:solidFill>
              </a:rPr>
              <a:t>Unsupervised</a:t>
            </a:r>
            <a:endParaRPr lang="en-US" altLang="en-US" sz="2400" dirty="0">
              <a:solidFill>
                <a:srgbClr val="FF0066"/>
              </a:solidFill>
            </a:endParaRPr>
          </a:p>
          <a:p>
            <a:r>
              <a:rPr lang="en-US" altLang="en-US" sz="2400" dirty="0"/>
              <a:t>Generator: true model</a:t>
            </a:r>
          </a:p>
          <a:p>
            <a:r>
              <a:rPr lang="en-US" altLang="en-US" sz="2400" dirty="0"/>
              <a:t>D: unlabeled data sample</a:t>
            </a:r>
          </a:p>
          <a:p>
            <a:r>
              <a:rPr lang="en-US" altLang="en-US" sz="2400" dirty="0"/>
              <a:t>D: {x</a:t>
            </a:r>
            <a:r>
              <a:rPr lang="en-US" altLang="en-US" sz="2400" baseline="-25000" dirty="0"/>
              <a:t>i</a:t>
            </a:r>
            <a:r>
              <a:rPr lang="en-US" altLang="en-US" sz="2400" dirty="0"/>
              <a:t>}</a:t>
            </a:r>
          </a:p>
          <a:p>
            <a:r>
              <a:rPr lang="en-US" altLang="en-US" sz="2400" dirty="0"/>
              <a:t>Learn </a:t>
            </a:r>
          </a:p>
          <a:p>
            <a:pPr algn="ctr">
              <a:buFontTx/>
              <a:buNone/>
            </a:pPr>
            <a:r>
              <a:rPr lang="en-US" altLang="en-US" sz="2400" dirty="0">
                <a:solidFill>
                  <a:srgbClr val="FF0066"/>
                </a:solidFill>
              </a:rPr>
              <a:t>??????????</a:t>
            </a:r>
            <a:endParaRPr lang="en-US" altLang="en-US" sz="2400" dirty="0"/>
          </a:p>
          <a:p>
            <a:r>
              <a:rPr lang="en-US" altLang="en-US" sz="2400" dirty="0"/>
              <a:t>Goal:</a:t>
            </a:r>
          </a:p>
          <a:p>
            <a:pPr algn="ctr">
              <a:buFontTx/>
              <a:buNone/>
            </a:pPr>
            <a:r>
              <a:rPr lang="en-US" altLang="en-US" sz="2400" dirty="0">
                <a:solidFill>
                  <a:srgbClr val="FF0066"/>
                </a:solidFill>
              </a:rPr>
              <a:t>??????????</a:t>
            </a:r>
            <a:endParaRPr lang="en-US" altLang="en-US" sz="2400" dirty="0"/>
          </a:p>
          <a:p>
            <a:r>
              <a:rPr lang="en-US" altLang="en-US" sz="2400" dirty="0"/>
              <a:t>Well defined criteria:</a:t>
            </a:r>
          </a:p>
          <a:p>
            <a:pPr algn="ctr">
              <a:buFontTx/>
              <a:buNone/>
            </a:pPr>
            <a:r>
              <a:rPr lang="en-US" altLang="en-US" sz="2400" dirty="0">
                <a:solidFill>
                  <a:srgbClr val="FF0066"/>
                </a:solidFill>
              </a:rPr>
              <a:t>??????????</a:t>
            </a:r>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0D8E076-0222-45AF-9D2F-3A838B50DABB}"/>
              </a:ext>
            </a:extLst>
          </p:cNvPr>
          <p:cNvSpPr>
            <a:spLocks noGrp="1"/>
          </p:cNvSpPr>
          <p:nvPr>
            <p:ph type="dt" sz="quarter" idx="10"/>
          </p:nvPr>
        </p:nvSpPr>
        <p:spPr/>
        <p:txBody>
          <a:bodyPr/>
          <a:lstStyle/>
          <a:p>
            <a:pPr>
              <a:defRPr/>
            </a:pPr>
            <a:r>
              <a:rPr lang="en-US" altLang="en-US" dirty="0"/>
              <a:t> </a:t>
            </a:r>
          </a:p>
        </p:txBody>
      </p:sp>
      <p:sp>
        <p:nvSpPr>
          <p:cNvPr id="25603" name="Rectangle 2">
            <a:extLst>
              <a:ext uri="{FF2B5EF4-FFF2-40B4-BE49-F238E27FC236}">
                <a16:creationId xmlns:a16="http://schemas.microsoft.com/office/drawing/2014/main" id="{9AC0EA90-6339-476D-8819-1DD2E924E903}"/>
              </a:ext>
            </a:extLst>
          </p:cNvPr>
          <p:cNvSpPr>
            <a:spLocks noGrp="1" noChangeArrowheads="1"/>
          </p:cNvSpPr>
          <p:nvPr>
            <p:ph type="title"/>
          </p:nvPr>
        </p:nvSpPr>
        <p:spPr>
          <a:noFill/>
        </p:spPr>
        <p:txBody>
          <a:bodyPr/>
          <a:lstStyle/>
          <a:p>
            <a:r>
              <a:rPr lang="en-US" altLang="en-US"/>
              <a:t>Goals and Requirements</a:t>
            </a:r>
          </a:p>
        </p:txBody>
      </p:sp>
      <p:sp>
        <p:nvSpPr>
          <p:cNvPr id="25604" name="Rectangle 3">
            <a:extLst>
              <a:ext uri="{FF2B5EF4-FFF2-40B4-BE49-F238E27FC236}">
                <a16:creationId xmlns:a16="http://schemas.microsoft.com/office/drawing/2014/main" id="{8AABA7FA-3D06-4FB4-B03C-C933FCDA18F0}"/>
              </a:ext>
            </a:extLst>
          </p:cNvPr>
          <p:cNvSpPr>
            <a:spLocks noGrp="1" noChangeArrowheads="1"/>
          </p:cNvSpPr>
          <p:nvPr>
            <p:ph type="body" idx="1"/>
          </p:nvPr>
        </p:nvSpPr>
        <p:spPr>
          <a:noFill/>
        </p:spPr>
        <p:txBody>
          <a:bodyPr/>
          <a:lstStyle/>
          <a:p>
            <a:r>
              <a:rPr lang="en-US" altLang="en-US"/>
              <a:t>Goals:</a:t>
            </a:r>
          </a:p>
          <a:p>
            <a:pPr lvl="1"/>
            <a:r>
              <a:rPr lang="en-US" altLang="en-US"/>
              <a:t>To produce an accurate classifier/regression function</a:t>
            </a:r>
          </a:p>
          <a:p>
            <a:pPr lvl="1"/>
            <a:r>
              <a:rPr lang="en-US" altLang="en-US"/>
              <a:t>To understand the structure of the problem</a:t>
            </a:r>
          </a:p>
          <a:p>
            <a:r>
              <a:rPr lang="en-US" altLang="en-US"/>
              <a:t>Requirements on the model:</a:t>
            </a:r>
          </a:p>
          <a:p>
            <a:pPr lvl="1"/>
            <a:r>
              <a:rPr lang="en-US" altLang="en-US"/>
              <a:t>High accuracy</a:t>
            </a:r>
          </a:p>
          <a:p>
            <a:pPr lvl="1"/>
            <a:r>
              <a:rPr lang="en-US" altLang="en-US"/>
              <a:t>Understandable by humans, interpretable</a:t>
            </a:r>
          </a:p>
          <a:p>
            <a:pPr lvl="1"/>
            <a:r>
              <a:rPr lang="en-US" altLang="en-US"/>
              <a:t>Fast construction for very large training databases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CA9B2EE-1CDA-462B-B55F-1A8E50A18614}"/>
              </a:ext>
            </a:extLst>
          </p:cNvPr>
          <p:cNvSpPr>
            <a:spLocks noGrp="1"/>
          </p:cNvSpPr>
          <p:nvPr>
            <p:ph type="dt" sz="quarter" idx="10"/>
          </p:nvPr>
        </p:nvSpPr>
        <p:spPr/>
        <p:txBody>
          <a:bodyPr/>
          <a:lstStyle/>
          <a:p>
            <a:pPr>
              <a:defRPr/>
            </a:pPr>
            <a:r>
              <a:rPr lang="en-US" altLang="en-US" dirty="0"/>
              <a:t> </a:t>
            </a:r>
          </a:p>
        </p:txBody>
      </p:sp>
      <p:sp>
        <p:nvSpPr>
          <p:cNvPr id="27651" name="Rectangle 2">
            <a:extLst>
              <a:ext uri="{FF2B5EF4-FFF2-40B4-BE49-F238E27FC236}">
                <a16:creationId xmlns:a16="http://schemas.microsoft.com/office/drawing/2014/main" id="{36634302-31D1-4AC5-B736-9DE53BB56ECB}"/>
              </a:ext>
            </a:extLst>
          </p:cNvPr>
          <p:cNvSpPr>
            <a:spLocks noGrp="1" noChangeArrowheads="1"/>
          </p:cNvSpPr>
          <p:nvPr>
            <p:ph type="title"/>
          </p:nvPr>
        </p:nvSpPr>
        <p:spPr>
          <a:noFill/>
        </p:spPr>
        <p:txBody>
          <a:bodyPr/>
          <a:lstStyle/>
          <a:p>
            <a:r>
              <a:rPr lang="en-US" altLang="en-US"/>
              <a:t>Different Types of Classifiers</a:t>
            </a:r>
          </a:p>
        </p:txBody>
      </p:sp>
      <p:sp>
        <p:nvSpPr>
          <p:cNvPr id="27652" name="Rectangle 3">
            <a:extLst>
              <a:ext uri="{FF2B5EF4-FFF2-40B4-BE49-F238E27FC236}">
                <a16:creationId xmlns:a16="http://schemas.microsoft.com/office/drawing/2014/main" id="{D56BD458-425E-4FE5-8AFE-2D436F175EE8}"/>
              </a:ext>
            </a:extLst>
          </p:cNvPr>
          <p:cNvSpPr>
            <a:spLocks noGrp="1" noChangeArrowheads="1"/>
          </p:cNvSpPr>
          <p:nvPr>
            <p:ph type="body" idx="1"/>
          </p:nvPr>
        </p:nvSpPr>
        <p:spPr>
          <a:noFill/>
        </p:spPr>
        <p:txBody>
          <a:bodyPr/>
          <a:lstStyle/>
          <a:p>
            <a:pPr>
              <a:lnSpc>
                <a:spcPct val="90000"/>
              </a:lnSpc>
            </a:pPr>
            <a:r>
              <a:rPr lang="en-US" altLang="en-US" b="1" dirty="0">
                <a:solidFill>
                  <a:srgbClr val="FF0000"/>
                </a:solidFill>
                <a:highlight>
                  <a:srgbClr val="FFFF00"/>
                </a:highlight>
              </a:rPr>
              <a:t>Decision Trees</a:t>
            </a:r>
          </a:p>
          <a:p>
            <a:pPr>
              <a:lnSpc>
                <a:spcPct val="90000"/>
              </a:lnSpc>
            </a:pPr>
            <a:r>
              <a:rPr lang="en-US" altLang="en-US" dirty="0"/>
              <a:t>Simple Bayesian models</a:t>
            </a:r>
          </a:p>
          <a:p>
            <a:pPr>
              <a:lnSpc>
                <a:spcPct val="90000"/>
              </a:lnSpc>
            </a:pPr>
            <a:r>
              <a:rPr lang="en-US" altLang="en-US" dirty="0"/>
              <a:t>Nearest neighbor methods</a:t>
            </a:r>
          </a:p>
          <a:p>
            <a:pPr>
              <a:lnSpc>
                <a:spcPct val="90000"/>
              </a:lnSpc>
            </a:pPr>
            <a:r>
              <a:rPr lang="en-US" altLang="en-US" dirty="0"/>
              <a:t>Logistic regression</a:t>
            </a:r>
          </a:p>
          <a:p>
            <a:pPr>
              <a:lnSpc>
                <a:spcPct val="90000"/>
              </a:lnSpc>
            </a:pPr>
            <a:r>
              <a:rPr lang="en-US" altLang="en-US" b="1" dirty="0">
                <a:solidFill>
                  <a:srgbClr val="FF0000"/>
                </a:solidFill>
                <a:highlight>
                  <a:srgbClr val="FFFF00"/>
                </a:highlight>
              </a:rPr>
              <a:t>Neural networks</a:t>
            </a:r>
          </a:p>
          <a:p>
            <a:pPr>
              <a:lnSpc>
                <a:spcPct val="90000"/>
              </a:lnSpc>
            </a:pPr>
            <a:r>
              <a:rPr lang="en-US" altLang="en-US" dirty="0"/>
              <a:t>Linear discriminant analysis (LDA)</a:t>
            </a:r>
          </a:p>
          <a:p>
            <a:pPr>
              <a:lnSpc>
                <a:spcPct val="90000"/>
              </a:lnSpc>
            </a:pPr>
            <a:r>
              <a:rPr lang="en-US" altLang="en-US" dirty="0"/>
              <a:t>Quadratic discriminant analysis (QDA)</a:t>
            </a:r>
          </a:p>
          <a:p>
            <a:pPr>
              <a:lnSpc>
                <a:spcPct val="90000"/>
              </a:lnSpc>
            </a:pPr>
            <a:r>
              <a:rPr lang="en-US" altLang="en-US" dirty="0"/>
              <a:t>Density estimation methods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a:extLst>
              <a:ext uri="{FF2B5EF4-FFF2-40B4-BE49-F238E27FC236}">
                <a16:creationId xmlns:a16="http://schemas.microsoft.com/office/drawing/2014/main" id="{7AF5B130-0952-4DE6-9E53-6950BAAD01E7}"/>
              </a:ext>
            </a:extLst>
          </p:cNvPr>
          <p:cNvSpPr>
            <a:spLocks noGrp="1" noChangeArrowheads="1"/>
          </p:cNvSpPr>
          <p:nvPr>
            <p:ph type="title"/>
          </p:nvPr>
        </p:nvSpPr>
        <p:spPr>
          <a:noFill/>
        </p:spPr>
        <p:txBody>
          <a:bodyPr/>
          <a:lstStyle/>
          <a:p>
            <a:r>
              <a:rPr lang="en-US" altLang="en-US"/>
              <a:t>Decision Trees</a:t>
            </a:r>
          </a:p>
        </p:txBody>
      </p:sp>
      <p:sp>
        <p:nvSpPr>
          <p:cNvPr id="29700" name="Rectangle 3">
            <a:extLst>
              <a:ext uri="{FF2B5EF4-FFF2-40B4-BE49-F238E27FC236}">
                <a16:creationId xmlns:a16="http://schemas.microsoft.com/office/drawing/2014/main" id="{52B1AA37-BEE2-43ED-890E-BFACE5E457EC}"/>
              </a:ext>
            </a:extLst>
          </p:cNvPr>
          <p:cNvSpPr>
            <a:spLocks noGrp="1" noChangeArrowheads="1"/>
          </p:cNvSpPr>
          <p:nvPr>
            <p:ph type="body" idx="1"/>
          </p:nvPr>
        </p:nvSpPr>
        <p:spPr>
          <a:noFill/>
        </p:spPr>
        <p:txBody>
          <a:bodyPr/>
          <a:lstStyle/>
          <a:p>
            <a:r>
              <a:rPr lang="en-US" altLang="en-US"/>
              <a:t>A </a:t>
            </a:r>
            <a:r>
              <a:rPr lang="en-US" altLang="en-US" i="1"/>
              <a:t>decision tree</a:t>
            </a:r>
            <a:r>
              <a:rPr lang="en-US" altLang="en-US"/>
              <a:t> T encodes d (a classifier or regression function) in form of a tree.</a:t>
            </a:r>
          </a:p>
          <a:p>
            <a:r>
              <a:rPr lang="en-US" altLang="en-US"/>
              <a:t>A node t in T without children is called a </a:t>
            </a:r>
            <a:r>
              <a:rPr lang="en-US" altLang="en-US" i="1"/>
              <a:t>leaf node</a:t>
            </a:r>
            <a:r>
              <a:rPr lang="en-US" altLang="en-US"/>
              <a:t>. Otherwise t is called an </a:t>
            </a:r>
            <a:r>
              <a:rPr lang="en-US" altLang="en-US" i="1"/>
              <a:t>internal node</a:t>
            </a:r>
            <a:r>
              <a:rPr lang="en-US" altLang="en-US"/>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F740333-C178-44E8-AB6F-2C1F226E5870}"/>
              </a:ext>
            </a:extLst>
          </p:cNvPr>
          <p:cNvSpPr txBox="1"/>
          <p:nvPr/>
        </p:nvSpPr>
        <p:spPr>
          <a:xfrm>
            <a:off x="304800" y="1536174"/>
            <a:ext cx="4572000" cy="3785652"/>
          </a:xfrm>
          <a:prstGeom prst="rect">
            <a:avLst/>
          </a:prstGeom>
          <a:noFill/>
        </p:spPr>
        <p:txBody>
          <a:bodyPr wrap="square">
            <a:spAutoFit/>
          </a:bodyPr>
          <a:lstStyle/>
          <a:p>
            <a:r>
              <a:rPr lang="en-GB" b="0" i="0" dirty="0">
                <a:solidFill>
                  <a:srgbClr val="292929"/>
                </a:solidFill>
                <a:effectLst/>
                <a:latin typeface="charter"/>
              </a:rPr>
              <a:t>Decision trees learn from data to approximate  a set of </a:t>
            </a:r>
            <a:r>
              <a:rPr lang="en-GB" b="0" i="0" dirty="0">
                <a:solidFill>
                  <a:srgbClr val="292929"/>
                </a:solidFill>
                <a:effectLst/>
                <a:highlight>
                  <a:srgbClr val="FFFF00"/>
                </a:highlight>
                <a:latin typeface="charter"/>
              </a:rPr>
              <a:t>if-then-else </a:t>
            </a:r>
            <a:r>
              <a:rPr lang="en-GB" b="0" i="0" dirty="0">
                <a:solidFill>
                  <a:srgbClr val="292929"/>
                </a:solidFill>
                <a:effectLst/>
                <a:latin typeface="charter"/>
              </a:rPr>
              <a:t>decision rules.</a:t>
            </a:r>
          </a:p>
          <a:p>
            <a:endParaRPr lang="en-GB" dirty="0">
              <a:solidFill>
                <a:srgbClr val="292929"/>
              </a:solidFill>
              <a:latin typeface="charter"/>
            </a:endParaRPr>
          </a:p>
          <a:p>
            <a:endParaRPr lang="en-GB" b="0" i="0" dirty="0">
              <a:solidFill>
                <a:srgbClr val="292929"/>
              </a:solidFill>
              <a:effectLst/>
              <a:latin typeface="charter"/>
            </a:endParaRPr>
          </a:p>
          <a:p>
            <a:endParaRPr lang="en-GB" dirty="0">
              <a:solidFill>
                <a:srgbClr val="292929"/>
              </a:solidFill>
              <a:latin typeface="charter"/>
            </a:endParaRPr>
          </a:p>
          <a:p>
            <a:endParaRPr lang="en-GB" b="0" i="0" dirty="0">
              <a:solidFill>
                <a:srgbClr val="292929"/>
              </a:solidFill>
              <a:effectLst/>
              <a:latin typeface="charter"/>
            </a:endParaRPr>
          </a:p>
          <a:p>
            <a:r>
              <a:rPr lang="en-GB" b="0" i="0" dirty="0">
                <a:solidFill>
                  <a:srgbClr val="292929"/>
                </a:solidFill>
                <a:effectLst/>
                <a:latin typeface="charter"/>
              </a:rPr>
              <a:t> The deeper the tree, the more complex the decision rules and the </a:t>
            </a:r>
            <a:r>
              <a:rPr lang="en-GB" b="1" i="0" dirty="0">
                <a:solidFill>
                  <a:srgbClr val="FF0000"/>
                </a:solidFill>
                <a:effectLst/>
                <a:highlight>
                  <a:srgbClr val="FFFF00"/>
                </a:highlight>
                <a:latin typeface="charter"/>
              </a:rPr>
              <a:t>fitter</a:t>
            </a:r>
            <a:r>
              <a:rPr lang="en-GB" b="0" i="0" dirty="0">
                <a:solidFill>
                  <a:srgbClr val="292929"/>
                </a:solidFill>
                <a:effectLst/>
                <a:latin typeface="charter"/>
              </a:rPr>
              <a:t> the model.</a:t>
            </a:r>
            <a:endParaRPr lang="en-GB" dirty="0"/>
          </a:p>
        </p:txBody>
      </p:sp>
      <p:cxnSp>
        <p:nvCxnSpPr>
          <p:cNvPr id="10" name="Straight Arrow Connector 9">
            <a:extLst>
              <a:ext uri="{FF2B5EF4-FFF2-40B4-BE49-F238E27FC236}">
                <a16:creationId xmlns:a16="http://schemas.microsoft.com/office/drawing/2014/main" id="{61604B8A-20EA-4160-9B4F-52A91C495405}"/>
              </a:ext>
            </a:extLst>
          </p:cNvPr>
          <p:cNvCxnSpPr/>
          <p:nvPr/>
        </p:nvCxnSpPr>
        <p:spPr bwMode="auto">
          <a:xfrm flipV="1">
            <a:off x="4495800" y="1981200"/>
            <a:ext cx="1524000" cy="304800"/>
          </a:xfrm>
          <a:prstGeom prst="straightConnector1">
            <a:avLst/>
          </a:prstGeom>
          <a:solidFill>
            <a:schemeClr val="accent1"/>
          </a:solidFill>
          <a:ln w="76200" cap="flat" cmpd="sng" algn="ctr">
            <a:solidFill>
              <a:srgbClr val="0033CC"/>
            </a:solidFill>
            <a:prstDash val="solid"/>
            <a:round/>
            <a:headEnd type="none" w="sm" len="sm"/>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TextBox 10">
            <a:extLst>
              <a:ext uri="{FF2B5EF4-FFF2-40B4-BE49-F238E27FC236}">
                <a16:creationId xmlns:a16="http://schemas.microsoft.com/office/drawing/2014/main" id="{E0AF212D-27D0-4CDC-97EE-576766621AB0}"/>
              </a:ext>
            </a:extLst>
          </p:cNvPr>
          <p:cNvSpPr txBox="1"/>
          <p:nvPr/>
        </p:nvSpPr>
        <p:spPr>
          <a:xfrm>
            <a:off x="5791200" y="1219200"/>
            <a:ext cx="3466013" cy="2677656"/>
          </a:xfrm>
          <a:prstGeom prst="rect">
            <a:avLst/>
          </a:prstGeom>
          <a:noFill/>
        </p:spPr>
        <p:txBody>
          <a:bodyPr wrap="none" rtlCol="0">
            <a:spAutoFit/>
          </a:bodyPr>
          <a:lstStyle/>
          <a:p>
            <a:r>
              <a:rPr lang="en-GB" dirty="0"/>
              <a:t>Simple</a:t>
            </a:r>
          </a:p>
          <a:p>
            <a:r>
              <a:rPr lang="en-GB" dirty="0"/>
              <a:t>Structure</a:t>
            </a:r>
          </a:p>
          <a:p>
            <a:endParaRPr lang="en-GB" dirty="0"/>
          </a:p>
          <a:p>
            <a:r>
              <a:rPr lang="en-GB" dirty="0"/>
              <a:t>But </a:t>
            </a:r>
          </a:p>
          <a:p>
            <a:r>
              <a:rPr lang="en-GB" dirty="0"/>
              <a:t>Understandable</a:t>
            </a:r>
          </a:p>
          <a:p>
            <a:r>
              <a:rPr lang="en-GB" dirty="0"/>
              <a:t>To human</a:t>
            </a:r>
          </a:p>
          <a:p>
            <a:r>
              <a:rPr lang="en-GB" dirty="0"/>
              <a:t>To a certain degree only</a:t>
            </a:r>
          </a:p>
        </p:txBody>
      </p:sp>
      <p:cxnSp>
        <p:nvCxnSpPr>
          <p:cNvPr id="13" name="Straight Arrow Connector 12">
            <a:extLst>
              <a:ext uri="{FF2B5EF4-FFF2-40B4-BE49-F238E27FC236}">
                <a16:creationId xmlns:a16="http://schemas.microsoft.com/office/drawing/2014/main" id="{5BD3C105-38CB-438A-AC2D-9BC7105590EF}"/>
              </a:ext>
            </a:extLst>
          </p:cNvPr>
          <p:cNvCxnSpPr/>
          <p:nvPr/>
        </p:nvCxnSpPr>
        <p:spPr bwMode="auto">
          <a:xfrm>
            <a:off x="1074345" y="5181600"/>
            <a:ext cx="1524000" cy="671568"/>
          </a:xfrm>
          <a:prstGeom prst="straightConnector1">
            <a:avLst/>
          </a:prstGeom>
          <a:solidFill>
            <a:schemeClr val="accent1"/>
          </a:solidFill>
          <a:ln w="76200" cap="flat" cmpd="sng" algn="ctr">
            <a:solidFill>
              <a:srgbClr val="0033CC"/>
            </a:solidFill>
            <a:prstDash val="solid"/>
            <a:round/>
            <a:headEnd type="none" w="sm" len="sm"/>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TextBox 14">
            <a:extLst>
              <a:ext uri="{FF2B5EF4-FFF2-40B4-BE49-F238E27FC236}">
                <a16:creationId xmlns:a16="http://schemas.microsoft.com/office/drawing/2014/main" id="{698CDD41-2D61-40B2-9E6F-9C5EB053BE74}"/>
              </a:ext>
            </a:extLst>
          </p:cNvPr>
          <p:cNvSpPr txBox="1"/>
          <p:nvPr/>
        </p:nvSpPr>
        <p:spPr>
          <a:xfrm>
            <a:off x="2905916" y="5622335"/>
            <a:ext cx="1965603" cy="461665"/>
          </a:xfrm>
          <a:prstGeom prst="rect">
            <a:avLst/>
          </a:prstGeom>
          <a:noFill/>
        </p:spPr>
        <p:txBody>
          <a:bodyPr wrap="none" rtlCol="0">
            <a:spAutoFit/>
          </a:bodyPr>
          <a:lstStyle/>
          <a:p>
            <a:r>
              <a:rPr lang="en-GB" dirty="0" err="1"/>
              <a:t>Ocham</a:t>
            </a:r>
            <a:r>
              <a:rPr lang="en-GB" dirty="0"/>
              <a:t> razor</a:t>
            </a:r>
          </a:p>
        </p:txBody>
      </p:sp>
    </p:spTree>
    <p:extLst>
      <p:ext uri="{BB962C8B-B14F-4D97-AF65-F5344CB8AC3E}">
        <p14:creationId xmlns:p14="http://schemas.microsoft.com/office/powerpoint/2010/main" val="27613883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CAD19B-B26F-42DE-B1F7-4223697F39EA}"/>
              </a:ext>
            </a:extLst>
          </p:cNvPr>
          <p:cNvSpPr txBox="1"/>
          <p:nvPr/>
        </p:nvSpPr>
        <p:spPr>
          <a:xfrm>
            <a:off x="762000" y="1447800"/>
            <a:ext cx="4572000" cy="2677656"/>
          </a:xfrm>
          <a:prstGeom prst="rect">
            <a:avLst/>
          </a:prstGeom>
          <a:noFill/>
        </p:spPr>
        <p:txBody>
          <a:bodyPr wrap="square">
            <a:spAutoFit/>
          </a:bodyPr>
          <a:lstStyle/>
          <a:p>
            <a:r>
              <a:rPr lang="en-GB" b="0" i="0" dirty="0">
                <a:solidFill>
                  <a:srgbClr val="292929"/>
                </a:solidFill>
                <a:effectLst/>
                <a:latin typeface="charter"/>
              </a:rPr>
              <a:t>A DECISION </a:t>
            </a:r>
            <a:r>
              <a:rPr lang="en-GB" dirty="0">
                <a:solidFill>
                  <a:srgbClr val="292929"/>
                </a:solidFill>
                <a:latin typeface="charter"/>
              </a:rPr>
              <a:t>TREE </a:t>
            </a:r>
            <a:r>
              <a:rPr lang="en-GB" b="0" i="0" dirty="0">
                <a:solidFill>
                  <a:srgbClr val="292929"/>
                </a:solidFill>
                <a:effectLst/>
                <a:latin typeface="charter"/>
              </a:rPr>
              <a:t>breaks down a data set </a:t>
            </a:r>
            <a:r>
              <a:rPr lang="en-GB" b="1" i="0" dirty="0">
                <a:solidFill>
                  <a:srgbClr val="FF0000"/>
                </a:solidFill>
                <a:effectLst/>
                <a:latin typeface="charter"/>
              </a:rPr>
              <a:t>into smaller and smaller subsets while at the same time an associated decision tree is incrementally developed</a:t>
            </a:r>
            <a:r>
              <a:rPr lang="en-GB" b="0" i="0" dirty="0">
                <a:solidFill>
                  <a:srgbClr val="292929"/>
                </a:solidFill>
                <a:effectLst/>
                <a:latin typeface="charter"/>
              </a:rPr>
              <a:t>. The final result is a tree with decision nodes and leaf nodes. </a:t>
            </a:r>
            <a:endParaRPr lang="en-GB" dirty="0"/>
          </a:p>
        </p:txBody>
      </p:sp>
      <p:sp>
        <p:nvSpPr>
          <p:cNvPr id="5" name="TextBox 4">
            <a:extLst>
              <a:ext uri="{FF2B5EF4-FFF2-40B4-BE49-F238E27FC236}">
                <a16:creationId xmlns:a16="http://schemas.microsoft.com/office/drawing/2014/main" id="{94E7558C-7FCC-440E-A007-2077AD67E90A}"/>
              </a:ext>
            </a:extLst>
          </p:cNvPr>
          <p:cNvSpPr txBox="1"/>
          <p:nvPr/>
        </p:nvSpPr>
        <p:spPr>
          <a:xfrm>
            <a:off x="4343400" y="4343400"/>
            <a:ext cx="4572000" cy="1200329"/>
          </a:xfrm>
          <a:prstGeom prst="rect">
            <a:avLst/>
          </a:prstGeom>
          <a:noFill/>
        </p:spPr>
        <p:txBody>
          <a:bodyPr wrap="square">
            <a:spAutoFit/>
          </a:bodyPr>
          <a:lstStyle/>
          <a:p>
            <a:r>
              <a:rPr lang="en-GB" b="0" i="0">
                <a:solidFill>
                  <a:srgbClr val="292929"/>
                </a:solidFill>
                <a:effectLst/>
                <a:latin typeface="charter"/>
              </a:rPr>
              <a:t>A decision node has two or more branches. Leaf node represents a classification or decision. </a:t>
            </a:r>
            <a:endParaRPr lang="en-GB" dirty="0"/>
          </a:p>
        </p:txBody>
      </p:sp>
      <p:sp>
        <p:nvSpPr>
          <p:cNvPr id="7" name="TextBox 6">
            <a:extLst>
              <a:ext uri="{FF2B5EF4-FFF2-40B4-BE49-F238E27FC236}">
                <a16:creationId xmlns:a16="http://schemas.microsoft.com/office/drawing/2014/main" id="{E52A2FBD-3F42-48F1-98D9-8A9FC7B098CF}"/>
              </a:ext>
            </a:extLst>
          </p:cNvPr>
          <p:cNvSpPr txBox="1"/>
          <p:nvPr/>
        </p:nvSpPr>
        <p:spPr>
          <a:xfrm>
            <a:off x="224073" y="4574233"/>
            <a:ext cx="4043127" cy="2308324"/>
          </a:xfrm>
          <a:prstGeom prst="rect">
            <a:avLst/>
          </a:prstGeom>
          <a:noFill/>
        </p:spPr>
        <p:txBody>
          <a:bodyPr wrap="square">
            <a:spAutoFit/>
          </a:bodyPr>
          <a:lstStyle/>
          <a:p>
            <a:r>
              <a:rPr lang="en-GB" b="0" i="0" dirty="0">
                <a:solidFill>
                  <a:srgbClr val="292929"/>
                </a:solidFill>
                <a:effectLst/>
                <a:latin typeface="charter"/>
              </a:rPr>
              <a:t>The topmost decision node in a tree which corresponds to the best predictor called root node. Decision trees can handle both categorical and numerical data.</a:t>
            </a:r>
            <a:endParaRPr lang="en-GB" dirty="0"/>
          </a:p>
        </p:txBody>
      </p:sp>
    </p:spTree>
    <p:extLst>
      <p:ext uri="{BB962C8B-B14F-4D97-AF65-F5344CB8AC3E}">
        <p14:creationId xmlns:p14="http://schemas.microsoft.com/office/powerpoint/2010/main" val="4050008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10" name="Group 9">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0717" y="0"/>
            <a:ext cx="8323428" cy="6858000"/>
            <a:chOff x="547625" y="0"/>
            <a:chExt cx="11097905" cy="6858000"/>
          </a:xfrm>
        </p:grpSpPr>
        <p:sp>
          <p:nvSpPr>
            <p:cNvPr id="11" name="Freeform: Shape 10">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pic>
        <p:nvPicPr>
          <p:cNvPr id="3" name="Picture 2" descr="Diagram&#10;&#10;Description automatically generated">
            <a:extLst>
              <a:ext uri="{FF2B5EF4-FFF2-40B4-BE49-F238E27FC236}">
                <a16:creationId xmlns:a16="http://schemas.microsoft.com/office/drawing/2014/main" id="{F844EEB7-18D4-4787-ACBF-3416F5645371}"/>
              </a:ext>
            </a:extLst>
          </p:cNvPr>
          <p:cNvPicPr>
            <a:picLocks noChangeAspect="1"/>
          </p:cNvPicPr>
          <p:nvPr/>
        </p:nvPicPr>
        <p:blipFill>
          <a:blip r:embed="rId2"/>
          <a:stretch>
            <a:fillRect/>
          </a:stretch>
        </p:blipFill>
        <p:spPr>
          <a:xfrm>
            <a:off x="2430422" y="1180532"/>
            <a:ext cx="4126206" cy="4394578"/>
          </a:xfrm>
          <a:prstGeom prst="rect">
            <a:avLst/>
          </a:prstGeom>
        </p:spPr>
      </p:pic>
      <p:sp>
        <p:nvSpPr>
          <p:cNvPr id="16" name="TextBox 15">
            <a:extLst>
              <a:ext uri="{FF2B5EF4-FFF2-40B4-BE49-F238E27FC236}">
                <a16:creationId xmlns:a16="http://schemas.microsoft.com/office/drawing/2014/main" id="{BAA6BDA7-1380-42D0-B1BB-8029089BC347}"/>
              </a:ext>
            </a:extLst>
          </p:cNvPr>
          <p:cNvSpPr txBox="1"/>
          <p:nvPr/>
        </p:nvSpPr>
        <p:spPr>
          <a:xfrm>
            <a:off x="144671" y="5985722"/>
            <a:ext cx="4572000" cy="461665"/>
          </a:xfrm>
          <a:prstGeom prst="rect">
            <a:avLst/>
          </a:prstGeom>
          <a:noFill/>
        </p:spPr>
        <p:txBody>
          <a:bodyPr wrap="square">
            <a:spAutoFit/>
          </a:bodyPr>
          <a:lstStyle/>
          <a:p>
            <a:r>
              <a:rPr lang="en-GB" b="0" i="0" dirty="0">
                <a:solidFill>
                  <a:srgbClr val="292929"/>
                </a:solidFill>
                <a:effectLst/>
                <a:latin typeface="charter"/>
              </a:rPr>
              <a:t>These are similar to flowcharts.</a:t>
            </a:r>
            <a:endParaRPr lang="en-GB" dirty="0"/>
          </a:p>
        </p:txBody>
      </p:sp>
    </p:spTree>
    <p:extLst>
      <p:ext uri="{BB962C8B-B14F-4D97-AF65-F5344CB8AC3E}">
        <p14:creationId xmlns:p14="http://schemas.microsoft.com/office/powerpoint/2010/main" val="2863469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CEA0604-8E87-45C4-A34B-A9F983FAA547}"/>
              </a:ext>
            </a:extLst>
          </p:cNvPr>
          <p:cNvSpPr txBox="1"/>
          <p:nvPr/>
        </p:nvSpPr>
        <p:spPr>
          <a:xfrm>
            <a:off x="2362200" y="2780943"/>
            <a:ext cx="4572000" cy="830997"/>
          </a:xfrm>
          <a:prstGeom prst="rect">
            <a:avLst/>
          </a:prstGeom>
          <a:noFill/>
        </p:spPr>
        <p:txBody>
          <a:bodyPr wrap="square">
            <a:spAutoFit/>
          </a:bodyPr>
          <a:lstStyle/>
          <a:p>
            <a:pPr algn="l"/>
            <a:r>
              <a:rPr lang="en-GB" b="0" i="0" dirty="0">
                <a:solidFill>
                  <a:srgbClr val="292929"/>
                </a:solidFill>
                <a:effectLst/>
                <a:latin typeface="charter"/>
              </a:rPr>
              <a:t>There are several steps involved in the building of a decision tree.</a:t>
            </a:r>
          </a:p>
        </p:txBody>
      </p:sp>
      <p:sp>
        <p:nvSpPr>
          <p:cNvPr id="5" name="TextBox 4">
            <a:extLst>
              <a:ext uri="{FF2B5EF4-FFF2-40B4-BE49-F238E27FC236}">
                <a16:creationId xmlns:a16="http://schemas.microsoft.com/office/drawing/2014/main" id="{3B5C1CED-7FC1-403B-995B-C5646FC97FDD}"/>
              </a:ext>
            </a:extLst>
          </p:cNvPr>
          <p:cNvSpPr txBox="1"/>
          <p:nvPr/>
        </p:nvSpPr>
        <p:spPr>
          <a:xfrm>
            <a:off x="1714500" y="381000"/>
            <a:ext cx="5715000" cy="584775"/>
          </a:xfrm>
          <a:prstGeom prst="rect">
            <a:avLst/>
          </a:prstGeom>
          <a:noFill/>
        </p:spPr>
        <p:txBody>
          <a:bodyPr wrap="square">
            <a:spAutoFit/>
          </a:bodyPr>
          <a:lstStyle/>
          <a:p>
            <a:pPr algn="l"/>
            <a:r>
              <a:rPr lang="en-GB" sz="3200" b="1" i="0" dirty="0">
                <a:solidFill>
                  <a:srgbClr val="292929"/>
                </a:solidFill>
                <a:effectLst/>
                <a:latin typeface="sohne"/>
              </a:rPr>
              <a:t>How Do Decision Trees Work?</a:t>
            </a:r>
          </a:p>
        </p:txBody>
      </p:sp>
    </p:spTree>
    <p:extLst>
      <p:ext uri="{BB962C8B-B14F-4D97-AF65-F5344CB8AC3E}">
        <p14:creationId xmlns:p14="http://schemas.microsoft.com/office/powerpoint/2010/main" val="1236272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081690-7758-416D-859B-EA6284B04A49}"/>
              </a:ext>
            </a:extLst>
          </p:cNvPr>
          <p:cNvSpPr txBox="1"/>
          <p:nvPr/>
        </p:nvSpPr>
        <p:spPr>
          <a:xfrm>
            <a:off x="533400" y="1447800"/>
            <a:ext cx="8077200" cy="830997"/>
          </a:xfrm>
          <a:prstGeom prst="rect">
            <a:avLst/>
          </a:prstGeom>
          <a:noFill/>
        </p:spPr>
        <p:txBody>
          <a:bodyPr wrap="square">
            <a:spAutoFit/>
          </a:bodyPr>
          <a:lstStyle/>
          <a:p>
            <a:pPr algn="l"/>
            <a:r>
              <a:rPr lang="en-GB" b="0" i="0" dirty="0">
                <a:solidFill>
                  <a:srgbClr val="292929"/>
                </a:solidFill>
                <a:effectLst/>
                <a:latin typeface="charter"/>
              </a:rPr>
              <a:t>The process of partitioning the data set into subsets. Splits are formed on a particular variable</a:t>
            </a:r>
          </a:p>
        </p:txBody>
      </p:sp>
      <p:sp>
        <p:nvSpPr>
          <p:cNvPr id="4" name="TextBox 3">
            <a:extLst>
              <a:ext uri="{FF2B5EF4-FFF2-40B4-BE49-F238E27FC236}">
                <a16:creationId xmlns:a16="http://schemas.microsoft.com/office/drawing/2014/main" id="{B78B1A1A-D894-45D6-A4C8-D39C03167C80}"/>
              </a:ext>
            </a:extLst>
          </p:cNvPr>
          <p:cNvSpPr txBox="1"/>
          <p:nvPr/>
        </p:nvSpPr>
        <p:spPr>
          <a:xfrm>
            <a:off x="838200" y="457200"/>
            <a:ext cx="4572000" cy="461665"/>
          </a:xfrm>
          <a:prstGeom prst="rect">
            <a:avLst/>
          </a:prstGeom>
          <a:noFill/>
        </p:spPr>
        <p:txBody>
          <a:bodyPr wrap="square">
            <a:spAutoFit/>
          </a:bodyPr>
          <a:lstStyle/>
          <a:p>
            <a:pPr algn="l"/>
            <a:r>
              <a:rPr lang="en-GB" b="1" i="0" dirty="0">
                <a:solidFill>
                  <a:srgbClr val="292929"/>
                </a:solidFill>
                <a:effectLst/>
                <a:latin typeface="sohne"/>
              </a:rPr>
              <a:t>Splitting</a:t>
            </a:r>
          </a:p>
        </p:txBody>
      </p:sp>
      <p:pic>
        <p:nvPicPr>
          <p:cNvPr id="6" name="Picture 5">
            <a:extLst>
              <a:ext uri="{FF2B5EF4-FFF2-40B4-BE49-F238E27FC236}">
                <a16:creationId xmlns:a16="http://schemas.microsoft.com/office/drawing/2014/main" id="{0EC3F10C-C41D-4E31-B7FF-2A1CD8BFB8D5}"/>
              </a:ext>
            </a:extLst>
          </p:cNvPr>
          <p:cNvPicPr>
            <a:picLocks noChangeAspect="1"/>
          </p:cNvPicPr>
          <p:nvPr/>
        </p:nvPicPr>
        <p:blipFill>
          <a:blip r:embed="rId2"/>
          <a:stretch>
            <a:fillRect/>
          </a:stretch>
        </p:blipFill>
        <p:spPr>
          <a:xfrm>
            <a:off x="381000" y="2362200"/>
            <a:ext cx="8077200" cy="3599081"/>
          </a:xfrm>
          <a:prstGeom prst="rect">
            <a:avLst/>
          </a:prstGeom>
        </p:spPr>
      </p:pic>
    </p:spTree>
    <p:extLst>
      <p:ext uri="{BB962C8B-B14F-4D97-AF65-F5344CB8AC3E}">
        <p14:creationId xmlns:p14="http://schemas.microsoft.com/office/powerpoint/2010/main" val="3015385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2A38A9-E8EB-4F22-85D6-6967A928F3E2}"/>
              </a:ext>
            </a:extLst>
          </p:cNvPr>
          <p:cNvSpPr txBox="1"/>
          <p:nvPr/>
        </p:nvSpPr>
        <p:spPr>
          <a:xfrm>
            <a:off x="685800" y="2209800"/>
            <a:ext cx="7543800" cy="3416320"/>
          </a:xfrm>
          <a:prstGeom prst="rect">
            <a:avLst/>
          </a:prstGeom>
          <a:noFill/>
        </p:spPr>
        <p:txBody>
          <a:bodyPr wrap="square">
            <a:spAutoFit/>
          </a:bodyPr>
          <a:lstStyle/>
          <a:p>
            <a:pPr algn="l"/>
            <a:r>
              <a:rPr lang="en-GB" dirty="0">
                <a:solidFill>
                  <a:srgbClr val="292929"/>
                </a:solidFill>
                <a:latin typeface="charter"/>
              </a:rPr>
              <a:t>T</a:t>
            </a:r>
            <a:r>
              <a:rPr lang="en-GB" b="0" i="0" dirty="0">
                <a:solidFill>
                  <a:srgbClr val="292929"/>
                </a:solidFill>
                <a:effectLst/>
                <a:latin typeface="charter"/>
              </a:rPr>
              <a:t>he shortening of branches of the tree. Pruning is the process of reducing the size of the tree by </a:t>
            </a:r>
            <a:r>
              <a:rPr lang="en-GB" b="1" i="0" u="sng" dirty="0">
                <a:solidFill>
                  <a:srgbClr val="FF0000"/>
                </a:solidFill>
                <a:effectLst/>
                <a:latin typeface="charter"/>
              </a:rPr>
              <a:t>turning some branch nodes into leaf nodes</a:t>
            </a:r>
            <a:r>
              <a:rPr lang="en-GB" b="0" i="0" dirty="0">
                <a:solidFill>
                  <a:srgbClr val="292929"/>
                </a:solidFill>
                <a:effectLst/>
                <a:latin typeface="charter"/>
              </a:rPr>
              <a:t>, and removing the leaf nodes under the original branch. Pruning is useful because classification trees may </a:t>
            </a:r>
            <a:r>
              <a:rPr lang="en-GB" b="1" i="0" dirty="0">
                <a:solidFill>
                  <a:srgbClr val="292929"/>
                </a:solidFill>
                <a:effectLst>
                  <a:outerShdw blurRad="38100" dist="38100" dir="2700000" algn="tl">
                    <a:srgbClr val="000000">
                      <a:alpha val="43137"/>
                    </a:srgbClr>
                  </a:outerShdw>
                </a:effectLst>
                <a:highlight>
                  <a:srgbClr val="FFFF00"/>
                </a:highlight>
                <a:latin typeface="charter"/>
              </a:rPr>
              <a:t>fit the training data well</a:t>
            </a:r>
            <a:r>
              <a:rPr lang="en-GB" b="0" i="0" dirty="0">
                <a:solidFill>
                  <a:srgbClr val="292929"/>
                </a:solidFill>
                <a:effectLst/>
                <a:latin typeface="charter"/>
              </a:rPr>
              <a:t>, but may do a </a:t>
            </a:r>
            <a:r>
              <a:rPr lang="en-GB" b="0" i="0" dirty="0">
                <a:solidFill>
                  <a:srgbClr val="292929"/>
                </a:solidFill>
                <a:effectLst/>
                <a:highlight>
                  <a:srgbClr val="FFFF00"/>
                </a:highlight>
                <a:latin typeface="charter"/>
              </a:rPr>
              <a:t>poor job of classifying new values</a:t>
            </a:r>
            <a:r>
              <a:rPr lang="en-GB" b="0" i="0" dirty="0">
                <a:solidFill>
                  <a:srgbClr val="292929"/>
                </a:solidFill>
                <a:effectLst/>
                <a:latin typeface="charter"/>
              </a:rPr>
              <a:t>. A simpler tree often avoids over-fitting.</a:t>
            </a:r>
          </a:p>
          <a:p>
            <a:br>
              <a:rPr lang="en-GB" dirty="0">
                <a:effectLst/>
              </a:rPr>
            </a:br>
            <a:endParaRPr lang="en-GB" b="1" i="0" dirty="0">
              <a:solidFill>
                <a:srgbClr val="292929"/>
              </a:solidFill>
              <a:effectLst/>
              <a:latin typeface="sohne"/>
            </a:endParaRPr>
          </a:p>
        </p:txBody>
      </p:sp>
      <p:sp>
        <p:nvSpPr>
          <p:cNvPr id="4" name="TextBox 3">
            <a:extLst>
              <a:ext uri="{FF2B5EF4-FFF2-40B4-BE49-F238E27FC236}">
                <a16:creationId xmlns:a16="http://schemas.microsoft.com/office/drawing/2014/main" id="{4B1E8E79-B668-41E1-8160-46561849F3F5}"/>
              </a:ext>
            </a:extLst>
          </p:cNvPr>
          <p:cNvSpPr txBox="1"/>
          <p:nvPr/>
        </p:nvSpPr>
        <p:spPr>
          <a:xfrm>
            <a:off x="685800" y="533400"/>
            <a:ext cx="4572000" cy="461665"/>
          </a:xfrm>
          <a:prstGeom prst="rect">
            <a:avLst/>
          </a:prstGeom>
          <a:noFill/>
        </p:spPr>
        <p:txBody>
          <a:bodyPr wrap="square">
            <a:spAutoFit/>
          </a:bodyPr>
          <a:lstStyle/>
          <a:p>
            <a:pPr algn="l"/>
            <a:r>
              <a:rPr lang="en-GB" b="1" i="0">
                <a:solidFill>
                  <a:srgbClr val="292929"/>
                </a:solidFill>
                <a:effectLst/>
                <a:latin typeface="sohne"/>
              </a:rPr>
              <a:t>Pruning</a:t>
            </a:r>
            <a:endParaRPr lang="en-GB" b="1" i="0" dirty="0">
              <a:solidFill>
                <a:srgbClr val="292929"/>
              </a:solidFill>
              <a:effectLst/>
              <a:latin typeface="sohne"/>
            </a:endParaRPr>
          </a:p>
        </p:txBody>
      </p:sp>
      <p:cxnSp>
        <p:nvCxnSpPr>
          <p:cNvPr id="6" name="Straight Arrow Connector 5">
            <a:extLst>
              <a:ext uri="{FF2B5EF4-FFF2-40B4-BE49-F238E27FC236}">
                <a16:creationId xmlns:a16="http://schemas.microsoft.com/office/drawing/2014/main" id="{A150F5F4-9E78-4F25-BE34-0CF70AE4707E}"/>
              </a:ext>
            </a:extLst>
          </p:cNvPr>
          <p:cNvCxnSpPr/>
          <p:nvPr/>
        </p:nvCxnSpPr>
        <p:spPr bwMode="auto">
          <a:xfrm>
            <a:off x="4419600" y="4495800"/>
            <a:ext cx="990600" cy="1676400"/>
          </a:xfrm>
          <a:prstGeom prst="straightConnector1">
            <a:avLst/>
          </a:prstGeom>
          <a:solidFill>
            <a:schemeClr val="accent1"/>
          </a:solidFill>
          <a:ln w="12700" cap="flat" cmpd="sng" algn="ctr">
            <a:solidFill>
              <a:schemeClr val="tx1"/>
            </a:solidFill>
            <a:prstDash val="solid"/>
            <a:round/>
            <a:headEnd type="none" w="sm" len="sm"/>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Box 6">
            <a:extLst>
              <a:ext uri="{FF2B5EF4-FFF2-40B4-BE49-F238E27FC236}">
                <a16:creationId xmlns:a16="http://schemas.microsoft.com/office/drawing/2014/main" id="{829229F0-AA87-4982-A1BA-C5D1E352D980}"/>
              </a:ext>
            </a:extLst>
          </p:cNvPr>
          <p:cNvSpPr txBox="1"/>
          <p:nvPr/>
        </p:nvSpPr>
        <p:spPr>
          <a:xfrm>
            <a:off x="5410200" y="6142776"/>
            <a:ext cx="1630575" cy="461665"/>
          </a:xfrm>
          <a:prstGeom prst="rect">
            <a:avLst/>
          </a:prstGeom>
          <a:noFill/>
        </p:spPr>
        <p:txBody>
          <a:bodyPr wrap="none" rtlCol="0">
            <a:spAutoFit/>
          </a:bodyPr>
          <a:lstStyle/>
          <a:p>
            <a:r>
              <a:rPr lang="en-GB" dirty="0"/>
              <a:t>overfitting</a:t>
            </a:r>
          </a:p>
        </p:txBody>
      </p:sp>
    </p:spTree>
    <p:extLst>
      <p:ext uri="{BB962C8B-B14F-4D97-AF65-F5344CB8AC3E}">
        <p14:creationId xmlns:p14="http://schemas.microsoft.com/office/powerpoint/2010/main" val="235867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20" name="Freeform: Shape 9">
            <a:extLst>
              <a:ext uri="{FF2B5EF4-FFF2-40B4-BE49-F238E27FC236}">
                <a16:creationId xmlns:a16="http://schemas.microsoft.com/office/drawing/2014/main" id="{0ACBD85E-A404-45CB-B532-1039E479D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43714" y="-1643715"/>
            <a:ext cx="5856341" cy="9143771"/>
          </a:xfrm>
          <a:custGeom>
            <a:avLst/>
            <a:gdLst>
              <a:gd name="connsiteX0" fmla="*/ 0 w 5856341"/>
              <a:gd name="connsiteY0" fmla="*/ 12191695 h 12191695"/>
              <a:gd name="connsiteX1" fmla="*/ 0 w 5856341"/>
              <a:gd name="connsiteY1" fmla="*/ 0 h 12191695"/>
              <a:gd name="connsiteX2" fmla="*/ 243849 w 5856341"/>
              <a:gd name="connsiteY2" fmla="*/ 0 h 12191695"/>
              <a:gd name="connsiteX3" fmla="*/ 505121 w 5856341"/>
              <a:gd name="connsiteY3" fmla="*/ 0 h 12191695"/>
              <a:gd name="connsiteX4" fmla="*/ 723207 w 5856341"/>
              <a:gd name="connsiteY4" fmla="*/ 0 h 12191695"/>
              <a:gd name="connsiteX5" fmla="*/ 755828 w 5856341"/>
              <a:gd name="connsiteY5" fmla="*/ 0 h 12191695"/>
              <a:gd name="connsiteX6" fmla="*/ 1411868 w 5856341"/>
              <a:gd name="connsiteY6" fmla="*/ 0 h 12191695"/>
              <a:gd name="connsiteX7" fmla="*/ 1421034 w 5856341"/>
              <a:gd name="connsiteY7" fmla="*/ 0 h 12191695"/>
              <a:gd name="connsiteX8" fmla="*/ 1515206 w 5856341"/>
              <a:gd name="connsiteY8" fmla="*/ 0 h 12191695"/>
              <a:gd name="connsiteX9" fmla="*/ 2636151 w 5856341"/>
              <a:gd name="connsiteY9" fmla="*/ 0 h 12191695"/>
              <a:gd name="connsiteX10" fmla="*/ 4637890 w 5856341"/>
              <a:gd name="connsiteY10" fmla="*/ 0 h 12191695"/>
              <a:gd name="connsiteX11" fmla="*/ 4654499 w 5856341"/>
              <a:gd name="connsiteY11" fmla="*/ 26661 h 12191695"/>
              <a:gd name="connsiteX12" fmla="*/ 5856341 w 5856341"/>
              <a:gd name="connsiteY12" fmla="*/ 6438338 h 12191695"/>
              <a:gd name="connsiteX13" fmla="*/ 4449211 w 5856341"/>
              <a:gd name="connsiteY13" fmla="*/ 11332719 h 12191695"/>
              <a:gd name="connsiteX14" fmla="*/ 4061349 w 5856341"/>
              <a:gd name="connsiteY14" fmla="*/ 12054097 h 12191695"/>
              <a:gd name="connsiteX15" fmla="*/ 3977450 w 5856341"/>
              <a:gd name="connsiteY15" fmla="*/ 12191695 h 12191695"/>
              <a:gd name="connsiteX16" fmla="*/ 2636151 w 5856341"/>
              <a:gd name="connsiteY16" fmla="*/ 12191695 h 12191695"/>
              <a:gd name="connsiteX17" fmla="*/ 1421034 w 5856341"/>
              <a:gd name="connsiteY17" fmla="*/ 12191695 h 12191695"/>
              <a:gd name="connsiteX18" fmla="*/ 1411868 w 5856341"/>
              <a:gd name="connsiteY18" fmla="*/ 12191695 h 12191695"/>
              <a:gd name="connsiteX19" fmla="*/ 1283685 w 5856341"/>
              <a:gd name="connsiteY19" fmla="*/ 12191695 h 12191695"/>
              <a:gd name="connsiteX20" fmla="*/ 755828 w 5856341"/>
              <a:gd name="connsiteY20" fmla="*/ 12191695 h 12191695"/>
              <a:gd name="connsiteX21" fmla="*/ 723207 w 5856341"/>
              <a:gd name="connsiteY21" fmla="*/ 12191695 h 12191695"/>
              <a:gd name="connsiteX22" fmla="*/ 505121 w 5856341"/>
              <a:gd name="connsiteY22" fmla="*/ 12191695 h 12191695"/>
              <a:gd name="connsiteX23" fmla="*/ 243849 w 5856341"/>
              <a:gd name="connsiteY23"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856341" h="12191695">
                <a:moveTo>
                  <a:pt x="0" y="12191695"/>
                </a:moveTo>
                <a:lnTo>
                  <a:pt x="0" y="0"/>
                </a:lnTo>
                <a:lnTo>
                  <a:pt x="243849" y="0"/>
                </a:lnTo>
                <a:lnTo>
                  <a:pt x="505121" y="0"/>
                </a:lnTo>
                <a:lnTo>
                  <a:pt x="723207" y="0"/>
                </a:lnTo>
                <a:lnTo>
                  <a:pt x="755828" y="0"/>
                </a:lnTo>
                <a:lnTo>
                  <a:pt x="1411868" y="0"/>
                </a:lnTo>
                <a:lnTo>
                  <a:pt x="1421034" y="0"/>
                </a:lnTo>
                <a:lnTo>
                  <a:pt x="1515206" y="0"/>
                </a:lnTo>
                <a:lnTo>
                  <a:pt x="2636151" y="0"/>
                </a:lnTo>
                <a:lnTo>
                  <a:pt x="4637890" y="0"/>
                </a:lnTo>
                <a:lnTo>
                  <a:pt x="4654499" y="26661"/>
                </a:lnTo>
                <a:cubicBezTo>
                  <a:pt x="5425621" y="1341551"/>
                  <a:pt x="5856341" y="3721137"/>
                  <a:pt x="5856341" y="6438338"/>
                </a:cubicBezTo>
                <a:cubicBezTo>
                  <a:pt x="5856341" y="8833790"/>
                  <a:pt x="5159120" y="9960353"/>
                  <a:pt x="4449211" y="11332719"/>
                </a:cubicBezTo>
                <a:cubicBezTo>
                  <a:pt x="4319934" y="11582638"/>
                  <a:pt x="4191839" y="11827452"/>
                  <a:pt x="4061349" y="12054097"/>
                </a:cubicBezTo>
                <a:lnTo>
                  <a:pt x="3977450" y="12191695"/>
                </a:lnTo>
                <a:lnTo>
                  <a:pt x="2636151" y="12191695"/>
                </a:lnTo>
                <a:lnTo>
                  <a:pt x="1421034" y="12191695"/>
                </a:lnTo>
                <a:lnTo>
                  <a:pt x="1411868" y="12191695"/>
                </a:lnTo>
                <a:lnTo>
                  <a:pt x="1283685" y="12191695"/>
                </a:lnTo>
                <a:lnTo>
                  <a:pt x="755828" y="12191695"/>
                </a:lnTo>
                <a:lnTo>
                  <a:pt x="723207" y="12191695"/>
                </a:lnTo>
                <a:lnTo>
                  <a:pt x="505121" y="12191695"/>
                </a:lnTo>
                <a:lnTo>
                  <a:pt x="243849" y="1219169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DB1626B1-BAC7-4893-A5AC-620597685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22316" y="649035"/>
            <a:ext cx="1899138" cy="9143771"/>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D64E9910-51FE-45BF-973D-9D2401FD3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19797" y="486388"/>
            <a:ext cx="1904176" cy="9143771"/>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3" name="Picture 2">
            <a:extLst>
              <a:ext uri="{FF2B5EF4-FFF2-40B4-BE49-F238E27FC236}">
                <a16:creationId xmlns:a16="http://schemas.microsoft.com/office/drawing/2014/main" id="{8A05A769-4293-46BB-A712-7A00DFBD178F}"/>
              </a:ext>
            </a:extLst>
          </p:cNvPr>
          <p:cNvPicPr>
            <a:picLocks noChangeAspect="1"/>
          </p:cNvPicPr>
          <p:nvPr/>
        </p:nvPicPr>
        <p:blipFill>
          <a:blip r:embed="rId2"/>
          <a:stretch>
            <a:fillRect/>
          </a:stretch>
        </p:blipFill>
        <p:spPr>
          <a:xfrm>
            <a:off x="1581434" y="1172082"/>
            <a:ext cx="5981131" cy="3259716"/>
          </a:xfrm>
          <a:prstGeom prst="rect">
            <a:avLst/>
          </a:prstGeom>
        </p:spPr>
      </p:pic>
    </p:spTree>
    <p:extLst>
      <p:ext uri="{BB962C8B-B14F-4D97-AF65-F5344CB8AC3E}">
        <p14:creationId xmlns:p14="http://schemas.microsoft.com/office/powerpoint/2010/main" val="2493413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CEF27D-8AB3-4C1B-99D1-FA5B0DB1AF69}"/>
              </a:ext>
            </a:extLst>
          </p:cNvPr>
          <p:cNvSpPr txBox="1"/>
          <p:nvPr/>
        </p:nvSpPr>
        <p:spPr>
          <a:xfrm>
            <a:off x="2286000" y="2461767"/>
            <a:ext cx="4572000" cy="1200329"/>
          </a:xfrm>
          <a:prstGeom prst="rect">
            <a:avLst/>
          </a:prstGeom>
          <a:noFill/>
        </p:spPr>
        <p:txBody>
          <a:bodyPr wrap="square">
            <a:spAutoFit/>
          </a:bodyPr>
          <a:lstStyle/>
          <a:p>
            <a:pPr algn="l"/>
            <a:r>
              <a:rPr lang="en-GB" b="0" i="0" dirty="0">
                <a:solidFill>
                  <a:srgbClr val="292929"/>
                </a:solidFill>
                <a:effectLst/>
                <a:latin typeface="charter"/>
              </a:rPr>
              <a:t>The process of finding the smallest tree that fits the data with the smallest error</a:t>
            </a:r>
          </a:p>
        </p:txBody>
      </p:sp>
      <p:sp>
        <p:nvSpPr>
          <p:cNvPr id="5" name="TextBox 4">
            <a:extLst>
              <a:ext uri="{FF2B5EF4-FFF2-40B4-BE49-F238E27FC236}">
                <a16:creationId xmlns:a16="http://schemas.microsoft.com/office/drawing/2014/main" id="{53B95299-811F-4AF5-879D-0B4AA637AB87}"/>
              </a:ext>
            </a:extLst>
          </p:cNvPr>
          <p:cNvSpPr txBox="1"/>
          <p:nvPr/>
        </p:nvSpPr>
        <p:spPr>
          <a:xfrm>
            <a:off x="533400" y="533400"/>
            <a:ext cx="4572000" cy="461665"/>
          </a:xfrm>
          <a:prstGeom prst="rect">
            <a:avLst/>
          </a:prstGeom>
          <a:noFill/>
        </p:spPr>
        <p:txBody>
          <a:bodyPr wrap="square">
            <a:spAutoFit/>
          </a:bodyPr>
          <a:lstStyle/>
          <a:p>
            <a:pPr algn="l"/>
            <a:r>
              <a:rPr lang="en-GB" b="1" i="0" dirty="0">
                <a:solidFill>
                  <a:srgbClr val="292929"/>
                </a:solidFill>
                <a:effectLst/>
                <a:latin typeface="sohne"/>
              </a:rPr>
              <a:t>Tree Selection</a:t>
            </a:r>
          </a:p>
        </p:txBody>
      </p:sp>
    </p:spTree>
    <p:extLst>
      <p:ext uri="{BB962C8B-B14F-4D97-AF65-F5344CB8AC3E}">
        <p14:creationId xmlns:p14="http://schemas.microsoft.com/office/powerpoint/2010/main" val="2178766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4C3EA8-A932-4B57-AF3A-B95941C58FDF}"/>
              </a:ext>
            </a:extLst>
          </p:cNvPr>
          <p:cNvSpPr txBox="1"/>
          <p:nvPr/>
        </p:nvSpPr>
        <p:spPr>
          <a:xfrm>
            <a:off x="381000" y="1295400"/>
            <a:ext cx="8839200" cy="2308324"/>
          </a:xfrm>
          <a:prstGeom prst="rect">
            <a:avLst/>
          </a:prstGeom>
          <a:noFill/>
        </p:spPr>
        <p:txBody>
          <a:bodyPr wrap="square">
            <a:spAutoFit/>
          </a:bodyPr>
          <a:lstStyle/>
          <a:p>
            <a:pPr algn="l"/>
            <a:r>
              <a:rPr lang="en-GB" b="0" i="0" dirty="0">
                <a:solidFill>
                  <a:srgbClr val="292929"/>
                </a:solidFill>
                <a:effectLst/>
                <a:latin typeface="charter"/>
              </a:rPr>
              <a:t>A decision tree is built top-down from a root node and involves partitioning the data into subsets that contain instances with similar values (homogeneous). </a:t>
            </a:r>
            <a:r>
              <a:rPr lang="en-GB" dirty="0"/>
              <a:t>Dec tree uses entropy to calculate the homogeneity of a sample.</a:t>
            </a:r>
            <a:r>
              <a:rPr lang="en-GB" b="0" i="0" dirty="0">
                <a:solidFill>
                  <a:srgbClr val="292929"/>
                </a:solidFill>
                <a:effectLst/>
                <a:latin typeface="charter"/>
              </a:rPr>
              <a:t> If the sample is completely homogeneous the entropy is zero and if the sample is an equally divided it has entropy of one.</a:t>
            </a:r>
            <a:endParaRPr lang="en-GB" b="1" i="0" dirty="0">
              <a:solidFill>
                <a:srgbClr val="292929"/>
              </a:solidFill>
              <a:effectLst/>
              <a:latin typeface="sohne"/>
            </a:endParaRPr>
          </a:p>
        </p:txBody>
      </p:sp>
      <p:sp>
        <p:nvSpPr>
          <p:cNvPr id="4" name="TextBox 3">
            <a:extLst>
              <a:ext uri="{FF2B5EF4-FFF2-40B4-BE49-F238E27FC236}">
                <a16:creationId xmlns:a16="http://schemas.microsoft.com/office/drawing/2014/main" id="{7FD194F3-08C3-4BEB-B74D-3F22A7F529C2}"/>
              </a:ext>
            </a:extLst>
          </p:cNvPr>
          <p:cNvSpPr txBox="1"/>
          <p:nvPr/>
        </p:nvSpPr>
        <p:spPr>
          <a:xfrm>
            <a:off x="609600" y="609600"/>
            <a:ext cx="4572000" cy="461665"/>
          </a:xfrm>
          <a:prstGeom prst="rect">
            <a:avLst/>
          </a:prstGeom>
          <a:noFill/>
        </p:spPr>
        <p:txBody>
          <a:bodyPr wrap="square">
            <a:spAutoFit/>
          </a:bodyPr>
          <a:lstStyle/>
          <a:p>
            <a:pPr algn="l"/>
            <a:r>
              <a:rPr lang="en-GB" b="1" i="0">
                <a:solidFill>
                  <a:srgbClr val="292929"/>
                </a:solidFill>
                <a:effectLst/>
                <a:latin typeface="sohne"/>
              </a:rPr>
              <a:t>Key Factors :</a:t>
            </a:r>
            <a:endParaRPr lang="en-GB" b="1" i="0" dirty="0">
              <a:solidFill>
                <a:srgbClr val="292929"/>
              </a:solidFill>
              <a:effectLst/>
              <a:latin typeface="sohne"/>
            </a:endParaRPr>
          </a:p>
        </p:txBody>
      </p:sp>
      <p:pic>
        <p:nvPicPr>
          <p:cNvPr id="6" name="Picture 5">
            <a:extLst>
              <a:ext uri="{FF2B5EF4-FFF2-40B4-BE49-F238E27FC236}">
                <a16:creationId xmlns:a16="http://schemas.microsoft.com/office/drawing/2014/main" id="{5B45A1C4-C16D-4522-9255-91534849006F}"/>
              </a:ext>
            </a:extLst>
          </p:cNvPr>
          <p:cNvPicPr>
            <a:picLocks noChangeAspect="1"/>
          </p:cNvPicPr>
          <p:nvPr/>
        </p:nvPicPr>
        <p:blipFill>
          <a:blip r:embed="rId2"/>
          <a:stretch>
            <a:fillRect/>
          </a:stretch>
        </p:blipFill>
        <p:spPr>
          <a:xfrm>
            <a:off x="4191000" y="3200400"/>
            <a:ext cx="4333875" cy="3390900"/>
          </a:xfrm>
          <a:prstGeom prst="rect">
            <a:avLst/>
          </a:prstGeom>
        </p:spPr>
      </p:pic>
    </p:spTree>
    <p:extLst>
      <p:ext uri="{BB962C8B-B14F-4D97-AF65-F5344CB8AC3E}">
        <p14:creationId xmlns:p14="http://schemas.microsoft.com/office/powerpoint/2010/main" val="1315885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54FE17F-5FFF-4FF4-8BAD-84A5F0172A25}"/>
              </a:ext>
            </a:extLst>
          </p:cNvPr>
          <p:cNvSpPr txBox="1"/>
          <p:nvPr/>
        </p:nvSpPr>
        <p:spPr>
          <a:xfrm>
            <a:off x="457200" y="609600"/>
            <a:ext cx="4572000" cy="461665"/>
          </a:xfrm>
          <a:prstGeom prst="rect">
            <a:avLst/>
          </a:prstGeom>
          <a:noFill/>
        </p:spPr>
        <p:txBody>
          <a:bodyPr wrap="square">
            <a:spAutoFit/>
          </a:bodyPr>
          <a:lstStyle/>
          <a:p>
            <a:pPr algn="l"/>
            <a:r>
              <a:rPr lang="en-GB" b="1" i="0" dirty="0">
                <a:solidFill>
                  <a:srgbClr val="292929"/>
                </a:solidFill>
                <a:effectLst/>
                <a:latin typeface="sohne"/>
              </a:rPr>
              <a:t>2. Information Gain</a:t>
            </a:r>
          </a:p>
        </p:txBody>
      </p:sp>
      <p:sp>
        <p:nvSpPr>
          <p:cNvPr id="5" name="TextBox 4">
            <a:extLst>
              <a:ext uri="{FF2B5EF4-FFF2-40B4-BE49-F238E27FC236}">
                <a16:creationId xmlns:a16="http://schemas.microsoft.com/office/drawing/2014/main" id="{F611B9B3-4C5D-4FEB-9DBA-3C989055CD11}"/>
              </a:ext>
            </a:extLst>
          </p:cNvPr>
          <p:cNvSpPr txBox="1"/>
          <p:nvPr/>
        </p:nvSpPr>
        <p:spPr>
          <a:xfrm>
            <a:off x="448900" y="1600200"/>
            <a:ext cx="8314099" cy="1569660"/>
          </a:xfrm>
          <a:prstGeom prst="rect">
            <a:avLst/>
          </a:prstGeom>
          <a:noFill/>
        </p:spPr>
        <p:txBody>
          <a:bodyPr wrap="square">
            <a:spAutoFit/>
          </a:bodyPr>
          <a:lstStyle/>
          <a:p>
            <a:r>
              <a:rPr lang="en-GB" b="0" i="0" dirty="0">
                <a:solidFill>
                  <a:srgbClr val="292929"/>
                </a:solidFill>
                <a:effectLst/>
                <a:latin typeface="charter"/>
              </a:rPr>
              <a:t>The information gain is based on the decrease in entropy after a dataset is split on an attribute. Constructing a decision tree is all about finding feature that returns the highest information gain (i.e., the most homogeneous branches).</a:t>
            </a:r>
            <a:endParaRPr lang="en-GB" dirty="0"/>
          </a:p>
        </p:txBody>
      </p:sp>
    </p:spTree>
    <p:extLst>
      <p:ext uri="{BB962C8B-B14F-4D97-AF65-F5344CB8AC3E}">
        <p14:creationId xmlns:p14="http://schemas.microsoft.com/office/powerpoint/2010/main" val="29812461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34CC11-B63B-4DDD-8094-0FBDAED7C01F}"/>
              </a:ext>
            </a:extLst>
          </p:cNvPr>
          <p:cNvSpPr txBox="1"/>
          <p:nvPr/>
        </p:nvSpPr>
        <p:spPr>
          <a:xfrm>
            <a:off x="457200" y="533400"/>
            <a:ext cx="6781800" cy="461665"/>
          </a:xfrm>
          <a:prstGeom prst="rect">
            <a:avLst/>
          </a:prstGeom>
          <a:noFill/>
        </p:spPr>
        <p:txBody>
          <a:bodyPr wrap="square">
            <a:spAutoFit/>
          </a:bodyPr>
          <a:lstStyle/>
          <a:p>
            <a:r>
              <a:rPr lang="en-GB" b="0" i="1" dirty="0">
                <a:solidFill>
                  <a:srgbClr val="292929"/>
                </a:solidFill>
                <a:effectLst/>
                <a:latin typeface="charter"/>
              </a:rPr>
              <a:t>Computing the </a:t>
            </a:r>
            <a:r>
              <a:rPr lang="en-GB" b="1" i="0" dirty="0">
                <a:solidFill>
                  <a:srgbClr val="292929"/>
                </a:solidFill>
                <a:effectLst/>
                <a:latin typeface="sohne"/>
              </a:rPr>
              <a:t>Information Gain  </a:t>
            </a:r>
            <a:r>
              <a:rPr lang="en-GB" b="0" i="1" dirty="0">
                <a:solidFill>
                  <a:srgbClr val="292929"/>
                </a:solidFill>
                <a:effectLst/>
                <a:latin typeface="charter"/>
              </a:rPr>
              <a:t>Steps 1 and 3</a:t>
            </a:r>
            <a:endParaRPr lang="en-GB" dirty="0"/>
          </a:p>
        </p:txBody>
      </p:sp>
      <p:sp>
        <p:nvSpPr>
          <p:cNvPr id="5" name="TextBox 4">
            <a:extLst>
              <a:ext uri="{FF2B5EF4-FFF2-40B4-BE49-F238E27FC236}">
                <a16:creationId xmlns:a16="http://schemas.microsoft.com/office/drawing/2014/main" id="{A580ACBF-8C36-4638-9055-F30A1B206B32}"/>
              </a:ext>
            </a:extLst>
          </p:cNvPr>
          <p:cNvSpPr txBox="1"/>
          <p:nvPr/>
        </p:nvSpPr>
        <p:spPr>
          <a:xfrm>
            <a:off x="304800" y="1600200"/>
            <a:ext cx="4572000" cy="461665"/>
          </a:xfrm>
          <a:prstGeom prst="rect">
            <a:avLst/>
          </a:prstGeom>
          <a:noFill/>
        </p:spPr>
        <p:txBody>
          <a:bodyPr wrap="square">
            <a:spAutoFit/>
          </a:bodyPr>
          <a:lstStyle/>
          <a:p>
            <a:r>
              <a:rPr lang="en-GB" b="1" i="1" u="sng" dirty="0">
                <a:solidFill>
                  <a:srgbClr val="FF0000"/>
                </a:solidFill>
                <a:effectLst>
                  <a:outerShdw blurRad="38100" dist="38100" dir="2700000" algn="tl">
                    <a:srgbClr val="000000">
                      <a:alpha val="43137"/>
                    </a:srgbClr>
                  </a:outerShdw>
                </a:effectLst>
                <a:latin typeface="charter"/>
              </a:rPr>
              <a:t>1) Calculate entropy of the target</a:t>
            </a:r>
            <a:endParaRPr lang="en-GB" b="1" i="1" u="sng" dirty="0">
              <a:solidFill>
                <a:srgbClr val="FF000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26948A94-E93E-484B-A8AD-C82601ED3ABF}"/>
              </a:ext>
            </a:extLst>
          </p:cNvPr>
          <p:cNvSpPr txBox="1"/>
          <p:nvPr/>
        </p:nvSpPr>
        <p:spPr>
          <a:xfrm>
            <a:off x="304800" y="2286000"/>
            <a:ext cx="8311836" cy="3785652"/>
          </a:xfrm>
          <a:prstGeom prst="rect">
            <a:avLst/>
          </a:prstGeom>
          <a:noFill/>
        </p:spPr>
        <p:txBody>
          <a:bodyPr wrap="square">
            <a:spAutoFit/>
          </a:bodyPr>
          <a:lstStyle/>
          <a:p>
            <a:r>
              <a:rPr lang="en-GB" b="0" i="0" dirty="0">
                <a:solidFill>
                  <a:srgbClr val="292929"/>
                </a:solidFill>
                <a:effectLst/>
                <a:highlight>
                  <a:srgbClr val="FFFF00"/>
                </a:highlight>
                <a:latin typeface="charter"/>
              </a:rPr>
              <a:t>The dataset is then split on the different attributes. </a:t>
            </a:r>
          </a:p>
          <a:p>
            <a:endParaRPr lang="en-GB" dirty="0">
              <a:solidFill>
                <a:srgbClr val="292929"/>
              </a:solidFill>
              <a:highlight>
                <a:srgbClr val="FFFF00"/>
              </a:highlight>
              <a:latin typeface="charter"/>
            </a:endParaRPr>
          </a:p>
          <a:p>
            <a:r>
              <a:rPr lang="en-GB" b="0" i="0" dirty="0">
                <a:solidFill>
                  <a:srgbClr val="292929"/>
                </a:solidFill>
                <a:effectLst/>
                <a:highlight>
                  <a:srgbClr val="FFFF00"/>
                </a:highlight>
                <a:latin typeface="charter"/>
              </a:rPr>
              <a:t>The entropy for each branch is calculated. </a:t>
            </a:r>
          </a:p>
          <a:p>
            <a:endParaRPr lang="en-GB" dirty="0">
              <a:solidFill>
                <a:srgbClr val="292929"/>
              </a:solidFill>
              <a:highlight>
                <a:srgbClr val="FFFF00"/>
              </a:highlight>
              <a:latin typeface="charter"/>
            </a:endParaRPr>
          </a:p>
          <a:p>
            <a:r>
              <a:rPr lang="en-GB" b="0" i="0" dirty="0">
                <a:solidFill>
                  <a:srgbClr val="292929"/>
                </a:solidFill>
                <a:effectLst/>
                <a:highlight>
                  <a:srgbClr val="FFFF00"/>
                </a:highlight>
                <a:latin typeface="charter"/>
              </a:rPr>
              <a:t>Then it is added proportionally, to get total entropy for the split. </a:t>
            </a:r>
          </a:p>
          <a:p>
            <a:endParaRPr lang="en-GB" dirty="0">
              <a:solidFill>
                <a:srgbClr val="292929"/>
              </a:solidFill>
              <a:highlight>
                <a:srgbClr val="FFFF00"/>
              </a:highlight>
              <a:latin typeface="charter"/>
            </a:endParaRPr>
          </a:p>
          <a:p>
            <a:r>
              <a:rPr lang="en-GB" b="0" i="0" dirty="0">
                <a:solidFill>
                  <a:srgbClr val="292929"/>
                </a:solidFill>
                <a:effectLst/>
                <a:highlight>
                  <a:srgbClr val="FFFF00"/>
                </a:highlight>
                <a:latin typeface="charter"/>
              </a:rPr>
              <a:t>The resulting entropy is subtracted from the entropy before the split. </a:t>
            </a:r>
          </a:p>
          <a:p>
            <a:endParaRPr lang="en-GB" dirty="0">
              <a:solidFill>
                <a:srgbClr val="292929"/>
              </a:solidFill>
              <a:highlight>
                <a:srgbClr val="FFFF00"/>
              </a:highlight>
              <a:latin typeface="charter"/>
            </a:endParaRPr>
          </a:p>
          <a:p>
            <a:r>
              <a:rPr lang="en-GB" b="0" i="0" dirty="0">
                <a:solidFill>
                  <a:srgbClr val="292929"/>
                </a:solidFill>
                <a:effectLst/>
                <a:highlight>
                  <a:srgbClr val="FFFF00"/>
                </a:highlight>
                <a:latin typeface="charter"/>
              </a:rPr>
              <a:t>The result is the Information Gain, or decrease in entropy.</a:t>
            </a:r>
            <a:endParaRPr lang="en-GB" dirty="0">
              <a:highlight>
                <a:srgbClr val="FFFF00"/>
              </a:highlight>
            </a:endParaRPr>
          </a:p>
        </p:txBody>
      </p:sp>
    </p:spTree>
    <p:extLst>
      <p:ext uri="{BB962C8B-B14F-4D97-AF65-F5344CB8AC3E}">
        <p14:creationId xmlns:p14="http://schemas.microsoft.com/office/powerpoint/2010/main" val="30903053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D971FD3-55C7-47B1-9635-7A0DF6936C9E}"/>
              </a:ext>
            </a:extLst>
          </p:cNvPr>
          <p:cNvSpPr txBox="1"/>
          <p:nvPr/>
        </p:nvSpPr>
        <p:spPr>
          <a:xfrm>
            <a:off x="457200" y="1884237"/>
            <a:ext cx="8077200" cy="1200329"/>
          </a:xfrm>
          <a:prstGeom prst="rect">
            <a:avLst/>
          </a:prstGeom>
          <a:noFill/>
        </p:spPr>
        <p:txBody>
          <a:bodyPr wrap="square">
            <a:spAutoFit/>
          </a:bodyPr>
          <a:lstStyle/>
          <a:p>
            <a:r>
              <a:rPr lang="en-GB" b="0" i="0" dirty="0">
                <a:solidFill>
                  <a:srgbClr val="292929"/>
                </a:solidFill>
                <a:effectLst/>
                <a:latin typeface="charter"/>
              </a:rPr>
              <a:t>Choose attribute with the largest information gain as the decision node, divide the dataset by its branches and repeat the same process on every branch.</a:t>
            </a:r>
            <a:endParaRPr lang="en-GB" dirty="0"/>
          </a:p>
        </p:txBody>
      </p:sp>
      <p:sp>
        <p:nvSpPr>
          <p:cNvPr id="5" name="TextBox 4">
            <a:extLst>
              <a:ext uri="{FF2B5EF4-FFF2-40B4-BE49-F238E27FC236}">
                <a16:creationId xmlns:a16="http://schemas.microsoft.com/office/drawing/2014/main" id="{B2DB4F41-9A6E-4316-BF24-75728063116B}"/>
              </a:ext>
            </a:extLst>
          </p:cNvPr>
          <p:cNvSpPr txBox="1"/>
          <p:nvPr/>
        </p:nvSpPr>
        <p:spPr>
          <a:xfrm>
            <a:off x="533400" y="685800"/>
            <a:ext cx="4572000" cy="461665"/>
          </a:xfrm>
          <a:prstGeom prst="rect">
            <a:avLst/>
          </a:prstGeom>
          <a:noFill/>
        </p:spPr>
        <p:txBody>
          <a:bodyPr wrap="square">
            <a:spAutoFit/>
          </a:bodyPr>
          <a:lstStyle/>
          <a:p>
            <a:pPr algn="l"/>
            <a:r>
              <a:rPr lang="en-GB" b="1" i="0" dirty="0">
                <a:solidFill>
                  <a:srgbClr val="292929"/>
                </a:solidFill>
                <a:effectLst/>
                <a:latin typeface="sohne"/>
              </a:rPr>
              <a:t>Step 3:</a:t>
            </a:r>
          </a:p>
        </p:txBody>
      </p:sp>
    </p:spTree>
    <p:extLst>
      <p:ext uri="{BB962C8B-B14F-4D97-AF65-F5344CB8AC3E}">
        <p14:creationId xmlns:p14="http://schemas.microsoft.com/office/powerpoint/2010/main" val="1015828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A6B05C-8384-4981-9DC3-3BF0ED38280D}"/>
              </a:ext>
            </a:extLst>
          </p:cNvPr>
          <p:cNvSpPr txBox="1"/>
          <p:nvPr/>
        </p:nvSpPr>
        <p:spPr>
          <a:xfrm>
            <a:off x="1524000" y="1600200"/>
            <a:ext cx="4572000" cy="4154984"/>
          </a:xfrm>
          <a:prstGeom prst="rect">
            <a:avLst/>
          </a:prstGeom>
          <a:noFill/>
        </p:spPr>
        <p:txBody>
          <a:bodyPr wrap="square">
            <a:spAutoFit/>
          </a:bodyPr>
          <a:lstStyle/>
          <a:p>
            <a:pPr algn="l"/>
            <a:r>
              <a:rPr lang="en-GB" b="0" i="0" dirty="0">
                <a:solidFill>
                  <a:srgbClr val="292929"/>
                </a:solidFill>
                <a:effectLst/>
                <a:latin typeface="charter"/>
              </a:rPr>
              <a:t>GOOD! </a:t>
            </a:r>
            <a:r>
              <a:rPr lang="en-GB" b="0" i="0" dirty="0" err="1">
                <a:solidFill>
                  <a:srgbClr val="292929"/>
                </a:solidFill>
                <a:effectLst/>
                <a:latin typeface="charter"/>
              </a:rPr>
              <a:t>Computionally</a:t>
            </a:r>
            <a:r>
              <a:rPr lang="en-GB" b="0" i="0" dirty="0">
                <a:solidFill>
                  <a:srgbClr val="292929"/>
                </a:solidFill>
                <a:effectLst/>
                <a:latin typeface="charter"/>
              </a:rPr>
              <a:t> cheap to use, easy for humans to understand results and it can deal with irrelevant </a:t>
            </a:r>
            <a:r>
              <a:rPr lang="en-GB" b="0" i="0" dirty="0" err="1">
                <a:solidFill>
                  <a:srgbClr val="292929"/>
                </a:solidFill>
                <a:effectLst/>
                <a:latin typeface="charter"/>
              </a:rPr>
              <a:t>feaures</a:t>
            </a:r>
            <a:r>
              <a:rPr lang="en-GB" b="0" i="0" dirty="0">
                <a:solidFill>
                  <a:srgbClr val="292929"/>
                </a:solidFill>
                <a:effectLst/>
                <a:latin typeface="charter"/>
              </a:rPr>
              <a:t> also</a:t>
            </a:r>
          </a:p>
          <a:p>
            <a:pPr algn="l"/>
            <a:endParaRPr lang="en-GB" b="0" i="0" dirty="0">
              <a:solidFill>
                <a:srgbClr val="292929"/>
              </a:solidFill>
              <a:effectLst/>
              <a:latin typeface="charter"/>
            </a:endParaRPr>
          </a:p>
          <a:p>
            <a:pPr algn="l"/>
            <a:r>
              <a:rPr lang="en-GB" b="0" i="0" dirty="0">
                <a:solidFill>
                  <a:srgbClr val="292929"/>
                </a:solidFill>
                <a:effectLst/>
                <a:latin typeface="charter"/>
              </a:rPr>
              <a:t>NOT SO GOOD!  Prone to Overfitting.(It refers to the process when models is trained on training data too well that any noise in testing data can bring negative impacts to performance of model.)</a:t>
            </a:r>
          </a:p>
        </p:txBody>
      </p:sp>
      <p:sp>
        <p:nvSpPr>
          <p:cNvPr id="5" name="TextBox 4">
            <a:extLst>
              <a:ext uri="{FF2B5EF4-FFF2-40B4-BE49-F238E27FC236}">
                <a16:creationId xmlns:a16="http://schemas.microsoft.com/office/drawing/2014/main" id="{8ADF3ABF-3EB4-444D-90B3-7C2D83A11B67}"/>
              </a:ext>
            </a:extLst>
          </p:cNvPr>
          <p:cNvSpPr txBox="1"/>
          <p:nvPr/>
        </p:nvSpPr>
        <p:spPr>
          <a:xfrm>
            <a:off x="381000" y="693861"/>
            <a:ext cx="4572000" cy="830997"/>
          </a:xfrm>
          <a:prstGeom prst="rect">
            <a:avLst/>
          </a:prstGeom>
          <a:noFill/>
        </p:spPr>
        <p:txBody>
          <a:bodyPr wrap="square">
            <a:spAutoFit/>
          </a:bodyPr>
          <a:lstStyle/>
          <a:p>
            <a:r>
              <a:rPr lang="en-GB" b="1" i="0" dirty="0">
                <a:solidFill>
                  <a:srgbClr val="292929"/>
                </a:solidFill>
                <a:effectLst/>
                <a:latin typeface="sohne"/>
              </a:rPr>
              <a:t>Pros and Cons</a:t>
            </a:r>
          </a:p>
          <a:p>
            <a:pPr algn="l"/>
            <a:r>
              <a:rPr lang="en-GB" b="1" i="0" dirty="0">
                <a:solidFill>
                  <a:srgbClr val="292929"/>
                </a:solidFill>
                <a:effectLst/>
                <a:latin typeface="sohne"/>
              </a:rPr>
              <a:t> </a:t>
            </a:r>
          </a:p>
        </p:txBody>
      </p:sp>
    </p:spTree>
    <p:extLst>
      <p:ext uri="{BB962C8B-B14F-4D97-AF65-F5344CB8AC3E}">
        <p14:creationId xmlns:p14="http://schemas.microsoft.com/office/powerpoint/2010/main" val="10929670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E76843-9955-4C74-A77F-772AA1102AF6}"/>
              </a:ext>
            </a:extLst>
          </p:cNvPr>
          <p:cNvSpPr txBox="1"/>
          <p:nvPr/>
        </p:nvSpPr>
        <p:spPr>
          <a:xfrm>
            <a:off x="685800" y="1981200"/>
            <a:ext cx="6477000" cy="2308324"/>
          </a:xfrm>
          <a:prstGeom prst="rect">
            <a:avLst/>
          </a:prstGeom>
          <a:noFill/>
        </p:spPr>
        <p:txBody>
          <a:bodyPr wrap="square">
            <a:spAutoFit/>
          </a:bodyPr>
          <a:lstStyle/>
          <a:p>
            <a:pPr algn="l"/>
            <a:r>
              <a:rPr lang="en-GB" b="0" i="0" dirty="0">
                <a:solidFill>
                  <a:srgbClr val="292929"/>
                </a:solidFill>
                <a:effectLst/>
                <a:latin typeface="charter"/>
              </a:rPr>
              <a:t>A decision tree classifier is </a:t>
            </a:r>
            <a:r>
              <a:rPr lang="en-GB" b="1" i="0" dirty="0">
                <a:solidFill>
                  <a:srgbClr val="0033CC"/>
                </a:solidFill>
                <a:effectLst/>
                <a:highlight>
                  <a:srgbClr val="FFFF00"/>
                </a:highlight>
                <a:latin typeface="charter"/>
              </a:rPr>
              <a:t>just like a flowchart diagram</a:t>
            </a:r>
            <a:r>
              <a:rPr lang="en-GB" b="1" i="0" dirty="0">
                <a:solidFill>
                  <a:srgbClr val="292929"/>
                </a:solidFill>
                <a:effectLst/>
                <a:latin typeface="charter"/>
              </a:rPr>
              <a:t> </a:t>
            </a:r>
            <a:r>
              <a:rPr lang="en-GB" b="0" i="0" dirty="0">
                <a:solidFill>
                  <a:srgbClr val="292929"/>
                </a:solidFill>
                <a:effectLst/>
                <a:latin typeface="charter"/>
              </a:rPr>
              <a:t>with the terminal nodes representing classification outputs/decisions. Starting with a dataset, you can measure the entropy to find a way to split the set until all the data belongs to the same class.</a:t>
            </a:r>
          </a:p>
        </p:txBody>
      </p:sp>
      <p:sp>
        <p:nvSpPr>
          <p:cNvPr id="5" name="TextBox 4">
            <a:extLst>
              <a:ext uri="{FF2B5EF4-FFF2-40B4-BE49-F238E27FC236}">
                <a16:creationId xmlns:a16="http://schemas.microsoft.com/office/drawing/2014/main" id="{09D5606C-3946-41FC-8377-BD2D6BEE17CE}"/>
              </a:ext>
            </a:extLst>
          </p:cNvPr>
          <p:cNvSpPr txBox="1"/>
          <p:nvPr/>
        </p:nvSpPr>
        <p:spPr>
          <a:xfrm>
            <a:off x="685800" y="457200"/>
            <a:ext cx="4572000" cy="461665"/>
          </a:xfrm>
          <a:prstGeom prst="rect">
            <a:avLst/>
          </a:prstGeom>
          <a:noFill/>
        </p:spPr>
        <p:txBody>
          <a:bodyPr wrap="square">
            <a:spAutoFit/>
          </a:bodyPr>
          <a:lstStyle/>
          <a:p>
            <a:pPr algn="l"/>
            <a:r>
              <a:rPr lang="en-GB" b="1" i="0" dirty="0">
                <a:solidFill>
                  <a:srgbClr val="292929"/>
                </a:solidFill>
                <a:effectLst/>
                <a:latin typeface="sohne"/>
              </a:rPr>
              <a:t>In Nutshell</a:t>
            </a:r>
          </a:p>
        </p:txBody>
      </p:sp>
    </p:spTree>
    <p:extLst>
      <p:ext uri="{BB962C8B-B14F-4D97-AF65-F5344CB8AC3E}">
        <p14:creationId xmlns:p14="http://schemas.microsoft.com/office/powerpoint/2010/main" val="25194154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D5606C-3946-41FC-8377-BD2D6BEE17CE}"/>
              </a:ext>
            </a:extLst>
          </p:cNvPr>
          <p:cNvSpPr txBox="1"/>
          <p:nvPr/>
        </p:nvSpPr>
        <p:spPr>
          <a:xfrm>
            <a:off x="381000" y="1219200"/>
            <a:ext cx="8458200" cy="461665"/>
          </a:xfrm>
          <a:prstGeom prst="rect">
            <a:avLst/>
          </a:prstGeom>
          <a:noFill/>
        </p:spPr>
        <p:txBody>
          <a:bodyPr wrap="square">
            <a:spAutoFit/>
          </a:bodyPr>
          <a:lstStyle/>
          <a:p>
            <a:r>
              <a:rPr lang="en-GB" b="1" i="0" dirty="0">
                <a:solidFill>
                  <a:srgbClr val="292929"/>
                </a:solidFill>
                <a:effectLst/>
                <a:latin typeface="sohne"/>
              </a:rPr>
              <a:t>2 DIFFERENT APPLICATIONS (</a:t>
            </a:r>
            <a:r>
              <a:rPr lang="en-GB" b="1" i="0" dirty="0">
                <a:solidFill>
                  <a:srgbClr val="161209"/>
                </a:solidFill>
                <a:effectLst/>
                <a:latin typeface="system-ui"/>
              </a:rPr>
              <a:t>Motivating Problems</a:t>
            </a:r>
            <a:r>
              <a:rPr lang="en-GB" b="1" i="0" dirty="0">
                <a:solidFill>
                  <a:srgbClr val="292929"/>
                </a:solidFill>
                <a:effectLst/>
                <a:latin typeface="sohne"/>
              </a:rPr>
              <a:t>)</a:t>
            </a:r>
          </a:p>
        </p:txBody>
      </p:sp>
      <p:sp>
        <p:nvSpPr>
          <p:cNvPr id="6" name="TextBox 5">
            <a:extLst>
              <a:ext uri="{FF2B5EF4-FFF2-40B4-BE49-F238E27FC236}">
                <a16:creationId xmlns:a16="http://schemas.microsoft.com/office/drawing/2014/main" id="{29192862-5F19-42D8-8B7D-9B82EF3977E4}"/>
              </a:ext>
            </a:extLst>
          </p:cNvPr>
          <p:cNvSpPr txBox="1"/>
          <p:nvPr/>
        </p:nvSpPr>
        <p:spPr>
          <a:xfrm>
            <a:off x="533400" y="304800"/>
            <a:ext cx="4572000" cy="461665"/>
          </a:xfrm>
          <a:prstGeom prst="rect">
            <a:avLst/>
          </a:prstGeom>
          <a:noFill/>
        </p:spPr>
        <p:txBody>
          <a:bodyPr wrap="square">
            <a:spAutoFit/>
          </a:bodyPr>
          <a:lstStyle/>
          <a:p>
            <a:pPr algn="l"/>
            <a:r>
              <a:rPr lang="en-GB" b="1" i="0" dirty="0">
                <a:solidFill>
                  <a:srgbClr val="161209"/>
                </a:solidFill>
                <a:effectLst/>
                <a:latin typeface="system-ui"/>
              </a:rPr>
              <a:t>Decision Trees in R using </a:t>
            </a:r>
            <a:r>
              <a:rPr lang="en-GB" b="1" i="0" dirty="0" err="1">
                <a:solidFill>
                  <a:srgbClr val="161209"/>
                </a:solidFill>
                <a:effectLst/>
                <a:latin typeface="system-ui"/>
              </a:rPr>
              <a:t>rpart</a:t>
            </a:r>
            <a:endParaRPr lang="en-GB" b="1" i="0" dirty="0">
              <a:solidFill>
                <a:srgbClr val="161209"/>
              </a:solidFill>
              <a:effectLst/>
              <a:latin typeface="system-ui"/>
            </a:endParaRPr>
          </a:p>
        </p:txBody>
      </p:sp>
      <p:sp>
        <p:nvSpPr>
          <p:cNvPr id="7" name="TextBox 6">
            <a:extLst>
              <a:ext uri="{FF2B5EF4-FFF2-40B4-BE49-F238E27FC236}">
                <a16:creationId xmlns:a16="http://schemas.microsoft.com/office/drawing/2014/main" id="{9D025CD6-267E-4AF1-B848-C021E3EF5C20}"/>
              </a:ext>
            </a:extLst>
          </p:cNvPr>
          <p:cNvSpPr txBox="1"/>
          <p:nvPr/>
        </p:nvSpPr>
        <p:spPr>
          <a:xfrm>
            <a:off x="152400" y="1680865"/>
            <a:ext cx="5486400" cy="2554545"/>
          </a:xfrm>
          <a:prstGeom prst="rect">
            <a:avLst/>
          </a:prstGeom>
          <a:noFill/>
        </p:spPr>
        <p:txBody>
          <a:bodyPr wrap="square">
            <a:spAutoFit/>
          </a:bodyPr>
          <a:lstStyle/>
          <a:p>
            <a:pPr algn="just"/>
            <a:r>
              <a:rPr lang="en-GB" sz="2000" dirty="0">
                <a:solidFill>
                  <a:srgbClr val="161209"/>
                </a:solidFill>
                <a:latin typeface="system-ui"/>
              </a:rPr>
              <a:t>t</a:t>
            </a:r>
            <a:r>
              <a:rPr lang="en-GB" sz="2000" b="0" i="0" dirty="0">
                <a:solidFill>
                  <a:srgbClr val="161209"/>
                </a:solidFill>
                <a:effectLst/>
                <a:latin typeface="system-ui"/>
              </a:rPr>
              <a:t>here’s a common scam amongst motorists whereby a person will slam on his breaks in heavy traffic with the intention of being rear-ended. The person will then file an insurance claim for personal injury and damage to his vehicle, alleging that the other driver was at fault. Suppose we want to predict which of an insurance company’s claims are fraudulent using a decision tree.</a:t>
            </a:r>
          </a:p>
        </p:txBody>
      </p:sp>
      <p:sp>
        <p:nvSpPr>
          <p:cNvPr id="9" name="TextBox 8">
            <a:extLst>
              <a:ext uri="{FF2B5EF4-FFF2-40B4-BE49-F238E27FC236}">
                <a16:creationId xmlns:a16="http://schemas.microsoft.com/office/drawing/2014/main" id="{44806A88-06CF-4779-97F8-D857DD8FDF56}"/>
              </a:ext>
            </a:extLst>
          </p:cNvPr>
          <p:cNvSpPr txBox="1"/>
          <p:nvPr/>
        </p:nvSpPr>
        <p:spPr>
          <a:xfrm>
            <a:off x="4300396" y="4977080"/>
            <a:ext cx="4572000" cy="1323439"/>
          </a:xfrm>
          <a:prstGeom prst="rect">
            <a:avLst/>
          </a:prstGeom>
          <a:noFill/>
        </p:spPr>
        <p:txBody>
          <a:bodyPr wrap="square">
            <a:spAutoFit/>
          </a:bodyPr>
          <a:lstStyle/>
          <a:p>
            <a:pPr algn="just"/>
            <a:r>
              <a:rPr lang="en-GB" sz="2000" b="0" i="0" dirty="0">
                <a:solidFill>
                  <a:srgbClr val="292929"/>
                </a:solidFill>
                <a:effectLst/>
                <a:latin typeface="charter"/>
              </a:rPr>
              <a:t>use the current loan application data (for Germany) to predict whether or not an applicant will be able to repay a loan according to the set of attributes.</a:t>
            </a:r>
            <a:endParaRPr lang="en-GB" sz="2000" dirty="0"/>
          </a:p>
        </p:txBody>
      </p:sp>
    </p:spTree>
    <p:extLst>
      <p:ext uri="{BB962C8B-B14F-4D97-AF65-F5344CB8AC3E}">
        <p14:creationId xmlns:p14="http://schemas.microsoft.com/office/powerpoint/2010/main" val="3767696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5F973E3-2366-43BF-A697-7681B00B6C9A}"/>
              </a:ext>
            </a:extLst>
          </p:cNvPr>
          <p:cNvSpPr txBox="1"/>
          <p:nvPr/>
        </p:nvSpPr>
        <p:spPr>
          <a:xfrm>
            <a:off x="152400" y="1371600"/>
            <a:ext cx="8763000" cy="3170099"/>
          </a:xfrm>
          <a:prstGeom prst="rect">
            <a:avLst/>
          </a:prstGeom>
          <a:noFill/>
        </p:spPr>
        <p:txBody>
          <a:bodyPr wrap="square">
            <a:spAutoFit/>
          </a:bodyPr>
          <a:lstStyle/>
          <a:p>
            <a:pPr fontAlgn="base">
              <a:buFont typeface="+mj-lt"/>
              <a:buAutoNum type="arabicPeriod"/>
            </a:pPr>
            <a:r>
              <a:rPr lang="en-GB" sz="2000" b="0" i="0" dirty="0">
                <a:effectLst/>
                <a:latin typeface="Roboto" panose="02000000000000000000" pitchFamily="2" charset="0"/>
              </a:rPr>
              <a:t>Make sure all the categorical variables are converted into factors. </a:t>
            </a:r>
          </a:p>
          <a:p>
            <a:pPr fontAlgn="base">
              <a:buFont typeface="+mj-lt"/>
              <a:buAutoNum type="arabicPeriod"/>
            </a:pPr>
            <a:r>
              <a:rPr lang="en-GB" sz="2000" b="0" i="0" dirty="0">
                <a:solidFill>
                  <a:srgbClr val="0033CC"/>
                </a:solidFill>
                <a:effectLst/>
                <a:latin typeface="Roboto" panose="02000000000000000000" pitchFamily="2" charset="0"/>
              </a:rPr>
              <a:t>The function </a:t>
            </a:r>
            <a:r>
              <a:rPr lang="en-GB" sz="2000" b="0" i="0" dirty="0" err="1">
                <a:solidFill>
                  <a:srgbClr val="0033CC"/>
                </a:solidFill>
                <a:effectLst/>
                <a:latin typeface="Roboto" panose="02000000000000000000" pitchFamily="2" charset="0"/>
              </a:rPr>
              <a:t>rpart</a:t>
            </a:r>
            <a:r>
              <a:rPr lang="en-GB" sz="2000" b="0" i="0" dirty="0">
                <a:solidFill>
                  <a:srgbClr val="0033CC"/>
                </a:solidFill>
                <a:effectLst/>
                <a:latin typeface="Roboto" panose="02000000000000000000" pitchFamily="2" charset="0"/>
              </a:rPr>
              <a:t> will run a regression tree if the response variable is numeric, and a classification tree if it is a factor.</a:t>
            </a:r>
          </a:p>
          <a:p>
            <a:pPr fontAlgn="base">
              <a:buFont typeface="+mj-lt"/>
              <a:buAutoNum type="arabicPeriod"/>
            </a:pPr>
            <a:r>
              <a:rPr lang="en-GB" sz="2000" b="1" i="0" dirty="0" err="1">
                <a:effectLst/>
                <a:latin typeface="inherit"/>
              </a:rPr>
              <a:t>rpart</a:t>
            </a:r>
            <a:r>
              <a:rPr lang="en-GB" sz="2000" b="1" i="0" dirty="0">
                <a:effectLst/>
                <a:latin typeface="inherit"/>
              </a:rPr>
              <a:t> parameter -</a:t>
            </a:r>
            <a:r>
              <a:rPr lang="en-GB" sz="2000" b="0" i="0" dirty="0">
                <a:effectLst/>
                <a:latin typeface="Roboto" panose="02000000000000000000" pitchFamily="2" charset="0"/>
              </a:rPr>
              <a:t> </a:t>
            </a:r>
            <a:r>
              <a:rPr lang="en-GB" sz="2000" b="1" i="0" dirty="0">
                <a:effectLst/>
                <a:latin typeface="inherit"/>
              </a:rPr>
              <a:t>Method - </a:t>
            </a:r>
            <a:r>
              <a:rPr lang="en-GB" sz="2000" b="0" i="0" dirty="0">
                <a:effectLst/>
                <a:latin typeface="Roboto" panose="02000000000000000000" pitchFamily="2" charset="0"/>
              </a:rPr>
              <a:t>"class" for a classification tree ; "</a:t>
            </a:r>
            <a:r>
              <a:rPr lang="en-GB" sz="2000" b="0" i="0" dirty="0" err="1">
                <a:effectLst/>
                <a:latin typeface="Roboto" panose="02000000000000000000" pitchFamily="2" charset="0"/>
              </a:rPr>
              <a:t>anova</a:t>
            </a:r>
            <a:r>
              <a:rPr lang="en-GB" sz="2000" b="0" i="0" dirty="0">
                <a:effectLst/>
                <a:latin typeface="Roboto" panose="02000000000000000000" pitchFamily="2" charset="0"/>
              </a:rPr>
              <a:t>" for a regression tree</a:t>
            </a:r>
          </a:p>
          <a:p>
            <a:pPr fontAlgn="base">
              <a:buFont typeface="+mj-lt"/>
              <a:buAutoNum type="arabicPeriod"/>
            </a:pPr>
            <a:r>
              <a:rPr lang="en-GB" sz="2000" b="1" i="0" dirty="0" err="1">
                <a:effectLst/>
                <a:latin typeface="inherit"/>
              </a:rPr>
              <a:t>minsplit</a:t>
            </a:r>
            <a:r>
              <a:rPr lang="en-GB" sz="2000" b="1" i="0" dirty="0">
                <a:effectLst/>
                <a:latin typeface="inherit"/>
              </a:rPr>
              <a:t> : </a:t>
            </a:r>
            <a:r>
              <a:rPr lang="en-GB" sz="2000" b="0" i="0" dirty="0">
                <a:effectLst/>
                <a:latin typeface="Roboto" panose="02000000000000000000" pitchFamily="2" charset="0"/>
              </a:rPr>
              <a:t>minimum number of observations in a node before splitting. Default value - 20</a:t>
            </a:r>
          </a:p>
          <a:p>
            <a:pPr fontAlgn="base">
              <a:buFont typeface="+mj-lt"/>
              <a:buAutoNum type="arabicPeriod"/>
            </a:pPr>
            <a:r>
              <a:rPr lang="en-GB" sz="2000" b="1" i="0" dirty="0" err="1">
                <a:effectLst/>
                <a:latin typeface="inherit"/>
              </a:rPr>
              <a:t>minbucket</a:t>
            </a:r>
            <a:r>
              <a:rPr lang="en-GB" sz="2000" b="1" i="0" dirty="0">
                <a:effectLst/>
                <a:latin typeface="inherit"/>
              </a:rPr>
              <a:t> : </a:t>
            </a:r>
            <a:r>
              <a:rPr lang="en-GB" sz="2000" b="0" i="0" dirty="0">
                <a:effectLst/>
                <a:latin typeface="Roboto" panose="02000000000000000000" pitchFamily="2" charset="0"/>
              </a:rPr>
              <a:t>minimum number of observations in terminal node (leaf). Default value - 7 (i.e. </a:t>
            </a:r>
            <a:r>
              <a:rPr lang="en-GB" sz="2000" b="0" i="0" dirty="0" err="1">
                <a:effectLst/>
                <a:latin typeface="Roboto" panose="02000000000000000000" pitchFamily="2" charset="0"/>
              </a:rPr>
              <a:t>minsplit</a:t>
            </a:r>
            <a:r>
              <a:rPr lang="en-GB" sz="2000" b="0" i="0" dirty="0">
                <a:effectLst/>
                <a:latin typeface="Roboto" panose="02000000000000000000" pitchFamily="2" charset="0"/>
              </a:rPr>
              <a:t>/3)</a:t>
            </a:r>
          </a:p>
          <a:p>
            <a:pPr fontAlgn="base">
              <a:buFont typeface="+mj-lt"/>
              <a:buAutoNum type="arabicPeriod"/>
            </a:pPr>
            <a:r>
              <a:rPr lang="en-GB" sz="2000" b="1" i="0" dirty="0" err="1">
                <a:effectLst/>
                <a:latin typeface="inherit"/>
              </a:rPr>
              <a:t>xval</a:t>
            </a:r>
            <a:r>
              <a:rPr lang="en-GB" sz="2000" b="1" i="0" dirty="0">
                <a:effectLst/>
                <a:latin typeface="inherit"/>
              </a:rPr>
              <a:t> : </a:t>
            </a:r>
            <a:r>
              <a:rPr lang="en-GB" sz="2000" b="1" i="0" dirty="0">
                <a:solidFill>
                  <a:srgbClr val="0033CC"/>
                </a:solidFill>
                <a:effectLst/>
                <a:latin typeface="Roboto" panose="02000000000000000000" pitchFamily="2" charset="0"/>
              </a:rPr>
              <a:t>Number of cross validations (to be explained)</a:t>
            </a:r>
          </a:p>
        </p:txBody>
      </p:sp>
    </p:spTree>
    <p:extLst>
      <p:ext uri="{BB962C8B-B14F-4D97-AF65-F5344CB8AC3E}">
        <p14:creationId xmlns:p14="http://schemas.microsoft.com/office/powerpoint/2010/main" val="38123149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EF8291-3DDA-4F03-A8BE-CE283C54A602}"/>
              </a:ext>
            </a:extLst>
          </p:cNvPr>
          <p:cNvSpPr txBox="1"/>
          <p:nvPr/>
        </p:nvSpPr>
        <p:spPr>
          <a:xfrm>
            <a:off x="304800" y="1353771"/>
            <a:ext cx="6553200" cy="2677656"/>
          </a:xfrm>
          <a:prstGeom prst="rect">
            <a:avLst/>
          </a:prstGeom>
          <a:noFill/>
        </p:spPr>
        <p:txBody>
          <a:bodyPr wrap="square">
            <a:spAutoFit/>
          </a:bodyPr>
          <a:lstStyle/>
          <a:p>
            <a:r>
              <a:rPr lang="en-GB" b="0" i="0" dirty="0">
                <a:solidFill>
                  <a:srgbClr val="202124"/>
                </a:solidFill>
                <a:effectLst/>
                <a:latin typeface="arial" panose="020B0604020202020204" pitchFamily="34" charset="0"/>
              </a:rPr>
              <a:t>A confusion matrix is </a:t>
            </a:r>
            <a:r>
              <a:rPr lang="en-GB" b="1" i="0" dirty="0">
                <a:solidFill>
                  <a:srgbClr val="202124"/>
                </a:solidFill>
                <a:effectLst/>
                <a:latin typeface="arial" panose="020B0604020202020204" pitchFamily="34" charset="0"/>
              </a:rPr>
              <a:t>a table that</a:t>
            </a:r>
            <a:r>
              <a:rPr lang="en-GB" b="0" i="0" dirty="0">
                <a:solidFill>
                  <a:srgbClr val="202124"/>
                </a:solidFill>
                <a:effectLst/>
                <a:latin typeface="arial" panose="020B0604020202020204" pitchFamily="34" charset="0"/>
              </a:rPr>
              <a:t> is often used to describe the performance of a classification model (or "classifier") on a set of test data for which the true values are known. The classifier made a total of 165 predictions (e.g., 165 patients were being tested for the presence of that disease).</a:t>
            </a:r>
            <a:r>
              <a:rPr lang="en-GB" b="0" i="0" dirty="0">
                <a:solidFill>
                  <a:srgbClr val="70757A"/>
                </a:solidFill>
                <a:effectLst/>
                <a:latin typeface="arial" panose="020B0604020202020204" pitchFamily="34" charset="0"/>
              </a:rPr>
              <a:t> </a:t>
            </a:r>
            <a:endParaRPr lang="en-GB" dirty="0"/>
          </a:p>
        </p:txBody>
      </p:sp>
      <p:pic>
        <p:nvPicPr>
          <p:cNvPr id="7" name="Picture 6">
            <a:extLst>
              <a:ext uri="{FF2B5EF4-FFF2-40B4-BE49-F238E27FC236}">
                <a16:creationId xmlns:a16="http://schemas.microsoft.com/office/drawing/2014/main" id="{10CDB21B-BD58-4BD8-8082-AC50CF687B56}"/>
              </a:ext>
            </a:extLst>
          </p:cNvPr>
          <p:cNvPicPr>
            <a:picLocks noChangeAspect="1"/>
          </p:cNvPicPr>
          <p:nvPr/>
        </p:nvPicPr>
        <p:blipFill>
          <a:blip r:embed="rId2"/>
          <a:stretch>
            <a:fillRect/>
          </a:stretch>
        </p:blipFill>
        <p:spPr>
          <a:xfrm>
            <a:off x="1981200" y="4061222"/>
            <a:ext cx="4095750" cy="2657475"/>
          </a:xfrm>
          <a:prstGeom prst="rect">
            <a:avLst/>
          </a:prstGeom>
        </p:spPr>
      </p:pic>
    </p:spTree>
    <p:extLst>
      <p:ext uri="{BB962C8B-B14F-4D97-AF65-F5344CB8AC3E}">
        <p14:creationId xmlns:p14="http://schemas.microsoft.com/office/powerpoint/2010/main" val="3425852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60958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843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13391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58601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38106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26989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441315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76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08263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61694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99291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76569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68869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2828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74372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4388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0504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75685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93874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088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93571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405192"/>
      </p:ext>
    </p:extLst>
  </p:cSld>
  <p:clrMapOvr>
    <a:masterClrMapping/>
  </p:clrMapOvr>
</p:sld>
</file>

<file path=ppt/theme/theme1.xml><?xml version="1.0" encoding="utf-8"?>
<a:theme xmlns:a="http://schemas.openxmlformats.org/drawingml/2006/main" name="johannes-design">
  <a:themeElements>
    <a:clrScheme name="">
      <a:dk1>
        <a:srgbClr val="000000"/>
      </a:dk1>
      <a:lt1>
        <a:srgbClr val="FFFFFF"/>
      </a:lt1>
      <a:dk2>
        <a:srgbClr val="800000"/>
      </a:dk2>
      <a:lt2>
        <a:srgbClr val="5E574E"/>
      </a:lt2>
      <a:accent1>
        <a:srgbClr val="FF6600"/>
      </a:accent1>
      <a:accent2>
        <a:srgbClr val="009900"/>
      </a:accent2>
      <a:accent3>
        <a:srgbClr val="FFFFFF"/>
      </a:accent3>
      <a:accent4>
        <a:srgbClr val="000000"/>
      </a:accent4>
      <a:accent5>
        <a:srgbClr val="FFB8AA"/>
      </a:accent5>
      <a:accent6>
        <a:srgbClr val="008A00"/>
      </a:accent6>
      <a:hlink>
        <a:srgbClr val="996633"/>
      </a:hlink>
      <a:folHlink>
        <a:srgbClr val="808000"/>
      </a:folHlink>
    </a:clrScheme>
    <a:fontScheme name="johannes-design">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stealth"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rgbClr val="CF0E30"/>
            </a:solidFill>
            <a:effectLst/>
            <a:latin typeface="Book Antiqua" panose="02040602050305030304"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stealth"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400" b="0" i="0" u="none" strike="noStrike" cap="none" normalizeH="0" baseline="0" smtClean="0">
            <a:ln>
              <a:noFill/>
            </a:ln>
            <a:solidFill>
              <a:srgbClr val="CF0E30"/>
            </a:solidFill>
            <a:effectLst/>
            <a:latin typeface="Book Antiqua" panose="02040602050305030304" pitchFamily="18" charset="0"/>
          </a:defRPr>
        </a:defPPr>
      </a:lstStyle>
    </a:lnDef>
  </a:objectDefaults>
  <a:extraClrSchemeLst>
    <a:extraClrScheme>
      <a:clrScheme name="johannes-design 1">
        <a:dk1>
          <a:srgbClr val="5E574E"/>
        </a:dk1>
        <a:lt1>
          <a:srgbClr val="FFFFCC"/>
        </a:lt1>
        <a:dk2>
          <a:srgbClr val="000000"/>
        </a:dk2>
        <a:lt2>
          <a:srgbClr val="FFCC00"/>
        </a:lt2>
        <a:accent1>
          <a:srgbClr val="CC9900"/>
        </a:accent1>
        <a:accent2>
          <a:srgbClr val="FF6600"/>
        </a:accent2>
        <a:accent3>
          <a:srgbClr val="AA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
      <a:clrScheme name="johannes-design 2">
        <a:dk1>
          <a:srgbClr val="000000"/>
        </a:dk1>
        <a:lt1>
          <a:srgbClr val="FFFFFF"/>
        </a:lt1>
        <a:dk2>
          <a:srgbClr val="0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996633"/>
        </a:hlink>
        <a:folHlink>
          <a:srgbClr val="808000"/>
        </a:folHlink>
      </a:clrScheme>
      <a:clrMap bg1="lt1" tx1="dk1" bg2="lt2" tx2="dk2" accent1="accent1" accent2="accent2" accent3="accent3" accent4="accent4" accent5="accent5" accent6="accent6" hlink="hlink" folHlink="folHlink"/>
    </a:extraClrScheme>
    <a:extraClrScheme>
      <a:clrScheme name="johannes-design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johannes-design 4">
        <a:dk1>
          <a:srgbClr val="000000"/>
        </a:dk1>
        <a:lt1>
          <a:srgbClr val="FFFFFF"/>
        </a:lt1>
        <a:dk2>
          <a:srgbClr val="8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FF0000"/>
        </a:hlink>
        <a:folHlink>
          <a:srgbClr val="FFFFCC"/>
        </a:folHlink>
      </a:clrScheme>
      <a:clrMap bg1="lt1" tx1="dk1" bg2="lt2" tx2="dk2" accent1="accent1" accent2="accent2" accent3="accent3" accent4="accent4" accent5="accent5" accent6="accent6" hlink="hlink" folHlink="folHlink"/>
    </a:extraClrScheme>
    <a:extraClrScheme>
      <a:clrScheme name="johannes-design 5">
        <a:dk1>
          <a:srgbClr val="000066"/>
        </a:dk1>
        <a:lt1>
          <a:srgbClr val="FFFFFF"/>
        </a:lt1>
        <a:dk2>
          <a:srgbClr val="0000FF"/>
        </a:dk2>
        <a:lt2>
          <a:srgbClr val="000000"/>
        </a:lt2>
        <a:accent1>
          <a:srgbClr val="0066FF"/>
        </a:accent1>
        <a:accent2>
          <a:srgbClr val="33CCCC"/>
        </a:accent2>
        <a:accent3>
          <a:srgbClr val="FFFFFF"/>
        </a:accent3>
        <a:accent4>
          <a:srgbClr val="000056"/>
        </a:accent4>
        <a:accent5>
          <a:srgbClr val="AAB8FF"/>
        </a:accent5>
        <a:accent6>
          <a:srgbClr val="2DB9B9"/>
        </a:accent6>
        <a:hlink>
          <a:srgbClr val="FF00FF"/>
        </a:hlink>
        <a:folHlink>
          <a:srgbClr val="9933FF"/>
        </a:folHlink>
      </a:clrScheme>
      <a:clrMap bg1="lt1" tx1="dk1" bg2="lt2" tx2="dk2" accent1="accent1" accent2="accent2" accent3="accent3" accent4="accent4" accent5="accent5" accent6="accent6" hlink="hlink" folHlink="folHlink"/>
    </a:extraClrScheme>
    <a:extraClrScheme>
      <a:clrScheme name="johannes-design 6">
        <a:dk1>
          <a:srgbClr val="000000"/>
        </a:dk1>
        <a:lt1>
          <a:srgbClr val="FFFFFF"/>
        </a:lt1>
        <a:dk2>
          <a:srgbClr val="000066"/>
        </a:dk2>
        <a:lt2>
          <a:srgbClr val="FFCC00"/>
        </a:lt2>
        <a:accent1>
          <a:srgbClr val="0066FF"/>
        </a:accent1>
        <a:accent2>
          <a:srgbClr val="33CCCC"/>
        </a:accent2>
        <a:accent3>
          <a:srgbClr val="AAAAB8"/>
        </a:accent3>
        <a:accent4>
          <a:srgbClr val="DADADA"/>
        </a:accent4>
        <a:accent5>
          <a:srgbClr val="AAB8FF"/>
        </a:accent5>
        <a:accent6>
          <a:srgbClr val="2DB9B9"/>
        </a:accent6>
        <a:hlink>
          <a:srgbClr val="FF00FF"/>
        </a:hlink>
        <a:folHlink>
          <a:srgbClr val="9933FF"/>
        </a:folHlink>
      </a:clrScheme>
      <a:clrMap bg1="dk2" tx1="lt1" bg2="dk1" tx2="lt2" accent1="accent1" accent2="accent2" accent3="accent3" accent4="accent4" accent5="accent5" accent6="accent6" hlink="hlink" folHlink="folHlink"/>
    </a:extraClrScheme>
    <a:extraClrScheme>
      <a:clrScheme name="johannes-design 7">
        <a:dk1>
          <a:srgbClr val="5E574E"/>
        </a:dk1>
        <a:lt1>
          <a:srgbClr val="FFFFCC"/>
        </a:lt1>
        <a:dk2>
          <a:srgbClr val="800000"/>
        </a:dk2>
        <a:lt2>
          <a:srgbClr val="FFCC00"/>
        </a:lt2>
        <a:accent1>
          <a:srgbClr val="CC9900"/>
        </a:accent1>
        <a:accent2>
          <a:srgbClr val="FF6600"/>
        </a:accent2>
        <a:accent3>
          <a:srgbClr val="C0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800000"/>
    </a:dk2>
    <a:lt2>
      <a:srgbClr val="5E574E"/>
    </a:lt2>
    <a:accent1>
      <a:srgbClr val="FF6600"/>
    </a:accent1>
    <a:accent2>
      <a:srgbClr val="009900"/>
    </a:accent2>
    <a:accent3>
      <a:srgbClr val="FFFFFF"/>
    </a:accent3>
    <a:accent4>
      <a:srgbClr val="000000"/>
    </a:accent4>
    <a:accent5>
      <a:srgbClr val="FFB8AA"/>
    </a:accent5>
    <a:accent6>
      <a:srgbClr val="008A00"/>
    </a:accent6>
    <a:hlink>
      <a:srgbClr val="996633"/>
    </a:hlink>
    <a:folHlink>
      <a:srgbClr val="808000"/>
    </a:folHlink>
  </a:clrScheme>
</a:themeOverride>
</file>

<file path=docProps/app.xml><?xml version="1.0" encoding="utf-8"?>
<Properties xmlns="http://schemas.openxmlformats.org/officeDocument/2006/extended-properties" xmlns:vt="http://schemas.openxmlformats.org/officeDocument/2006/docPropsVTypes">
  <Template>C:\Documents and Settings\Johannes Gehrke\Application Data\Microsoft\Templates\johannes-design.pot</Template>
  <TotalTime>6618</TotalTime>
  <Words>1340</Words>
  <Application>Microsoft Office PowerPoint</Application>
  <PresentationFormat>On-screen Show (4:3)</PresentationFormat>
  <Paragraphs>168</Paragraphs>
  <Slides>48</Slides>
  <Notes>9</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61" baseType="lpstr">
      <vt:lpstr>Meiryo</vt:lpstr>
      <vt:lpstr>Arial</vt:lpstr>
      <vt:lpstr>Arial</vt:lpstr>
      <vt:lpstr>Book Antiqua</vt:lpstr>
      <vt:lpstr>charter</vt:lpstr>
      <vt:lpstr>inherit</vt:lpstr>
      <vt:lpstr>Roboto</vt:lpstr>
      <vt:lpstr>sohne</vt:lpstr>
      <vt:lpstr>system-ui</vt:lpstr>
      <vt:lpstr>Tahoma</vt:lpstr>
      <vt:lpstr>Times New Roman</vt:lpstr>
      <vt:lpstr>johannes-design</vt:lpstr>
      <vt:lpstr>Photo Editor Photo</vt:lpstr>
      <vt:lpstr>Decision Trees</vt:lpstr>
      <vt:lpstr>Data Mining Techniques</vt:lpstr>
      <vt:lpstr>Supervised Learning</vt:lpstr>
      <vt:lpstr>Supervised Learning</vt:lpstr>
      <vt:lpstr>Supervised Learning</vt:lpstr>
      <vt:lpstr>Supervised vs. Unsupervised Learning</vt:lpstr>
      <vt:lpstr>Goals and Requirements</vt:lpstr>
      <vt:lpstr>Different Types of Classifiers</vt:lpstr>
      <vt:lpstr>Decision Trees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Cornell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Decision Tree Construction</dc:title>
  <dc:creator>Johannes Gehrke</dc:creator>
  <cp:lastModifiedBy>Fenga, Livio</cp:lastModifiedBy>
  <cp:revision>163</cp:revision>
  <dcterms:created xsi:type="dcterms:W3CDTF">2000-02-20T19:15:31Z</dcterms:created>
  <dcterms:modified xsi:type="dcterms:W3CDTF">2021-11-23T16:48:30Z</dcterms:modified>
</cp:coreProperties>
</file>