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9"/>
  </p:notesMasterIdLst>
  <p:sldIdLst>
    <p:sldId id="256" r:id="rId5"/>
    <p:sldId id="353" r:id="rId6"/>
    <p:sldId id="389" r:id="rId7"/>
    <p:sldId id="390" r:id="rId8"/>
    <p:sldId id="400" r:id="rId9"/>
    <p:sldId id="397" r:id="rId10"/>
    <p:sldId id="286" r:id="rId11"/>
    <p:sldId id="341" r:id="rId12"/>
    <p:sldId id="344" r:id="rId13"/>
    <p:sldId id="364" r:id="rId14"/>
    <p:sldId id="345" r:id="rId15"/>
    <p:sldId id="367" r:id="rId16"/>
    <p:sldId id="365" r:id="rId17"/>
    <p:sldId id="346" r:id="rId18"/>
    <p:sldId id="392" r:id="rId19"/>
    <p:sldId id="393" r:id="rId20"/>
    <p:sldId id="394" r:id="rId21"/>
    <p:sldId id="395" r:id="rId22"/>
    <p:sldId id="398" r:id="rId23"/>
    <p:sldId id="399" r:id="rId24"/>
    <p:sldId id="288" r:id="rId25"/>
    <p:sldId id="402" r:id="rId26"/>
    <p:sldId id="401" r:id="rId27"/>
    <p:sldId id="347" r:id="rId28"/>
    <p:sldId id="352" r:id="rId29"/>
    <p:sldId id="331" r:id="rId30"/>
    <p:sldId id="368" r:id="rId31"/>
    <p:sldId id="342" r:id="rId32"/>
    <p:sldId id="366" r:id="rId33"/>
    <p:sldId id="349" r:id="rId34"/>
    <p:sldId id="348" r:id="rId35"/>
    <p:sldId id="351" r:id="rId36"/>
    <p:sldId id="343" r:id="rId37"/>
    <p:sldId id="268" r:id="rId38"/>
    <p:sldId id="258" r:id="rId39"/>
    <p:sldId id="259" r:id="rId40"/>
    <p:sldId id="260" r:id="rId41"/>
    <p:sldId id="360" r:id="rId42"/>
    <p:sldId id="321" r:id="rId43"/>
    <p:sldId id="262" r:id="rId44"/>
    <p:sldId id="266" r:id="rId45"/>
    <p:sldId id="263" r:id="rId46"/>
    <p:sldId id="264" r:id="rId47"/>
    <p:sldId id="265" r:id="rId48"/>
    <p:sldId id="284" r:id="rId49"/>
    <p:sldId id="269" r:id="rId50"/>
    <p:sldId id="290" r:id="rId51"/>
    <p:sldId id="272" r:id="rId52"/>
    <p:sldId id="291" r:id="rId53"/>
    <p:sldId id="330" r:id="rId54"/>
    <p:sldId id="273" r:id="rId55"/>
    <p:sldId id="292" r:id="rId56"/>
    <p:sldId id="293" r:id="rId57"/>
    <p:sldId id="294" r:id="rId58"/>
    <p:sldId id="295" r:id="rId59"/>
    <p:sldId id="296" r:id="rId60"/>
    <p:sldId id="297" r:id="rId61"/>
    <p:sldId id="298" r:id="rId62"/>
    <p:sldId id="301" r:id="rId63"/>
    <p:sldId id="279" r:id="rId64"/>
    <p:sldId id="270" r:id="rId65"/>
    <p:sldId id="274" r:id="rId66"/>
    <p:sldId id="324" r:id="rId67"/>
    <p:sldId id="326" r:id="rId68"/>
    <p:sldId id="396" r:id="rId69"/>
    <p:sldId id="323" r:id="rId70"/>
    <p:sldId id="325" r:id="rId71"/>
    <p:sldId id="271" r:id="rId72"/>
    <p:sldId id="303" r:id="rId73"/>
    <p:sldId id="302" r:id="rId74"/>
    <p:sldId id="327" r:id="rId75"/>
    <p:sldId id="278" r:id="rId76"/>
    <p:sldId id="275" r:id="rId77"/>
    <p:sldId id="329" r:id="rId7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F27B2A-EC19-43F8-AA9F-8400739D7FE5}" v="2" dt="2020-11-03T12:48:53.073"/>
    <p1510:client id="{1ED3DBAA-2504-46AE-8640-0CD76D7CBF04}" v="1" dt="2020-11-04T14:53:21.738"/>
    <p1510:client id="{4C8251B2-5C58-40B6-9CE3-2CBAE40DF4FB}" v="2" dt="2020-11-03T12:22:53.151"/>
    <p1510:client id="{81729F2A-929B-49FB-B347-765591C50D95}" v="10" dt="2020-11-03T23:22:11.845"/>
    <p1510:client id="{9C76A847-3AD1-4EF8-B270-EFDEE3E5E94F}" v="1" dt="2020-11-03T12:47:28.712"/>
    <p1510:client id="{EDD38503-86DB-466E-9D08-0F0EBC8A1F2C}" v="9" dt="2020-11-03T10:46:06.2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72" y="7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microsoft.com/office/2016/11/relationships/changesInfo" Target="changesInfos/changesInfo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presProps" Target="presProps.xml"/><Relationship Id="rId85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61" Type="http://schemas.openxmlformats.org/officeDocument/2006/relationships/slide" Target="slides/slide57.xml"/><Relationship Id="rId8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a costa reis" userId="S::marta.costareis@alumni.uniroma2.eu::e59f0538-235f-46dd-b518-ee38b1d338ac" providerId="AD" clId="Web-{59CF39C8-3DAB-4217-9E71-55E3E325B784}"/>
    <pc:docChg chg="modSld">
      <pc:chgData name="marta costa reis" userId="S::marta.costareis@alumni.uniroma2.eu::e59f0538-235f-46dd-b518-ee38b1d338ac" providerId="AD" clId="Web-{59CF39C8-3DAB-4217-9E71-55E3E325B784}" dt="2020-11-03T10:51:10.190" v="1" actId="1076"/>
      <pc:docMkLst>
        <pc:docMk/>
      </pc:docMkLst>
      <pc:sldChg chg="modSp">
        <pc:chgData name="marta costa reis" userId="S::marta.costareis@alumni.uniroma2.eu::e59f0538-235f-46dd-b518-ee38b1d338ac" providerId="AD" clId="Web-{59CF39C8-3DAB-4217-9E71-55E3E325B784}" dt="2020-11-03T10:51:10.190" v="1" actId="1076"/>
        <pc:sldMkLst>
          <pc:docMk/>
          <pc:sldMk cId="359416031" sldId="344"/>
        </pc:sldMkLst>
        <pc:graphicFrameChg chg="mod">
          <ac:chgData name="marta costa reis" userId="S::marta.costareis@alumni.uniroma2.eu::e59f0538-235f-46dd-b518-ee38b1d338ac" providerId="AD" clId="Web-{59CF39C8-3DAB-4217-9E71-55E3E325B784}" dt="2020-11-03T10:51:10.190" v="1" actId="1076"/>
          <ac:graphicFrameMkLst>
            <pc:docMk/>
            <pc:sldMk cId="359416031" sldId="344"/>
            <ac:graphicFrameMk id="4" creationId="{00000000-0000-0000-0000-000000000000}"/>
          </ac:graphicFrameMkLst>
        </pc:graphicFrameChg>
      </pc:sldChg>
    </pc:docChg>
  </pc:docChgLst>
  <pc:docChgLst>
    <pc:chgData name="gianluca di lorenzo" userId="S::gianluca.dilorenzo@students.uniroma2.eu::cba9e837-2aa4-4025-9b10-837e1a773713" providerId="AD" clId="Web-{9C76A847-3AD1-4EF8-B270-EFDEE3E5E94F}"/>
    <pc:docChg chg="modSld">
      <pc:chgData name="gianluca di lorenzo" userId="S::gianluca.dilorenzo@students.uniroma2.eu::cba9e837-2aa4-4025-9b10-837e1a773713" providerId="AD" clId="Web-{9C76A847-3AD1-4EF8-B270-EFDEE3E5E94F}" dt="2020-11-03T12:47:28.712" v="0" actId="1076"/>
      <pc:docMkLst>
        <pc:docMk/>
      </pc:docMkLst>
      <pc:sldChg chg="modSp">
        <pc:chgData name="gianluca di lorenzo" userId="S::gianluca.dilorenzo@students.uniroma2.eu::cba9e837-2aa4-4025-9b10-837e1a773713" providerId="AD" clId="Web-{9C76A847-3AD1-4EF8-B270-EFDEE3E5E94F}" dt="2020-11-03T12:47:28.712" v="0" actId="1076"/>
        <pc:sldMkLst>
          <pc:docMk/>
          <pc:sldMk cId="3503636284" sldId="296"/>
        </pc:sldMkLst>
        <pc:picChg chg="mod">
          <ac:chgData name="gianluca di lorenzo" userId="S::gianluca.dilorenzo@students.uniroma2.eu::cba9e837-2aa4-4025-9b10-837e1a773713" providerId="AD" clId="Web-{9C76A847-3AD1-4EF8-B270-EFDEE3E5E94F}" dt="2020-11-03T12:47:28.712" v="0" actId="1076"/>
          <ac:picMkLst>
            <pc:docMk/>
            <pc:sldMk cId="3503636284" sldId="296"/>
            <ac:picMk id="74757" creationId="{00000000-0000-0000-0000-000000000000}"/>
          </ac:picMkLst>
        </pc:picChg>
      </pc:sldChg>
    </pc:docChg>
  </pc:docChgLst>
  <pc:docChgLst>
    <pc:chgData name="gianluca di lorenzo" userId="S::gianluca.dilorenzo@students.uniroma2.eu::cba9e837-2aa4-4025-9b10-837e1a773713" providerId="AD" clId="Web-{079A7717-F2CF-47A7-A937-6AFCCC01FEF7}"/>
    <pc:docChg chg="modSld">
      <pc:chgData name="gianluca di lorenzo" userId="S::gianluca.dilorenzo@students.uniroma2.eu::cba9e837-2aa4-4025-9b10-837e1a773713" providerId="AD" clId="Web-{079A7717-F2CF-47A7-A937-6AFCCC01FEF7}" dt="2020-11-03T10:45:00.749" v="0" actId="1076"/>
      <pc:docMkLst>
        <pc:docMk/>
      </pc:docMkLst>
      <pc:sldChg chg="modSp">
        <pc:chgData name="gianluca di lorenzo" userId="S::gianluca.dilorenzo@students.uniroma2.eu::cba9e837-2aa4-4025-9b10-837e1a773713" providerId="AD" clId="Web-{079A7717-F2CF-47A7-A937-6AFCCC01FEF7}" dt="2020-11-03T10:45:00.749" v="0" actId="1076"/>
        <pc:sldMkLst>
          <pc:docMk/>
          <pc:sldMk cId="3571961096" sldId="397"/>
        </pc:sldMkLst>
        <pc:graphicFrameChg chg="mod">
          <ac:chgData name="gianluca di lorenzo" userId="S::gianluca.dilorenzo@students.uniroma2.eu::cba9e837-2aa4-4025-9b10-837e1a773713" providerId="AD" clId="Web-{079A7717-F2CF-47A7-A937-6AFCCC01FEF7}" dt="2020-11-03T10:45:00.749" v="0" actId="1076"/>
          <ac:graphicFrameMkLst>
            <pc:docMk/>
            <pc:sldMk cId="3571961096" sldId="397"/>
            <ac:graphicFrameMk id="4" creationId="{00000000-0000-0000-0000-000000000000}"/>
          </ac:graphicFrameMkLst>
        </pc:graphicFrameChg>
      </pc:sldChg>
    </pc:docChg>
  </pc:docChgLst>
  <pc:docChgLst>
    <pc:chgData name="qi li" userId="S::qi.li@students.uniroma2.eu::017f2553-c2b6-407a-b490-dd391e830c3d" providerId="AD" clId="Web-{81729F2A-929B-49FB-B347-765591C50D95}"/>
    <pc:docChg chg="modSld">
      <pc:chgData name="qi li" userId="S::qi.li@students.uniroma2.eu::017f2553-c2b6-407a-b490-dd391e830c3d" providerId="AD" clId="Web-{81729F2A-929B-49FB-B347-765591C50D95}" dt="2020-11-03T23:22:11.845" v="5" actId="20577"/>
      <pc:docMkLst>
        <pc:docMk/>
      </pc:docMkLst>
      <pc:sldChg chg="modSp">
        <pc:chgData name="qi li" userId="S::qi.li@students.uniroma2.eu::017f2553-c2b6-407a-b490-dd391e830c3d" providerId="AD" clId="Web-{81729F2A-929B-49FB-B347-765591C50D95}" dt="2020-11-03T23:12:15.689" v="2" actId="20577"/>
        <pc:sldMkLst>
          <pc:docMk/>
          <pc:sldMk cId="2370375154" sldId="346"/>
        </pc:sldMkLst>
        <pc:graphicFrameChg chg="modGraphic">
          <ac:chgData name="qi li" userId="S::qi.li@students.uniroma2.eu::017f2553-c2b6-407a-b490-dd391e830c3d" providerId="AD" clId="Web-{81729F2A-929B-49FB-B347-765591C50D95}" dt="2020-11-03T23:12:15.689" v="2" actId="20577"/>
          <ac:graphicFrameMkLst>
            <pc:docMk/>
            <pc:sldMk cId="2370375154" sldId="346"/>
            <ac:graphicFrameMk id="4" creationId="{00000000-0000-0000-0000-000000000000}"/>
          </ac:graphicFrameMkLst>
        </pc:graphicFrameChg>
      </pc:sldChg>
      <pc:sldChg chg="modSp">
        <pc:chgData name="qi li" userId="S::qi.li@students.uniroma2.eu::017f2553-c2b6-407a-b490-dd391e830c3d" providerId="AD" clId="Web-{81729F2A-929B-49FB-B347-765591C50D95}" dt="2020-11-03T23:22:11.845" v="5" actId="20577"/>
        <pc:sldMkLst>
          <pc:docMk/>
          <pc:sldMk cId="1910963389" sldId="398"/>
        </pc:sldMkLst>
        <pc:graphicFrameChg chg="modGraphic">
          <ac:chgData name="qi li" userId="S::qi.li@students.uniroma2.eu::017f2553-c2b6-407a-b490-dd391e830c3d" providerId="AD" clId="Web-{81729F2A-929B-49FB-B347-765591C50D95}" dt="2020-11-03T23:22:11.845" v="5" actId="20577"/>
          <ac:graphicFrameMkLst>
            <pc:docMk/>
            <pc:sldMk cId="1910963389" sldId="398"/>
            <ac:graphicFrameMk id="4" creationId="{00000000-0000-0000-0000-000000000000}"/>
          </ac:graphicFrameMkLst>
        </pc:graphicFrameChg>
      </pc:sldChg>
    </pc:docChg>
  </pc:docChgLst>
  <pc:docChgLst>
    <pc:chgData name="lorenzo bugiaretti" userId="S::lorenzo.bugiaretti@alumni.uniroma2.eu::45d172ab-2d98-4cbe-a2f9-8ee991f1667b" providerId="AD" clId="Web-{4C8251B2-5C58-40B6-9CE3-2CBAE40DF4FB}"/>
    <pc:docChg chg="delSld modSld">
      <pc:chgData name="lorenzo bugiaretti" userId="S::lorenzo.bugiaretti@alumni.uniroma2.eu::45d172ab-2d98-4cbe-a2f9-8ee991f1667b" providerId="AD" clId="Web-{4C8251B2-5C58-40B6-9CE3-2CBAE40DF4FB}" dt="2020-11-03T12:22:53.151" v="1"/>
      <pc:docMkLst>
        <pc:docMk/>
      </pc:docMkLst>
      <pc:sldChg chg="del">
        <pc:chgData name="lorenzo bugiaretti" userId="S::lorenzo.bugiaretti@alumni.uniroma2.eu::45d172ab-2d98-4cbe-a2f9-8ee991f1667b" providerId="AD" clId="Web-{4C8251B2-5C58-40B6-9CE3-2CBAE40DF4FB}" dt="2020-11-03T12:22:53.151" v="1"/>
        <pc:sldMkLst>
          <pc:docMk/>
          <pc:sldMk cId="2751840612" sldId="283"/>
        </pc:sldMkLst>
      </pc:sldChg>
      <pc:sldChg chg="modSp">
        <pc:chgData name="lorenzo bugiaretti" userId="S::lorenzo.bugiaretti@alumni.uniroma2.eu::45d172ab-2d98-4cbe-a2f9-8ee991f1667b" providerId="AD" clId="Web-{4C8251B2-5C58-40B6-9CE3-2CBAE40DF4FB}" dt="2020-11-03T12:16:40.049" v="0" actId="1076"/>
        <pc:sldMkLst>
          <pc:docMk/>
          <pc:sldMk cId="2049806875" sldId="352"/>
        </pc:sldMkLst>
        <pc:spChg chg="mod">
          <ac:chgData name="lorenzo bugiaretti" userId="S::lorenzo.bugiaretti@alumni.uniroma2.eu::45d172ab-2d98-4cbe-a2f9-8ee991f1667b" providerId="AD" clId="Web-{4C8251B2-5C58-40B6-9CE3-2CBAE40DF4FB}" dt="2020-11-03T12:16:40.049" v="0" actId="1076"/>
          <ac:spMkLst>
            <pc:docMk/>
            <pc:sldMk cId="2049806875" sldId="352"/>
            <ac:spMk id="4101" creationId="{00000000-0000-0000-0000-000000000000}"/>
          </ac:spMkLst>
        </pc:spChg>
      </pc:sldChg>
    </pc:docChg>
  </pc:docChgLst>
  <pc:docChgLst>
    <pc:chgData name="nicole macchitella" userId="S::nicole.macchitella@alumni.uniroma2.eu::bda9cf1c-738c-43c3-b194-027571cd3f22" providerId="AD" clId="Web-{14F27B2A-EC19-43F8-AA9F-8400739D7FE5}"/>
    <pc:docChg chg="addSld delSld">
      <pc:chgData name="nicole macchitella" userId="S::nicole.macchitella@alumni.uniroma2.eu::bda9cf1c-738c-43c3-b194-027571cd3f22" providerId="AD" clId="Web-{14F27B2A-EC19-43F8-AA9F-8400739D7FE5}" dt="2020-11-03T12:48:53.073" v="1"/>
      <pc:docMkLst>
        <pc:docMk/>
      </pc:docMkLst>
      <pc:sldChg chg="new del">
        <pc:chgData name="nicole macchitella" userId="S::nicole.macchitella@alumni.uniroma2.eu::bda9cf1c-738c-43c3-b194-027571cd3f22" providerId="AD" clId="Web-{14F27B2A-EC19-43F8-AA9F-8400739D7FE5}" dt="2020-11-03T12:48:53.073" v="1"/>
        <pc:sldMkLst>
          <pc:docMk/>
          <pc:sldMk cId="3134582442" sldId="403"/>
        </pc:sldMkLst>
      </pc:sldChg>
    </pc:docChg>
  </pc:docChgLst>
  <pc:docChgLst>
    <pc:chgData name="gianluca di lorenzo" userId="S::gianluca.dilorenzo@students.uniroma2.eu::cba9e837-2aa4-4025-9b10-837e1a773713" providerId="AD" clId="Web-{1ED3DBAA-2504-46AE-8640-0CD76D7CBF04}"/>
    <pc:docChg chg="modSld">
      <pc:chgData name="gianluca di lorenzo" userId="S::gianluca.dilorenzo@students.uniroma2.eu::cba9e837-2aa4-4025-9b10-837e1a773713" providerId="AD" clId="Web-{1ED3DBAA-2504-46AE-8640-0CD76D7CBF04}" dt="2020-11-04T14:53:21.738" v="0" actId="1076"/>
      <pc:docMkLst>
        <pc:docMk/>
      </pc:docMkLst>
      <pc:sldChg chg="modSp">
        <pc:chgData name="gianluca di lorenzo" userId="S::gianluca.dilorenzo@students.uniroma2.eu::cba9e837-2aa4-4025-9b10-837e1a773713" providerId="AD" clId="Web-{1ED3DBAA-2504-46AE-8640-0CD76D7CBF04}" dt="2020-11-04T14:53:21.738" v="0" actId="1076"/>
        <pc:sldMkLst>
          <pc:docMk/>
          <pc:sldMk cId="325471844" sldId="324"/>
        </pc:sldMkLst>
        <pc:picChg chg="mod">
          <ac:chgData name="gianluca di lorenzo" userId="S::gianluca.dilorenzo@students.uniroma2.eu::cba9e837-2aa4-4025-9b10-837e1a773713" providerId="AD" clId="Web-{1ED3DBAA-2504-46AE-8640-0CD76D7CBF04}" dt="2020-11-04T14:53:21.738" v="0" actId="1076"/>
          <ac:picMkLst>
            <pc:docMk/>
            <pc:sldMk cId="325471844" sldId="324"/>
            <ac:picMk id="4" creationId="{00000000-0000-0000-0000-000000000000}"/>
          </ac:picMkLst>
        </pc:picChg>
      </pc:sldChg>
    </pc:docChg>
  </pc:docChgLst>
  <pc:docChgLst>
    <pc:chgData name="mariasole petti" userId="S::mariasole.petti@students.uniroma2.eu::05c355d9-be71-420a-9279-ccd8ffd14caf" providerId="AD" clId="Web-{EDD38503-86DB-466E-9D08-0F0EBC8A1F2C}"/>
    <pc:docChg chg="modSld">
      <pc:chgData name="mariasole petti" userId="S::mariasole.petti@students.uniroma2.eu::05c355d9-be71-420a-9279-ccd8ffd14caf" providerId="AD" clId="Web-{EDD38503-86DB-466E-9D08-0F0EBC8A1F2C}" dt="2020-11-03T10:46:06.287" v="8" actId="20577"/>
      <pc:docMkLst>
        <pc:docMk/>
      </pc:docMkLst>
      <pc:sldChg chg="modSp">
        <pc:chgData name="mariasole petti" userId="S::mariasole.petti@students.uniroma2.eu::05c355d9-be71-420a-9279-ccd8ffd14caf" providerId="AD" clId="Web-{EDD38503-86DB-466E-9D08-0F0EBC8A1F2C}" dt="2020-11-03T10:38:23.702" v="6" actId="20577"/>
        <pc:sldMkLst>
          <pc:docMk/>
          <pc:sldMk cId="3954818644" sldId="400"/>
        </pc:sldMkLst>
        <pc:spChg chg="mod">
          <ac:chgData name="mariasole petti" userId="S::mariasole.petti@students.uniroma2.eu::05c355d9-be71-420a-9279-ccd8ffd14caf" providerId="AD" clId="Web-{EDD38503-86DB-466E-9D08-0F0EBC8A1F2C}" dt="2020-11-03T10:38:23.702" v="6" actId="20577"/>
          <ac:spMkLst>
            <pc:docMk/>
            <pc:sldMk cId="3954818644" sldId="400"/>
            <ac:spMk id="3" creationId="{EFB87DE9-AE91-6147-AE83-69B309D61503}"/>
          </ac:spMkLst>
        </pc:spChg>
      </pc:sldChg>
    </pc:docChg>
  </pc:docChgLst>
</pc:chgInfo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E2CEE8-6DAF-1844-BC92-717123D9C87A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CDC49606-6F59-9648-A8AD-01370E6A3A62}">
      <dgm:prSet/>
      <dgm:spPr/>
      <dgm:t>
        <a:bodyPr/>
        <a:lstStyle/>
        <a:p>
          <a:pPr rtl="0"/>
          <a:r>
            <a:rPr lang="it-IT" b="1" err="1"/>
            <a:t>European</a:t>
          </a:r>
          <a:r>
            <a:rPr lang="it-IT" b="1"/>
            <a:t> Union</a:t>
          </a:r>
          <a:endParaRPr lang="it-IT"/>
        </a:p>
      </dgm:t>
    </dgm:pt>
    <dgm:pt modelId="{AD8C11F9-EFDF-0344-AE55-F46C86021F41}" type="parTrans" cxnId="{89D7289A-3533-CB46-AB17-F0966B506E74}">
      <dgm:prSet/>
      <dgm:spPr/>
      <dgm:t>
        <a:bodyPr/>
        <a:lstStyle/>
        <a:p>
          <a:endParaRPr lang="it-IT"/>
        </a:p>
      </dgm:t>
    </dgm:pt>
    <dgm:pt modelId="{BD47E629-18B2-414E-836C-0CD68067B450}" type="sibTrans" cxnId="{89D7289A-3533-CB46-AB17-F0966B506E74}">
      <dgm:prSet/>
      <dgm:spPr/>
      <dgm:t>
        <a:bodyPr/>
        <a:lstStyle/>
        <a:p>
          <a:endParaRPr lang="it-IT"/>
        </a:p>
      </dgm:t>
    </dgm:pt>
    <dgm:pt modelId="{652AC60C-F164-D54C-9A7E-4E9903454EBA}">
      <dgm:prSet/>
      <dgm:spPr/>
      <dgm:t>
        <a:bodyPr/>
        <a:lstStyle/>
        <a:p>
          <a:pPr rtl="0"/>
          <a:r>
            <a:rPr lang="it-IT" b="1" err="1"/>
            <a:t>Sovreign</a:t>
          </a:r>
          <a:r>
            <a:rPr lang="it-IT" b="1"/>
            <a:t> State</a:t>
          </a:r>
          <a:endParaRPr lang="it-IT"/>
        </a:p>
      </dgm:t>
    </dgm:pt>
    <dgm:pt modelId="{5A10F289-8E84-BB4B-86B5-878F6E1E5DD9}" type="parTrans" cxnId="{61092F59-5500-C24C-8E13-3A12B144F321}">
      <dgm:prSet/>
      <dgm:spPr/>
      <dgm:t>
        <a:bodyPr/>
        <a:lstStyle/>
        <a:p>
          <a:endParaRPr lang="it-IT"/>
        </a:p>
      </dgm:t>
    </dgm:pt>
    <dgm:pt modelId="{E3A7E0F3-852B-034D-9996-34F16805ECDE}" type="sibTrans" cxnId="{61092F59-5500-C24C-8E13-3A12B144F321}">
      <dgm:prSet/>
      <dgm:spPr/>
      <dgm:t>
        <a:bodyPr/>
        <a:lstStyle/>
        <a:p>
          <a:endParaRPr lang="it-IT"/>
        </a:p>
      </dgm:t>
    </dgm:pt>
    <dgm:pt modelId="{A6DBD21B-336C-BA41-AC6E-1E1BC1171A2A}">
      <dgm:prSet/>
      <dgm:spPr/>
      <dgm:t>
        <a:bodyPr/>
        <a:lstStyle/>
        <a:p>
          <a:pPr rtl="0"/>
          <a:r>
            <a:rPr lang="it-IT" b="1" err="1"/>
            <a:t>Globalization</a:t>
          </a:r>
          <a:endParaRPr lang="it-IT"/>
        </a:p>
      </dgm:t>
    </dgm:pt>
    <dgm:pt modelId="{BFB0C763-403F-604B-ADCC-0F0A70A866AB}" type="parTrans" cxnId="{50BDCD5C-165D-4742-B186-D34E38CFA371}">
      <dgm:prSet/>
      <dgm:spPr/>
      <dgm:t>
        <a:bodyPr/>
        <a:lstStyle/>
        <a:p>
          <a:endParaRPr lang="it-IT"/>
        </a:p>
      </dgm:t>
    </dgm:pt>
    <dgm:pt modelId="{CE23849E-563D-9C4A-B291-E27198FE895C}" type="sibTrans" cxnId="{50BDCD5C-165D-4742-B186-D34E38CFA371}">
      <dgm:prSet/>
      <dgm:spPr/>
      <dgm:t>
        <a:bodyPr/>
        <a:lstStyle/>
        <a:p>
          <a:endParaRPr lang="it-IT"/>
        </a:p>
      </dgm:t>
    </dgm:pt>
    <dgm:pt modelId="{595B8A3F-E4A9-BE4A-9E1B-D949017ED44F}">
      <dgm:prSet/>
      <dgm:spPr/>
      <dgm:t>
        <a:bodyPr/>
        <a:lstStyle/>
        <a:p>
          <a:pPr rtl="0"/>
          <a:r>
            <a:rPr lang="it-IT" b="1" err="1"/>
            <a:t>Coexistence</a:t>
          </a:r>
          <a:endParaRPr lang="it-IT"/>
        </a:p>
      </dgm:t>
    </dgm:pt>
    <dgm:pt modelId="{936B085B-4AD4-0041-A6B2-A0468DC1601B}" type="parTrans" cxnId="{A7951F12-F9EC-B940-9618-56F0A240F15D}">
      <dgm:prSet/>
      <dgm:spPr/>
      <dgm:t>
        <a:bodyPr/>
        <a:lstStyle/>
        <a:p>
          <a:endParaRPr lang="it-IT"/>
        </a:p>
      </dgm:t>
    </dgm:pt>
    <dgm:pt modelId="{3A86DE42-5F03-7D4F-9BEF-B73B156CF859}" type="sibTrans" cxnId="{A7951F12-F9EC-B940-9618-56F0A240F15D}">
      <dgm:prSet/>
      <dgm:spPr/>
      <dgm:t>
        <a:bodyPr/>
        <a:lstStyle/>
        <a:p>
          <a:endParaRPr lang="it-IT"/>
        </a:p>
      </dgm:t>
    </dgm:pt>
    <dgm:pt modelId="{08743B7A-F665-BD40-B23A-E87399FDA219}">
      <dgm:prSet/>
      <dgm:spPr/>
      <dgm:t>
        <a:bodyPr/>
        <a:lstStyle/>
        <a:p>
          <a:pPr rtl="0"/>
          <a:r>
            <a:rPr lang="it-IT" b="1"/>
            <a:t>Cooperation </a:t>
          </a:r>
          <a:endParaRPr lang="it-IT"/>
        </a:p>
      </dgm:t>
    </dgm:pt>
    <dgm:pt modelId="{34F4FA94-D7D2-414C-96D6-E93167918C11}" type="parTrans" cxnId="{44BF79F6-262F-6247-BC86-CF2423724E09}">
      <dgm:prSet/>
      <dgm:spPr/>
      <dgm:t>
        <a:bodyPr/>
        <a:lstStyle/>
        <a:p>
          <a:endParaRPr lang="it-IT"/>
        </a:p>
      </dgm:t>
    </dgm:pt>
    <dgm:pt modelId="{382CF9EA-20ED-9D41-99DE-59B5B08BAD03}" type="sibTrans" cxnId="{44BF79F6-262F-6247-BC86-CF2423724E09}">
      <dgm:prSet/>
      <dgm:spPr/>
      <dgm:t>
        <a:bodyPr/>
        <a:lstStyle/>
        <a:p>
          <a:endParaRPr lang="it-IT"/>
        </a:p>
      </dgm:t>
    </dgm:pt>
    <dgm:pt modelId="{999726D8-166E-764E-B7B9-90007699BE51}" type="pres">
      <dgm:prSet presAssocID="{FAE2CEE8-6DAF-1844-BC92-717123D9C87A}" presName="linear" presStyleCnt="0">
        <dgm:presLayoutVars>
          <dgm:animLvl val="lvl"/>
          <dgm:resizeHandles val="exact"/>
        </dgm:presLayoutVars>
      </dgm:prSet>
      <dgm:spPr/>
    </dgm:pt>
    <dgm:pt modelId="{61C95BAB-68AB-4247-A5FD-028132D0F853}" type="pres">
      <dgm:prSet presAssocID="{CDC49606-6F59-9648-A8AD-01370E6A3A62}" presName="parentText" presStyleLbl="node1" presStyleIdx="0" presStyleCnt="5" custLinFactY="-25482" custLinFactNeighborX="1861" custLinFactNeighborY="-100000">
        <dgm:presLayoutVars>
          <dgm:chMax val="0"/>
          <dgm:bulletEnabled val="1"/>
        </dgm:presLayoutVars>
      </dgm:prSet>
      <dgm:spPr/>
    </dgm:pt>
    <dgm:pt modelId="{804732C2-F892-4746-923A-A13073FE26CB}" type="pres">
      <dgm:prSet presAssocID="{BD47E629-18B2-414E-836C-0CD68067B450}" presName="spacer" presStyleCnt="0"/>
      <dgm:spPr/>
    </dgm:pt>
    <dgm:pt modelId="{00540401-7698-DA44-B684-B72FCCD4D194}" type="pres">
      <dgm:prSet presAssocID="{652AC60C-F164-D54C-9A7E-4E9903454EBA}" presName="parentText" presStyleLbl="node1" presStyleIdx="1" presStyleCnt="5" custLinFactY="-3180" custLinFactNeighborY="-100000">
        <dgm:presLayoutVars>
          <dgm:chMax val="0"/>
          <dgm:bulletEnabled val="1"/>
        </dgm:presLayoutVars>
      </dgm:prSet>
      <dgm:spPr/>
    </dgm:pt>
    <dgm:pt modelId="{437D2010-F003-1648-A6D5-6D94602B4DFA}" type="pres">
      <dgm:prSet presAssocID="{E3A7E0F3-852B-034D-9996-34F16805ECDE}" presName="spacer" presStyleCnt="0"/>
      <dgm:spPr/>
    </dgm:pt>
    <dgm:pt modelId="{F18A124F-D897-3241-B49D-A38ED71C226F}" type="pres">
      <dgm:prSet presAssocID="{A6DBD21B-336C-BA41-AC6E-1E1BC1171A2A}" presName="parentText" presStyleLbl="node1" presStyleIdx="2" presStyleCnt="5" custLinFactY="-13650" custLinFactNeighborY="-100000">
        <dgm:presLayoutVars>
          <dgm:chMax val="0"/>
          <dgm:bulletEnabled val="1"/>
        </dgm:presLayoutVars>
      </dgm:prSet>
      <dgm:spPr/>
    </dgm:pt>
    <dgm:pt modelId="{6FB12E92-357D-E745-B616-341BD7A4C48E}" type="pres">
      <dgm:prSet presAssocID="{CE23849E-563D-9C4A-B291-E27198FE895C}" presName="spacer" presStyleCnt="0"/>
      <dgm:spPr/>
    </dgm:pt>
    <dgm:pt modelId="{D2FC9313-1CB9-1640-87C1-7D6C56F0827F}" type="pres">
      <dgm:prSet presAssocID="{595B8A3F-E4A9-BE4A-9E1B-D949017ED44F}" presName="parentText" presStyleLbl="node1" presStyleIdx="3" presStyleCnt="5" custLinFactNeighborY="-72350">
        <dgm:presLayoutVars>
          <dgm:chMax val="0"/>
          <dgm:bulletEnabled val="1"/>
        </dgm:presLayoutVars>
      </dgm:prSet>
      <dgm:spPr/>
    </dgm:pt>
    <dgm:pt modelId="{5CEC3BA8-A0B5-CA44-9678-44CCE4739DCF}" type="pres">
      <dgm:prSet presAssocID="{3A86DE42-5F03-7D4F-9BEF-B73B156CF859}" presName="spacer" presStyleCnt="0"/>
      <dgm:spPr/>
    </dgm:pt>
    <dgm:pt modelId="{144F87F5-C397-CE46-B52B-AAD01542DA90}" type="pres">
      <dgm:prSet presAssocID="{08743B7A-F665-BD40-B23A-E87399FDA219}" presName="parentText" presStyleLbl="node1" presStyleIdx="4" presStyleCnt="5" custLinFactNeighborY="-70113">
        <dgm:presLayoutVars>
          <dgm:chMax val="0"/>
          <dgm:bulletEnabled val="1"/>
        </dgm:presLayoutVars>
      </dgm:prSet>
      <dgm:spPr/>
    </dgm:pt>
  </dgm:ptLst>
  <dgm:cxnLst>
    <dgm:cxn modelId="{3E94F705-EBBC-3D40-AF7D-DDDC73254E43}" type="presOf" srcId="{652AC60C-F164-D54C-9A7E-4E9903454EBA}" destId="{00540401-7698-DA44-B684-B72FCCD4D194}" srcOrd="0" destOrd="0" presId="urn:microsoft.com/office/officeart/2005/8/layout/vList2"/>
    <dgm:cxn modelId="{A7951F12-F9EC-B940-9618-56F0A240F15D}" srcId="{FAE2CEE8-6DAF-1844-BC92-717123D9C87A}" destId="{595B8A3F-E4A9-BE4A-9E1B-D949017ED44F}" srcOrd="3" destOrd="0" parTransId="{936B085B-4AD4-0041-A6B2-A0468DC1601B}" sibTransId="{3A86DE42-5F03-7D4F-9BEF-B73B156CF859}"/>
    <dgm:cxn modelId="{F5A3A139-1BAE-1B4C-8BA3-C35AC1B4CBD4}" type="presOf" srcId="{A6DBD21B-336C-BA41-AC6E-1E1BC1171A2A}" destId="{F18A124F-D897-3241-B49D-A38ED71C226F}" srcOrd="0" destOrd="0" presId="urn:microsoft.com/office/officeart/2005/8/layout/vList2"/>
    <dgm:cxn modelId="{B206C43E-FB4C-3549-A8A0-B0527CEAE1BB}" type="presOf" srcId="{08743B7A-F665-BD40-B23A-E87399FDA219}" destId="{144F87F5-C397-CE46-B52B-AAD01542DA90}" srcOrd="0" destOrd="0" presId="urn:microsoft.com/office/officeart/2005/8/layout/vList2"/>
    <dgm:cxn modelId="{50BDCD5C-165D-4742-B186-D34E38CFA371}" srcId="{FAE2CEE8-6DAF-1844-BC92-717123D9C87A}" destId="{A6DBD21B-336C-BA41-AC6E-1E1BC1171A2A}" srcOrd="2" destOrd="0" parTransId="{BFB0C763-403F-604B-ADCC-0F0A70A866AB}" sibTransId="{CE23849E-563D-9C4A-B291-E27198FE895C}"/>
    <dgm:cxn modelId="{61092F59-5500-C24C-8E13-3A12B144F321}" srcId="{FAE2CEE8-6DAF-1844-BC92-717123D9C87A}" destId="{652AC60C-F164-D54C-9A7E-4E9903454EBA}" srcOrd="1" destOrd="0" parTransId="{5A10F289-8E84-BB4B-86B5-878F6E1E5DD9}" sibTransId="{E3A7E0F3-852B-034D-9996-34F16805ECDE}"/>
    <dgm:cxn modelId="{89D7289A-3533-CB46-AB17-F0966B506E74}" srcId="{FAE2CEE8-6DAF-1844-BC92-717123D9C87A}" destId="{CDC49606-6F59-9648-A8AD-01370E6A3A62}" srcOrd="0" destOrd="0" parTransId="{AD8C11F9-EFDF-0344-AE55-F46C86021F41}" sibTransId="{BD47E629-18B2-414E-836C-0CD68067B450}"/>
    <dgm:cxn modelId="{D8FBEEB9-A2BF-F147-A71D-9E0C4091D70A}" type="presOf" srcId="{595B8A3F-E4A9-BE4A-9E1B-D949017ED44F}" destId="{D2FC9313-1CB9-1640-87C1-7D6C56F0827F}" srcOrd="0" destOrd="0" presId="urn:microsoft.com/office/officeart/2005/8/layout/vList2"/>
    <dgm:cxn modelId="{0697FDCF-96F8-A046-B998-4777755807FC}" type="presOf" srcId="{CDC49606-6F59-9648-A8AD-01370E6A3A62}" destId="{61C95BAB-68AB-4247-A5FD-028132D0F853}" srcOrd="0" destOrd="0" presId="urn:microsoft.com/office/officeart/2005/8/layout/vList2"/>
    <dgm:cxn modelId="{A6C7DEE5-0F8A-714B-92CB-7435FB56E387}" type="presOf" srcId="{FAE2CEE8-6DAF-1844-BC92-717123D9C87A}" destId="{999726D8-166E-764E-B7B9-90007699BE51}" srcOrd="0" destOrd="0" presId="urn:microsoft.com/office/officeart/2005/8/layout/vList2"/>
    <dgm:cxn modelId="{44BF79F6-262F-6247-BC86-CF2423724E09}" srcId="{FAE2CEE8-6DAF-1844-BC92-717123D9C87A}" destId="{08743B7A-F665-BD40-B23A-E87399FDA219}" srcOrd="4" destOrd="0" parTransId="{34F4FA94-D7D2-414C-96D6-E93167918C11}" sibTransId="{382CF9EA-20ED-9D41-99DE-59B5B08BAD03}"/>
    <dgm:cxn modelId="{F7279EFE-D3CC-4947-8187-154D3EA32EDC}" type="presParOf" srcId="{999726D8-166E-764E-B7B9-90007699BE51}" destId="{61C95BAB-68AB-4247-A5FD-028132D0F853}" srcOrd="0" destOrd="0" presId="urn:microsoft.com/office/officeart/2005/8/layout/vList2"/>
    <dgm:cxn modelId="{19075765-82DD-3542-9D25-42D968A217F6}" type="presParOf" srcId="{999726D8-166E-764E-B7B9-90007699BE51}" destId="{804732C2-F892-4746-923A-A13073FE26CB}" srcOrd="1" destOrd="0" presId="urn:microsoft.com/office/officeart/2005/8/layout/vList2"/>
    <dgm:cxn modelId="{E1D99473-21BE-CE49-AC8A-1A24DCF653AD}" type="presParOf" srcId="{999726D8-166E-764E-B7B9-90007699BE51}" destId="{00540401-7698-DA44-B684-B72FCCD4D194}" srcOrd="2" destOrd="0" presId="urn:microsoft.com/office/officeart/2005/8/layout/vList2"/>
    <dgm:cxn modelId="{C49105EA-2C19-D649-A20E-F49CC4A904DE}" type="presParOf" srcId="{999726D8-166E-764E-B7B9-90007699BE51}" destId="{437D2010-F003-1648-A6D5-6D94602B4DFA}" srcOrd="3" destOrd="0" presId="urn:microsoft.com/office/officeart/2005/8/layout/vList2"/>
    <dgm:cxn modelId="{5B46CC33-F0CC-C347-82ED-13618300486F}" type="presParOf" srcId="{999726D8-166E-764E-B7B9-90007699BE51}" destId="{F18A124F-D897-3241-B49D-A38ED71C226F}" srcOrd="4" destOrd="0" presId="urn:microsoft.com/office/officeart/2005/8/layout/vList2"/>
    <dgm:cxn modelId="{496965D5-8295-534D-8BBA-1475A55140A4}" type="presParOf" srcId="{999726D8-166E-764E-B7B9-90007699BE51}" destId="{6FB12E92-357D-E745-B616-341BD7A4C48E}" srcOrd="5" destOrd="0" presId="urn:microsoft.com/office/officeart/2005/8/layout/vList2"/>
    <dgm:cxn modelId="{171D29BE-B523-B14C-9807-43B9937473F9}" type="presParOf" srcId="{999726D8-166E-764E-B7B9-90007699BE51}" destId="{D2FC9313-1CB9-1640-87C1-7D6C56F0827F}" srcOrd="6" destOrd="0" presId="urn:microsoft.com/office/officeart/2005/8/layout/vList2"/>
    <dgm:cxn modelId="{AE762797-0481-7D48-8840-A528BBBCA7A0}" type="presParOf" srcId="{999726D8-166E-764E-B7B9-90007699BE51}" destId="{5CEC3BA8-A0B5-CA44-9678-44CCE4739DCF}" srcOrd="7" destOrd="0" presId="urn:microsoft.com/office/officeart/2005/8/layout/vList2"/>
    <dgm:cxn modelId="{C5352F11-8A45-5549-BF80-07DE3AC2E6A4}" type="presParOf" srcId="{999726D8-166E-764E-B7B9-90007699BE51}" destId="{144F87F5-C397-CE46-B52B-AAD01542DA9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F48151-BC6B-4F41-818C-26EEB8797317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F26DB97B-0F1A-7641-83A2-1A53AD1CEB8A}">
      <dgm:prSet/>
      <dgm:spPr/>
      <dgm:t>
        <a:bodyPr/>
        <a:lstStyle/>
        <a:p>
          <a:pPr rtl="0"/>
          <a:r>
            <a:rPr lang="it-IT"/>
            <a:t>Idea </a:t>
          </a:r>
          <a:r>
            <a:rPr lang="it-IT" err="1"/>
            <a:t>if</a:t>
          </a:r>
          <a:r>
            <a:rPr lang="it-IT"/>
            <a:t> EU</a:t>
          </a:r>
        </a:p>
      </dgm:t>
    </dgm:pt>
    <dgm:pt modelId="{ED8F5C1D-22E8-3B40-8893-0856DACF13A9}" type="parTrans" cxnId="{5A06C3FF-B65A-D149-8B7A-81A55ED2AC1C}">
      <dgm:prSet/>
      <dgm:spPr/>
      <dgm:t>
        <a:bodyPr/>
        <a:lstStyle/>
        <a:p>
          <a:endParaRPr lang="it-IT"/>
        </a:p>
      </dgm:t>
    </dgm:pt>
    <dgm:pt modelId="{7AAE4A75-6FC3-4945-B5AD-76E0DE407F65}" type="sibTrans" cxnId="{5A06C3FF-B65A-D149-8B7A-81A55ED2AC1C}">
      <dgm:prSet/>
      <dgm:spPr/>
      <dgm:t>
        <a:bodyPr/>
        <a:lstStyle/>
        <a:p>
          <a:endParaRPr lang="it-IT"/>
        </a:p>
      </dgm:t>
    </dgm:pt>
    <dgm:pt modelId="{AF0E57B2-EB6E-BB4D-9E66-8410563B886D}">
      <dgm:prSet/>
      <dgm:spPr/>
      <dgm:t>
        <a:bodyPr/>
        <a:lstStyle/>
        <a:p>
          <a:pPr rtl="0"/>
          <a:r>
            <a:rPr lang="it-IT"/>
            <a:t>Idea of </a:t>
          </a:r>
          <a:r>
            <a:rPr lang="it-IT" err="1"/>
            <a:t>Sovereign</a:t>
          </a:r>
          <a:r>
            <a:rPr lang="it-IT"/>
            <a:t> State</a:t>
          </a:r>
        </a:p>
      </dgm:t>
    </dgm:pt>
    <dgm:pt modelId="{EF94B29F-0806-4F44-8317-601160924645}" type="parTrans" cxnId="{F4DBB6A9-920E-6440-9A9B-60E6E5767CB9}">
      <dgm:prSet/>
      <dgm:spPr/>
      <dgm:t>
        <a:bodyPr/>
        <a:lstStyle/>
        <a:p>
          <a:endParaRPr lang="it-IT"/>
        </a:p>
      </dgm:t>
    </dgm:pt>
    <dgm:pt modelId="{8BC19F50-28BF-214F-B7CC-365538353E4C}" type="sibTrans" cxnId="{F4DBB6A9-920E-6440-9A9B-60E6E5767CB9}">
      <dgm:prSet/>
      <dgm:spPr/>
      <dgm:t>
        <a:bodyPr/>
        <a:lstStyle/>
        <a:p>
          <a:endParaRPr lang="it-IT"/>
        </a:p>
      </dgm:t>
    </dgm:pt>
    <dgm:pt modelId="{29FEE739-0EF2-2848-B627-63B72EEBA57A}" type="pres">
      <dgm:prSet presAssocID="{A2F48151-BC6B-4F41-818C-26EEB8797317}" presName="diagram" presStyleCnt="0">
        <dgm:presLayoutVars>
          <dgm:dir/>
          <dgm:resizeHandles val="exact"/>
        </dgm:presLayoutVars>
      </dgm:prSet>
      <dgm:spPr/>
    </dgm:pt>
    <dgm:pt modelId="{45E7875F-ED96-BD41-9B7C-9C64EA9556E9}" type="pres">
      <dgm:prSet presAssocID="{F26DB97B-0F1A-7641-83A2-1A53AD1CEB8A}" presName="node" presStyleLbl="node1" presStyleIdx="0" presStyleCnt="2">
        <dgm:presLayoutVars>
          <dgm:bulletEnabled val="1"/>
        </dgm:presLayoutVars>
      </dgm:prSet>
      <dgm:spPr/>
    </dgm:pt>
    <dgm:pt modelId="{56DD585B-D6DB-4647-BC19-D828453F0382}" type="pres">
      <dgm:prSet presAssocID="{7AAE4A75-6FC3-4945-B5AD-76E0DE407F65}" presName="sibTrans" presStyleCnt="0"/>
      <dgm:spPr/>
    </dgm:pt>
    <dgm:pt modelId="{CEED3F83-8779-6641-A981-F04AD2692699}" type="pres">
      <dgm:prSet presAssocID="{AF0E57B2-EB6E-BB4D-9E66-8410563B886D}" presName="node" presStyleLbl="node1" presStyleIdx="1" presStyleCnt="2">
        <dgm:presLayoutVars>
          <dgm:bulletEnabled val="1"/>
        </dgm:presLayoutVars>
      </dgm:prSet>
      <dgm:spPr/>
    </dgm:pt>
  </dgm:ptLst>
  <dgm:cxnLst>
    <dgm:cxn modelId="{9CEE170B-A6CE-504E-AD01-84F50CCCF080}" type="presOf" srcId="{AF0E57B2-EB6E-BB4D-9E66-8410563B886D}" destId="{CEED3F83-8779-6641-A981-F04AD2692699}" srcOrd="0" destOrd="0" presId="urn:microsoft.com/office/officeart/2005/8/layout/default"/>
    <dgm:cxn modelId="{FCB9B17F-A840-734E-AE58-81FF2A3FAF1F}" type="presOf" srcId="{F26DB97B-0F1A-7641-83A2-1A53AD1CEB8A}" destId="{45E7875F-ED96-BD41-9B7C-9C64EA9556E9}" srcOrd="0" destOrd="0" presId="urn:microsoft.com/office/officeart/2005/8/layout/default"/>
    <dgm:cxn modelId="{F4DBB6A9-920E-6440-9A9B-60E6E5767CB9}" srcId="{A2F48151-BC6B-4F41-818C-26EEB8797317}" destId="{AF0E57B2-EB6E-BB4D-9E66-8410563B886D}" srcOrd="1" destOrd="0" parTransId="{EF94B29F-0806-4F44-8317-601160924645}" sibTransId="{8BC19F50-28BF-214F-B7CC-365538353E4C}"/>
    <dgm:cxn modelId="{0214B3ED-F15E-3046-8131-D9577F5E309F}" type="presOf" srcId="{A2F48151-BC6B-4F41-818C-26EEB8797317}" destId="{29FEE739-0EF2-2848-B627-63B72EEBA57A}" srcOrd="0" destOrd="0" presId="urn:microsoft.com/office/officeart/2005/8/layout/default"/>
    <dgm:cxn modelId="{5A06C3FF-B65A-D149-8B7A-81A55ED2AC1C}" srcId="{A2F48151-BC6B-4F41-818C-26EEB8797317}" destId="{F26DB97B-0F1A-7641-83A2-1A53AD1CEB8A}" srcOrd="0" destOrd="0" parTransId="{ED8F5C1D-22E8-3B40-8893-0856DACF13A9}" sibTransId="{7AAE4A75-6FC3-4945-B5AD-76E0DE407F65}"/>
    <dgm:cxn modelId="{5434870C-5BEA-E040-B774-9BEBE01889FB}" type="presParOf" srcId="{29FEE739-0EF2-2848-B627-63B72EEBA57A}" destId="{45E7875F-ED96-BD41-9B7C-9C64EA9556E9}" srcOrd="0" destOrd="0" presId="urn:microsoft.com/office/officeart/2005/8/layout/default"/>
    <dgm:cxn modelId="{94768768-5A7D-9748-B8C7-6C2A513A2B20}" type="presParOf" srcId="{29FEE739-0EF2-2848-B627-63B72EEBA57A}" destId="{56DD585B-D6DB-4647-BC19-D828453F0382}" srcOrd="1" destOrd="0" presId="urn:microsoft.com/office/officeart/2005/8/layout/default"/>
    <dgm:cxn modelId="{9F03547B-8D7A-B44C-8AE9-A808B6C420BF}" type="presParOf" srcId="{29FEE739-0EF2-2848-B627-63B72EEBA57A}" destId="{CEED3F83-8779-6641-A981-F04AD269269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3772CAF-1AE9-7A40-B341-B54007A6A28B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EA29C194-5E21-8640-8FDA-B91BD6F3DC73}">
      <dgm:prSet/>
      <dgm:spPr>
        <a:solidFill>
          <a:srgbClr val="FFC000"/>
        </a:solidFill>
      </dgm:spPr>
      <dgm:t>
        <a:bodyPr/>
        <a:lstStyle/>
        <a:p>
          <a:pPr rtl="0"/>
          <a:r>
            <a:rPr lang="it-IT" b="1" cap="all" baseline="0">
              <a:solidFill>
                <a:schemeClr val="bg2"/>
              </a:solidFill>
            </a:rPr>
            <a:t>Idea of EU </a:t>
          </a:r>
          <a:r>
            <a:rPr lang="it-IT" err="1">
              <a:solidFill>
                <a:schemeClr val="bg2"/>
              </a:solidFill>
            </a:rPr>
            <a:t>is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old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as</a:t>
          </a:r>
          <a:r>
            <a:rPr lang="it-IT">
              <a:solidFill>
                <a:schemeClr val="bg2"/>
              </a:solidFill>
            </a:rPr>
            <a:t> the idea of </a:t>
          </a:r>
          <a:r>
            <a:rPr lang="it-IT" b="1" err="1">
              <a:solidFill>
                <a:schemeClr val="bg2"/>
              </a:solidFill>
            </a:rPr>
            <a:t>sovereign</a:t>
          </a:r>
          <a:r>
            <a:rPr lang="it-IT" b="1">
              <a:solidFill>
                <a:schemeClr val="bg2"/>
              </a:solidFill>
            </a:rPr>
            <a:t> State</a:t>
          </a:r>
          <a:r>
            <a:rPr lang="it-IT">
              <a:solidFill>
                <a:schemeClr val="bg2"/>
              </a:solidFill>
            </a:rPr>
            <a:t>.</a:t>
          </a:r>
        </a:p>
      </dgm:t>
    </dgm:pt>
    <dgm:pt modelId="{E5C7460C-CEEE-4F4E-A371-EDA99FB025B5}" type="parTrans" cxnId="{6E5CCB0D-8586-C74A-BBC5-758D000784EF}">
      <dgm:prSet/>
      <dgm:spPr/>
      <dgm:t>
        <a:bodyPr/>
        <a:lstStyle/>
        <a:p>
          <a:endParaRPr lang="it-IT"/>
        </a:p>
      </dgm:t>
    </dgm:pt>
    <dgm:pt modelId="{B64FE575-D68F-9240-BA85-17F60CEB6F43}" type="sibTrans" cxnId="{6E5CCB0D-8586-C74A-BBC5-758D000784EF}">
      <dgm:prSet/>
      <dgm:spPr/>
      <dgm:t>
        <a:bodyPr/>
        <a:lstStyle/>
        <a:p>
          <a:endParaRPr lang="it-IT"/>
        </a:p>
      </dgm:t>
    </dgm:pt>
    <dgm:pt modelId="{7892592C-0FA2-3C4F-86B6-5D9BD6D3E0C8}">
      <dgm:prSet/>
      <dgm:spPr>
        <a:solidFill>
          <a:srgbClr val="00B0F0"/>
        </a:solidFill>
      </dgm:spPr>
      <dgm:t>
        <a:bodyPr/>
        <a:lstStyle/>
        <a:p>
          <a:pPr rtl="0"/>
          <a:r>
            <a:rPr lang="it-IT">
              <a:solidFill>
                <a:schemeClr val="bg2"/>
              </a:solidFill>
            </a:rPr>
            <a:t>The last </a:t>
          </a:r>
          <a:r>
            <a:rPr lang="it-IT" err="1">
              <a:solidFill>
                <a:schemeClr val="bg2"/>
              </a:solidFill>
            </a:rPr>
            <a:t>has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been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discredited</a:t>
          </a:r>
          <a:r>
            <a:rPr lang="it-IT">
              <a:solidFill>
                <a:schemeClr val="bg2"/>
              </a:solidFill>
            </a:rPr>
            <a:t> by </a:t>
          </a:r>
          <a:r>
            <a:rPr lang="it-IT" b="1" cap="all" baseline="0">
              <a:solidFill>
                <a:schemeClr val="bg2"/>
              </a:solidFill>
            </a:rPr>
            <a:t>world war</a:t>
          </a:r>
          <a:r>
            <a:rPr lang="it-IT">
              <a:solidFill>
                <a:schemeClr val="bg2"/>
              </a:solidFill>
            </a:rPr>
            <a:t> in </a:t>
          </a:r>
          <a:r>
            <a:rPr lang="it-IT" err="1">
              <a:solidFill>
                <a:schemeClr val="bg2"/>
              </a:solidFill>
            </a:rPr>
            <a:t>XXth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century</a:t>
          </a:r>
          <a:r>
            <a:rPr lang="it-IT">
              <a:solidFill>
                <a:schemeClr val="bg2"/>
              </a:solidFill>
            </a:rPr>
            <a:t> and by social </a:t>
          </a:r>
          <a:r>
            <a:rPr lang="it-IT" err="1">
              <a:solidFill>
                <a:schemeClr val="bg2"/>
              </a:solidFill>
            </a:rPr>
            <a:t>forces</a:t>
          </a:r>
          <a:r>
            <a:rPr lang="it-IT">
              <a:solidFill>
                <a:schemeClr val="bg2"/>
              </a:solidFill>
            </a:rPr>
            <a:t> of </a:t>
          </a:r>
          <a:r>
            <a:rPr lang="it-IT" b="1" cap="all" baseline="0" err="1">
              <a:solidFill>
                <a:schemeClr val="bg2"/>
              </a:solidFill>
            </a:rPr>
            <a:t>globalization</a:t>
          </a:r>
          <a:r>
            <a:rPr lang="it-IT">
              <a:solidFill>
                <a:schemeClr val="bg2"/>
              </a:solidFill>
            </a:rPr>
            <a:t>.</a:t>
          </a:r>
        </a:p>
      </dgm:t>
    </dgm:pt>
    <dgm:pt modelId="{682745FD-B7A7-9F48-B439-AEEEA5179023}" type="parTrans" cxnId="{DC97D2ED-78E8-5D44-9CFB-30A8E1FF3522}">
      <dgm:prSet/>
      <dgm:spPr/>
      <dgm:t>
        <a:bodyPr/>
        <a:lstStyle/>
        <a:p>
          <a:endParaRPr lang="it-IT"/>
        </a:p>
      </dgm:t>
    </dgm:pt>
    <dgm:pt modelId="{BDBBCDEB-6EC8-004E-AB70-94B360D7E5D5}" type="sibTrans" cxnId="{DC97D2ED-78E8-5D44-9CFB-30A8E1FF3522}">
      <dgm:prSet/>
      <dgm:spPr/>
      <dgm:t>
        <a:bodyPr/>
        <a:lstStyle/>
        <a:p>
          <a:endParaRPr lang="it-IT"/>
        </a:p>
      </dgm:t>
    </dgm:pt>
    <dgm:pt modelId="{74F51957-395A-B44D-B9C4-C1EFB22B16AF}">
      <dgm:prSet/>
      <dgm:spPr>
        <a:solidFill>
          <a:srgbClr val="00B050"/>
        </a:solidFill>
      </dgm:spPr>
      <dgm:t>
        <a:bodyPr/>
        <a:lstStyle/>
        <a:p>
          <a:pPr rtl="0"/>
          <a:r>
            <a:rPr lang="it-IT">
              <a:solidFill>
                <a:schemeClr val="bg2"/>
              </a:solidFill>
            </a:rPr>
            <a:t>The </a:t>
          </a:r>
          <a:r>
            <a:rPr lang="it-IT" err="1">
              <a:solidFill>
                <a:schemeClr val="bg2"/>
              </a:solidFill>
            </a:rPr>
            <a:t>decline</a:t>
          </a:r>
          <a:r>
            <a:rPr lang="it-IT">
              <a:solidFill>
                <a:schemeClr val="bg2"/>
              </a:solidFill>
            </a:rPr>
            <a:t> of </a:t>
          </a:r>
          <a:r>
            <a:rPr lang="it-IT" err="1">
              <a:solidFill>
                <a:schemeClr val="bg2"/>
              </a:solidFill>
            </a:rPr>
            <a:t>monadic</a:t>
          </a:r>
          <a:r>
            <a:rPr lang="it-IT">
              <a:solidFill>
                <a:schemeClr val="bg2"/>
              </a:solidFill>
            </a:rPr>
            <a:t> State </a:t>
          </a:r>
          <a:r>
            <a:rPr lang="it-IT" err="1">
              <a:solidFill>
                <a:schemeClr val="bg2"/>
              </a:solidFill>
            </a:rPr>
            <a:t>found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expression</a:t>
          </a:r>
          <a:r>
            <a:rPr lang="it-IT">
              <a:solidFill>
                <a:schemeClr val="bg2"/>
              </a:solidFill>
            </a:rPr>
            <a:t> in the spread of </a:t>
          </a:r>
          <a:r>
            <a:rPr lang="it-IT" b="1" cap="all" baseline="0">
              <a:solidFill>
                <a:schemeClr val="bg2"/>
              </a:solidFill>
            </a:rPr>
            <a:t>inter-State </a:t>
          </a:r>
          <a:r>
            <a:rPr lang="it-IT" b="1" cap="all" baseline="0" err="1">
              <a:solidFill>
                <a:schemeClr val="bg2"/>
              </a:solidFill>
            </a:rPr>
            <a:t>cooperation</a:t>
          </a:r>
          <a:endParaRPr lang="it-IT" cap="all" baseline="0">
            <a:solidFill>
              <a:schemeClr val="bg2"/>
            </a:solidFill>
          </a:endParaRPr>
        </a:p>
      </dgm:t>
    </dgm:pt>
    <dgm:pt modelId="{FA9A5BF5-80DB-0B43-8559-2BEF2379F368}" type="parTrans" cxnId="{4C18486B-E636-0143-86A8-1388E266DF0C}">
      <dgm:prSet/>
      <dgm:spPr/>
      <dgm:t>
        <a:bodyPr/>
        <a:lstStyle/>
        <a:p>
          <a:endParaRPr lang="it-IT"/>
        </a:p>
      </dgm:t>
    </dgm:pt>
    <dgm:pt modelId="{F33D75C6-EE98-5846-A31D-FFC5BD666E52}" type="sibTrans" cxnId="{4C18486B-E636-0143-86A8-1388E266DF0C}">
      <dgm:prSet/>
      <dgm:spPr/>
      <dgm:t>
        <a:bodyPr/>
        <a:lstStyle/>
        <a:p>
          <a:endParaRPr lang="it-IT"/>
        </a:p>
      </dgm:t>
    </dgm:pt>
    <dgm:pt modelId="{D391AA22-750C-D544-BFC5-940A3DF54C6E}">
      <dgm:prSet/>
      <dgm:spPr/>
      <dgm:t>
        <a:bodyPr/>
        <a:lstStyle/>
        <a:p>
          <a:pPr rtl="0"/>
          <a:r>
            <a:rPr lang="it-IT" err="1">
              <a:solidFill>
                <a:schemeClr val="bg2"/>
              </a:solidFill>
            </a:rPr>
            <a:t>This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process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is</a:t>
          </a:r>
          <a:r>
            <a:rPr lang="it-IT">
              <a:solidFill>
                <a:schemeClr val="bg2"/>
              </a:solidFill>
            </a:rPr>
            <a:t> </a:t>
          </a:r>
          <a:r>
            <a:rPr lang="it-IT" err="1">
              <a:solidFill>
                <a:schemeClr val="bg2"/>
              </a:solidFill>
            </a:rPr>
            <a:t>also</a:t>
          </a:r>
          <a:r>
            <a:rPr lang="it-IT">
              <a:solidFill>
                <a:schemeClr val="bg2"/>
              </a:solidFill>
            </a:rPr>
            <a:t> part of a general </a:t>
          </a:r>
          <a:r>
            <a:rPr lang="it-IT" err="1">
              <a:solidFill>
                <a:schemeClr val="bg2"/>
              </a:solidFill>
            </a:rPr>
            <a:t>transition</a:t>
          </a:r>
          <a:r>
            <a:rPr lang="it-IT">
              <a:solidFill>
                <a:schemeClr val="bg2"/>
              </a:solidFill>
            </a:rPr>
            <a:t> from an </a:t>
          </a:r>
          <a:r>
            <a:rPr lang="it-IT" err="1">
              <a:solidFill>
                <a:schemeClr val="bg2"/>
              </a:solidFill>
            </a:rPr>
            <a:t>international</a:t>
          </a:r>
          <a:r>
            <a:rPr lang="it-IT">
              <a:solidFill>
                <a:schemeClr val="bg2"/>
              </a:solidFill>
            </a:rPr>
            <a:t> law of </a:t>
          </a:r>
          <a:r>
            <a:rPr lang="it-IT" b="1">
              <a:solidFill>
                <a:schemeClr val="bg2"/>
              </a:solidFill>
            </a:rPr>
            <a:t>COEXISTENCE</a:t>
          </a:r>
          <a:r>
            <a:rPr lang="it-IT">
              <a:solidFill>
                <a:schemeClr val="bg2"/>
              </a:solidFill>
            </a:rPr>
            <a:t> to an </a:t>
          </a:r>
          <a:r>
            <a:rPr lang="it-IT" err="1">
              <a:solidFill>
                <a:schemeClr val="bg2"/>
              </a:solidFill>
            </a:rPr>
            <a:t>international</a:t>
          </a:r>
          <a:r>
            <a:rPr lang="it-IT">
              <a:solidFill>
                <a:schemeClr val="bg2"/>
              </a:solidFill>
            </a:rPr>
            <a:t> law of </a:t>
          </a:r>
          <a:r>
            <a:rPr lang="it-IT" b="1">
              <a:solidFill>
                <a:schemeClr val="bg2"/>
              </a:solidFill>
            </a:rPr>
            <a:t>COOPERATION</a:t>
          </a:r>
          <a:endParaRPr lang="it-IT">
            <a:solidFill>
              <a:schemeClr val="bg2"/>
            </a:solidFill>
          </a:endParaRPr>
        </a:p>
      </dgm:t>
    </dgm:pt>
    <dgm:pt modelId="{6F3B3E16-3AD8-2841-8DF9-7CC253601BCE}" type="parTrans" cxnId="{CC2B2F51-CCC6-5643-975C-16E46147F767}">
      <dgm:prSet/>
      <dgm:spPr/>
      <dgm:t>
        <a:bodyPr/>
        <a:lstStyle/>
        <a:p>
          <a:endParaRPr lang="it-IT"/>
        </a:p>
      </dgm:t>
    </dgm:pt>
    <dgm:pt modelId="{3D54DA54-FFEA-2C41-A5F1-284807D110FC}" type="sibTrans" cxnId="{CC2B2F51-CCC6-5643-975C-16E46147F767}">
      <dgm:prSet/>
      <dgm:spPr/>
      <dgm:t>
        <a:bodyPr/>
        <a:lstStyle/>
        <a:p>
          <a:endParaRPr lang="it-IT"/>
        </a:p>
      </dgm:t>
    </dgm:pt>
    <dgm:pt modelId="{37F39130-B762-A547-8393-63B16408CF46}" type="pres">
      <dgm:prSet presAssocID="{73772CAF-1AE9-7A40-B341-B54007A6A28B}" presName="linear" presStyleCnt="0">
        <dgm:presLayoutVars>
          <dgm:animLvl val="lvl"/>
          <dgm:resizeHandles val="exact"/>
        </dgm:presLayoutVars>
      </dgm:prSet>
      <dgm:spPr/>
    </dgm:pt>
    <dgm:pt modelId="{245D64D5-A46A-DD4A-96B3-C888D0585F04}" type="pres">
      <dgm:prSet presAssocID="{EA29C194-5E21-8640-8FDA-B91BD6F3DC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B2500EC-6D57-5B48-BC86-6A8C1F4C6F9B}" type="pres">
      <dgm:prSet presAssocID="{B64FE575-D68F-9240-BA85-17F60CEB6F43}" presName="spacer" presStyleCnt="0"/>
      <dgm:spPr/>
    </dgm:pt>
    <dgm:pt modelId="{D0F2CCBE-F4F4-C446-BEDF-0DF244719614}" type="pres">
      <dgm:prSet presAssocID="{7892592C-0FA2-3C4F-86B6-5D9BD6D3E0C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F312C3B-1E8F-8F4A-9B2F-31EE61D78E11}" type="pres">
      <dgm:prSet presAssocID="{BDBBCDEB-6EC8-004E-AB70-94B360D7E5D5}" presName="spacer" presStyleCnt="0"/>
      <dgm:spPr/>
    </dgm:pt>
    <dgm:pt modelId="{509C6F5A-2EF3-1048-9E86-C017681D1E75}" type="pres">
      <dgm:prSet presAssocID="{74F51957-395A-B44D-B9C4-C1EFB22B16A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9D33521-6DFE-F045-88F3-08B2E268D5A9}" type="pres">
      <dgm:prSet presAssocID="{F33D75C6-EE98-5846-A31D-FFC5BD666E52}" presName="spacer" presStyleCnt="0"/>
      <dgm:spPr/>
    </dgm:pt>
    <dgm:pt modelId="{7ED05B11-8F99-0A48-B6B7-92EE593CE7B2}" type="pres">
      <dgm:prSet presAssocID="{D391AA22-750C-D544-BFC5-940A3DF54C6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E5CCB0D-8586-C74A-BBC5-758D000784EF}" srcId="{73772CAF-1AE9-7A40-B341-B54007A6A28B}" destId="{EA29C194-5E21-8640-8FDA-B91BD6F3DC73}" srcOrd="0" destOrd="0" parTransId="{E5C7460C-CEEE-4F4E-A371-EDA99FB025B5}" sibTransId="{B64FE575-D68F-9240-BA85-17F60CEB6F43}"/>
    <dgm:cxn modelId="{0585B224-9064-744A-A2EA-8752DB95A95C}" type="presOf" srcId="{EA29C194-5E21-8640-8FDA-B91BD6F3DC73}" destId="{245D64D5-A46A-DD4A-96B3-C888D0585F04}" srcOrd="0" destOrd="0" presId="urn:microsoft.com/office/officeart/2005/8/layout/vList2"/>
    <dgm:cxn modelId="{4C18486B-E636-0143-86A8-1388E266DF0C}" srcId="{73772CAF-1AE9-7A40-B341-B54007A6A28B}" destId="{74F51957-395A-B44D-B9C4-C1EFB22B16AF}" srcOrd="2" destOrd="0" parTransId="{FA9A5BF5-80DB-0B43-8559-2BEF2379F368}" sibTransId="{F33D75C6-EE98-5846-A31D-FFC5BD666E52}"/>
    <dgm:cxn modelId="{89234C6C-A2B8-8447-9FEA-8B1C191069FC}" type="presOf" srcId="{7892592C-0FA2-3C4F-86B6-5D9BD6D3E0C8}" destId="{D0F2CCBE-F4F4-C446-BEDF-0DF244719614}" srcOrd="0" destOrd="0" presId="urn:microsoft.com/office/officeart/2005/8/layout/vList2"/>
    <dgm:cxn modelId="{CC2B2F51-CCC6-5643-975C-16E46147F767}" srcId="{73772CAF-1AE9-7A40-B341-B54007A6A28B}" destId="{D391AA22-750C-D544-BFC5-940A3DF54C6E}" srcOrd="3" destOrd="0" parTransId="{6F3B3E16-3AD8-2841-8DF9-7CC253601BCE}" sibTransId="{3D54DA54-FFEA-2C41-A5F1-284807D110FC}"/>
    <dgm:cxn modelId="{46B1D983-737E-C443-A17F-2432A8306FE1}" type="presOf" srcId="{D391AA22-750C-D544-BFC5-940A3DF54C6E}" destId="{7ED05B11-8F99-0A48-B6B7-92EE593CE7B2}" srcOrd="0" destOrd="0" presId="urn:microsoft.com/office/officeart/2005/8/layout/vList2"/>
    <dgm:cxn modelId="{5181848B-A89D-D24A-9C38-1FE0FA678651}" type="presOf" srcId="{73772CAF-1AE9-7A40-B341-B54007A6A28B}" destId="{37F39130-B762-A547-8393-63B16408CF46}" srcOrd="0" destOrd="0" presId="urn:microsoft.com/office/officeart/2005/8/layout/vList2"/>
    <dgm:cxn modelId="{A5B1CEDB-D0F3-8F44-AD8B-7D39E2D8FF3B}" type="presOf" srcId="{74F51957-395A-B44D-B9C4-C1EFB22B16AF}" destId="{509C6F5A-2EF3-1048-9E86-C017681D1E75}" srcOrd="0" destOrd="0" presId="urn:microsoft.com/office/officeart/2005/8/layout/vList2"/>
    <dgm:cxn modelId="{DC97D2ED-78E8-5D44-9CFB-30A8E1FF3522}" srcId="{73772CAF-1AE9-7A40-B341-B54007A6A28B}" destId="{7892592C-0FA2-3C4F-86B6-5D9BD6D3E0C8}" srcOrd="1" destOrd="0" parTransId="{682745FD-B7A7-9F48-B439-AEEEA5179023}" sibTransId="{BDBBCDEB-6EC8-004E-AB70-94B360D7E5D5}"/>
    <dgm:cxn modelId="{E329B0E3-36AB-924E-8625-3BECE2262295}" type="presParOf" srcId="{37F39130-B762-A547-8393-63B16408CF46}" destId="{245D64D5-A46A-DD4A-96B3-C888D0585F04}" srcOrd="0" destOrd="0" presId="urn:microsoft.com/office/officeart/2005/8/layout/vList2"/>
    <dgm:cxn modelId="{202926CF-08F5-5644-B0DF-24322679CB4D}" type="presParOf" srcId="{37F39130-B762-A547-8393-63B16408CF46}" destId="{0B2500EC-6D57-5B48-BC86-6A8C1F4C6F9B}" srcOrd="1" destOrd="0" presId="urn:microsoft.com/office/officeart/2005/8/layout/vList2"/>
    <dgm:cxn modelId="{A733E54D-5BB2-784B-9D00-E4F4A62E9CE2}" type="presParOf" srcId="{37F39130-B762-A547-8393-63B16408CF46}" destId="{D0F2CCBE-F4F4-C446-BEDF-0DF244719614}" srcOrd="2" destOrd="0" presId="urn:microsoft.com/office/officeart/2005/8/layout/vList2"/>
    <dgm:cxn modelId="{5D054F57-FCB6-E943-86BC-22462B0D3466}" type="presParOf" srcId="{37F39130-B762-A547-8393-63B16408CF46}" destId="{BF312C3B-1E8F-8F4A-9B2F-31EE61D78E11}" srcOrd="3" destOrd="0" presId="urn:microsoft.com/office/officeart/2005/8/layout/vList2"/>
    <dgm:cxn modelId="{3D92A05F-FD58-BD49-86A3-CF689816EAFD}" type="presParOf" srcId="{37F39130-B762-A547-8393-63B16408CF46}" destId="{509C6F5A-2EF3-1048-9E86-C017681D1E75}" srcOrd="4" destOrd="0" presId="urn:microsoft.com/office/officeart/2005/8/layout/vList2"/>
    <dgm:cxn modelId="{51E91F30-1E17-7241-AFF7-B3C33DF9BE42}" type="presParOf" srcId="{37F39130-B762-A547-8393-63B16408CF46}" destId="{C9D33521-6DFE-F045-88F3-08B2E268D5A9}" srcOrd="5" destOrd="0" presId="urn:microsoft.com/office/officeart/2005/8/layout/vList2"/>
    <dgm:cxn modelId="{F7C443B4-BF1B-5F4B-A6E6-4D5F62872352}" type="presParOf" srcId="{37F39130-B762-A547-8393-63B16408CF46}" destId="{7ED05B11-8F99-0A48-B6B7-92EE593CE7B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1BA241-F9C8-A340-B304-B685F5381F66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D1ACAFE9-B856-A44C-B726-E34F0B57A989}">
      <dgm:prSet custT="1"/>
      <dgm:spPr/>
      <dgm:t>
        <a:bodyPr/>
        <a:lstStyle/>
        <a:p>
          <a:pPr rtl="0"/>
          <a:r>
            <a:rPr lang="it-IT" sz="2800" cap="all" dirty="0">
              <a:latin typeface="Perpetua Titling MT"/>
            </a:rPr>
            <a:t> </a:t>
          </a:r>
          <a:r>
            <a:rPr lang="it-IT" sz="2800" cap="all" dirty="0" err="1"/>
            <a:t>coexistence</a:t>
          </a:r>
          <a:endParaRPr lang="it-IT" sz="2800" b="0" i="0" u="none" strike="noStrike" cap="all" baseline="0" noProof="0" dirty="0" err="1">
            <a:solidFill>
              <a:srgbClr val="010000"/>
            </a:solidFill>
            <a:latin typeface="Perpetua Titling MT"/>
          </a:endParaRPr>
        </a:p>
      </dgm:t>
    </dgm:pt>
    <dgm:pt modelId="{92BB746B-2A2F-194C-964B-F05508A3F9DE}" type="parTrans" cxnId="{E8ECA495-80D9-044A-A7EF-7F8418D675B0}">
      <dgm:prSet/>
      <dgm:spPr/>
      <dgm:t>
        <a:bodyPr/>
        <a:lstStyle/>
        <a:p>
          <a:endParaRPr lang="it-IT"/>
        </a:p>
      </dgm:t>
    </dgm:pt>
    <dgm:pt modelId="{4DF30C3A-0399-0246-85B1-15D154A902FD}" type="sibTrans" cxnId="{E8ECA495-80D9-044A-A7EF-7F8418D675B0}">
      <dgm:prSet/>
      <dgm:spPr/>
      <dgm:t>
        <a:bodyPr/>
        <a:lstStyle/>
        <a:p>
          <a:endParaRPr lang="it-IT"/>
        </a:p>
      </dgm:t>
    </dgm:pt>
    <dgm:pt modelId="{70989BEE-182D-9240-8FC3-F0ED23F74B94}">
      <dgm:prSet/>
      <dgm:spPr>
        <a:solidFill>
          <a:srgbClr val="9B6C34"/>
        </a:solidFill>
      </dgm:spPr>
      <dgm:t>
        <a:bodyPr/>
        <a:lstStyle/>
        <a:p>
          <a:pPr rtl="0"/>
          <a:r>
            <a:rPr lang="it-IT" b="1" dirty="0"/>
            <a:t>1. </a:t>
          </a:r>
          <a:r>
            <a:rPr lang="it-IT" dirty="0"/>
            <a:t>To </a:t>
          </a:r>
          <a:r>
            <a:rPr lang="it-IT" b="1" u="sng" cap="all" dirty="0" err="1">
              <a:solidFill>
                <a:schemeClr val="bg2"/>
              </a:solidFill>
            </a:rPr>
            <a:t>exist</a:t>
          </a:r>
          <a:r>
            <a:rPr lang="it-IT" b="1" u="sng" cap="all" dirty="0">
              <a:solidFill>
                <a:schemeClr val="bg2"/>
              </a:solidFill>
            </a:rPr>
            <a:t> </a:t>
          </a:r>
          <a:r>
            <a:rPr lang="it-IT" b="1" u="sng" cap="all" dirty="0" err="1">
              <a:solidFill>
                <a:schemeClr val="bg2"/>
              </a:solidFill>
            </a:rPr>
            <a:t>together</a:t>
          </a:r>
          <a:r>
            <a:rPr lang="it-IT" dirty="0">
              <a:solidFill>
                <a:schemeClr val="tx1"/>
              </a:solidFill>
            </a:rPr>
            <a:t>, </a:t>
          </a:r>
          <a:r>
            <a:rPr lang="it-IT" dirty="0" err="1">
              <a:solidFill>
                <a:schemeClr val="tx1"/>
              </a:solidFill>
            </a:rPr>
            <a:t>at</a:t>
          </a:r>
          <a:r>
            <a:rPr lang="it-IT" dirty="0">
              <a:solidFill>
                <a:schemeClr val="tx1"/>
              </a:solidFill>
            </a:rPr>
            <a:t> the </a:t>
          </a:r>
          <a:r>
            <a:rPr lang="it-IT" dirty="0" err="1">
              <a:solidFill>
                <a:schemeClr val="tx1"/>
              </a:solidFill>
            </a:rPr>
            <a:t>same</a:t>
          </a:r>
          <a:r>
            <a:rPr lang="it-IT" dirty="0">
              <a:solidFill>
                <a:schemeClr val="tx1"/>
              </a:solidFill>
            </a:rPr>
            <a:t> tim</a:t>
          </a:r>
          <a:r>
            <a:rPr lang="it-IT" dirty="0"/>
            <a:t>e, or in the </a:t>
          </a:r>
          <a:r>
            <a:rPr lang="it-IT" dirty="0" err="1"/>
            <a:t>same</a:t>
          </a:r>
          <a:r>
            <a:rPr lang="it-IT" dirty="0"/>
            <a:t> place.</a:t>
          </a:r>
        </a:p>
      </dgm:t>
    </dgm:pt>
    <dgm:pt modelId="{75B5D4FC-0B13-4E47-A67E-CBAC3A14F68C}" type="parTrans" cxnId="{6870E0EA-6822-AC40-B063-8C0669C31FA6}">
      <dgm:prSet/>
      <dgm:spPr/>
      <dgm:t>
        <a:bodyPr/>
        <a:lstStyle/>
        <a:p>
          <a:endParaRPr lang="it-IT"/>
        </a:p>
      </dgm:t>
    </dgm:pt>
    <dgm:pt modelId="{D78A1D4E-8C14-9E47-A106-FD5B89B08876}" type="sibTrans" cxnId="{6870E0EA-6822-AC40-B063-8C0669C31FA6}">
      <dgm:prSet/>
      <dgm:spPr/>
      <dgm:t>
        <a:bodyPr/>
        <a:lstStyle/>
        <a:p>
          <a:endParaRPr lang="it-IT"/>
        </a:p>
      </dgm:t>
    </dgm:pt>
    <dgm:pt modelId="{D159D3BB-2ACE-9A40-99BA-2CFD626AA054}">
      <dgm:prSet/>
      <dgm:spPr/>
      <dgm:t>
        <a:bodyPr/>
        <a:lstStyle/>
        <a:p>
          <a:pPr rtl="0"/>
          <a:r>
            <a:rPr lang="it-IT" b="1" dirty="0"/>
            <a:t>2. </a:t>
          </a:r>
          <a:r>
            <a:rPr lang="it-IT" dirty="0"/>
            <a:t>To live in peace with </a:t>
          </a:r>
          <a:r>
            <a:rPr lang="it-IT" dirty="0" err="1"/>
            <a:t>another</a:t>
          </a:r>
          <a:r>
            <a:rPr lang="it-IT" dirty="0"/>
            <a:t> or </a:t>
          </a:r>
          <a:r>
            <a:rPr lang="it-IT" dirty="0" err="1"/>
            <a:t>others</a:t>
          </a:r>
          <a:r>
            <a:rPr lang="it-IT" dirty="0"/>
            <a:t> </a:t>
          </a:r>
          <a:r>
            <a:rPr lang="it-IT" dirty="0" err="1"/>
            <a:t>despite</a:t>
          </a:r>
          <a:r>
            <a:rPr lang="it-IT" dirty="0"/>
            <a:t> </a:t>
          </a:r>
          <a:r>
            <a:rPr lang="it-IT" dirty="0" err="1"/>
            <a:t>differences</a:t>
          </a:r>
          <a:r>
            <a:rPr lang="it-IT" dirty="0"/>
            <a:t>, </a:t>
          </a:r>
          <a:r>
            <a:rPr lang="it-IT" dirty="0" err="1"/>
            <a:t>especially</a:t>
          </a:r>
          <a:r>
            <a:rPr lang="it-IT" dirty="0"/>
            <a:t> </a:t>
          </a:r>
          <a:r>
            <a:rPr lang="it-IT" dirty="0" err="1"/>
            <a:t>as</a:t>
          </a:r>
          <a:r>
            <a:rPr lang="it-IT" dirty="0"/>
            <a:t> a </a:t>
          </a:r>
          <a:r>
            <a:rPr lang="it-IT" dirty="0" err="1"/>
            <a:t>matter</a:t>
          </a:r>
          <a:r>
            <a:rPr lang="it-IT" dirty="0"/>
            <a:t> of policy</a:t>
          </a:r>
        </a:p>
      </dgm:t>
    </dgm:pt>
    <dgm:pt modelId="{456E3343-D959-0846-B001-914DDAF7A1C6}" type="parTrans" cxnId="{534FBF76-6C61-204B-A1F6-6361D218B9E4}">
      <dgm:prSet/>
      <dgm:spPr/>
      <dgm:t>
        <a:bodyPr/>
        <a:lstStyle/>
        <a:p>
          <a:endParaRPr lang="it-IT"/>
        </a:p>
      </dgm:t>
    </dgm:pt>
    <dgm:pt modelId="{F0ECD783-654E-7A47-A7C9-D30D9AC7DD35}" type="sibTrans" cxnId="{534FBF76-6C61-204B-A1F6-6361D218B9E4}">
      <dgm:prSet/>
      <dgm:spPr/>
      <dgm:t>
        <a:bodyPr/>
        <a:lstStyle/>
        <a:p>
          <a:endParaRPr lang="it-IT"/>
        </a:p>
      </dgm:t>
    </dgm:pt>
    <dgm:pt modelId="{C03EF21B-7A7C-AC43-880B-44859BF44D16}">
      <dgm:prSet custT="1"/>
      <dgm:spPr/>
      <dgm:t>
        <a:bodyPr/>
        <a:lstStyle/>
        <a:p>
          <a:pPr rtl="0"/>
          <a:r>
            <a:rPr lang="it-IT" sz="2800" cap="all" dirty="0" err="1"/>
            <a:t>cooperation</a:t>
          </a:r>
          <a:r>
            <a:rPr lang="it-IT" sz="2800" cap="all" dirty="0">
              <a:latin typeface="Perpetua Titling MT"/>
            </a:rPr>
            <a:t> </a:t>
          </a:r>
          <a:endParaRPr lang="it-IT" sz="2800" cap="all" dirty="0"/>
        </a:p>
      </dgm:t>
    </dgm:pt>
    <dgm:pt modelId="{F738BEF6-94D0-494A-875F-382ACC4A9695}" type="parTrans" cxnId="{B7EBCB18-B32D-EF4A-A7D1-B53198D0F2FE}">
      <dgm:prSet/>
      <dgm:spPr/>
      <dgm:t>
        <a:bodyPr/>
        <a:lstStyle/>
        <a:p>
          <a:endParaRPr lang="it-IT"/>
        </a:p>
      </dgm:t>
    </dgm:pt>
    <dgm:pt modelId="{F36E5D07-19DF-6D4F-929D-123782286EEC}" type="sibTrans" cxnId="{B7EBCB18-B32D-EF4A-A7D1-B53198D0F2FE}">
      <dgm:prSet/>
      <dgm:spPr/>
      <dgm:t>
        <a:bodyPr/>
        <a:lstStyle/>
        <a:p>
          <a:endParaRPr lang="it-IT"/>
        </a:p>
      </dgm:t>
    </dgm:pt>
    <dgm:pt modelId="{49388384-CF25-4C49-B806-502F3B4F0F29}">
      <dgm:prSet/>
      <dgm:spPr/>
      <dgm:t>
        <a:bodyPr/>
        <a:lstStyle/>
        <a:p>
          <a:pPr rtl="0"/>
          <a:r>
            <a:rPr lang="it-IT" dirty="0"/>
            <a:t>1.</a:t>
          </a:r>
          <a:r>
            <a:rPr lang="it-IT" dirty="0">
              <a:latin typeface="Perpetua Titling MT"/>
            </a:rPr>
            <a:t> </a:t>
          </a:r>
          <a:r>
            <a:rPr lang="it-IT" dirty="0"/>
            <a:t> a situation in </a:t>
          </a:r>
          <a:r>
            <a:rPr lang="it-IT" dirty="0" err="1"/>
            <a:t>which</a:t>
          </a:r>
          <a:r>
            <a:rPr lang="it-IT" dirty="0"/>
            <a:t> </a:t>
          </a:r>
          <a:r>
            <a:rPr lang="it-IT" b="1" u="sng" cap="all" dirty="0">
              <a:solidFill>
                <a:schemeClr val="bg2"/>
              </a:solidFill>
            </a:rPr>
            <a:t>people work </a:t>
          </a:r>
          <a:r>
            <a:rPr lang="it-IT" b="1" u="sng" cap="all" dirty="0" err="1">
              <a:solidFill>
                <a:schemeClr val="bg2"/>
              </a:solidFill>
            </a:rPr>
            <a:t>together</a:t>
          </a:r>
          <a:r>
            <a:rPr lang="it-IT" dirty="0"/>
            <a:t> to do </a:t>
          </a:r>
          <a:r>
            <a:rPr lang="it-IT" dirty="0" err="1"/>
            <a:t>something</a:t>
          </a:r>
          <a:r>
            <a:rPr lang="it-IT" dirty="0"/>
            <a:t>.</a:t>
          </a:r>
        </a:p>
      </dgm:t>
    </dgm:pt>
    <dgm:pt modelId="{C94A3E57-9661-0047-BE23-999B3684DCFE}" type="parTrans" cxnId="{31822657-4161-C74A-9B31-A65244DA24BA}">
      <dgm:prSet/>
      <dgm:spPr/>
      <dgm:t>
        <a:bodyPr/>
        <a:lstStyle/>
        <a:p>
          <a:endParaRPr lang="it-IT"/>
        </a:p>
      </dgm:t>
    </dgm:pt>
    <dgm:pt modelId="{BD0AFC1B-B90E-B24A-8F39-D95EB28E410D}" type="sibTrans" cxnId="{31822657-4161-C74A-9B31-A65244DA24BA}">
      <dgm:prSet/>
      <dgm:spPr/>
      <dgm:t>
        <a:bodyPr/>
        <a:lstStyle/>
        <a:p>
          <a:endParaRPr lang="it-IT"/>
        </a:p>
      </dgm:t>
    </dgm:pt>
    <dgm:pt modelId="{8DE10649-DFDA-C145-BB24-1FEABF7FE791}">
      <dgm:prSet/>
      <dgm:spPr/>
      <dgm:t>
        <a:bodyPr/>
        <a:lstStyle/>
        <a:p>
          <a:pPr rtl="0"/>
          <a:endParaRPr lang="it-IT"/>
        </a:p>
        <a:p>
          <a:pPr rtl="0"/>
          <a:r>
            <a:rPr lang="it-IT" dirty="0"/>
            <a:t>2. The actions of </a:t>
          </a:r>
          <a:r>
            <a:rPr lang="it-IT" dirty="0" err="1"/>
            <a:t>someone</a:t>
          </a:r>
          <a:r>
            <a:rPr lang="it-IT" dirty="0"/>
            <a:t> </a:t>
          </a:r>
          <a:r>
            <a:rPr lang="it-IT" dirty="0" err="1"/>
            <a:t>who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being</a:t>
          </a:r>
          <a:r>
            <a:rPr lang="it-IT" dirty="0"/>
            <a:t> </a:t>
          </a:r>
          <a:r>
            <a:rPr lang="it-IT" dirty="0" err="1"/>
            <a:t>helpful</a:t>
          </a:r>
          <a:r>
            <a:rPr lang="it-IT" dirty="0"/>
            <a:t> by </a:t>
          </a:r>
          <a:r>
            <a:rPr lang="it-IT" dirty="0" err="1"/>
            <a:t>doing</a:t>
          </a:r>
          <a:r>
            <a:rPr lang="it-IT" dirty="0"/>
            <a:t> </a:t>
          </a:r>
          <a:r>
            <a:rPr lang="it-IT" dirty="0" err="1"/>
            <a:t>what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wanted</a:t>
          </a:r>
          <a:r>
            <a:rPr lang="it-IT" dirty="0"/>
            <a:t> or </a:t>
          </a:r>
          <a:r>
            <a:rPr lang="it-IT" dirty="0" err="1"/>
            <a:t>asked</a:t>
          </a:r>
          <a:r>
            <a:rPr lang="it-IT" dirty="0"/>
            <a:t> for.</a:t>
          </a:r>
        </a:p>
      </dgm:t>
    </dgm:pt>
    <dgm:pt modelId="{FC9C41B7-8E98-524D-9B0E-ECB49FA1788A}" type="parTrans" cxnId="{19C1153F-A0FF-0840-81EA-8AFA669D0D7B}">
      <dgm:prSet/>
      <dgm:spPr/>
      <dgm:t>
        <a:bodyPr/>
        <a:lstStyle/>
        <a:p>
          <a:endParaRPr lang="it-IT"/>
        </a:p>
      </dgm:t>
    </dgm:pt>
    <dgm:pt modelId="{5FDF0801-5258-324A-8731-1D50A247B07B}" type="sibTrans" cxnId="{19C1153F-A0FF-0840-81EA-8AFA669D0D7B}">
      <dgm:prSet/>
      <dgm:spPr/>
      <dgm:t>
        <a:bodyPr/>
        <a:lstStyle/>
        <a:p>
          <a:endParaRPr lang="it-IT"/>
        </a:p>
      </dgm:t>
    </dgm:pt>
    <dgm:pt modelId="{0037B6C3-110D-A447-9994-912ED875211F}">
      <dgm:prSet/>
      <dgm:spPr/>
      <dgm:t>
        <a:bodyPr/>
        <a:lstStyle/>
        <a:p>
          <a:pPr rtl="0"/>
          <a:endParaRPr lang="it-IT"/>
        </a:p>
      </dgm:t>
    </dgm:pt>
    <dgm:pt modelId="{23E1260F-377A-1A4C-AB4C-D8D7339823F5}" type="parTrans" cxnId="{B21FF4D0-654F-2C4B-932F-5B106748BECC}">
      <dgm:prSet/>
      <dgm:spPr/>
      <dgm:t>
        <a:bodyPr/>
        <a:lstStyle/>
        <a:p>
          <a:endParaRPr lang="it-IT"/>
        </a:p>
      </dgm:t>
    </dgm:pt>
    <dgm:pt modelId="{7224B430-FB63-484F-9CF1-6FF1B34070B7}" type="sibTrans" cxnId="{B21FF4D0-654F-2C4B-932F-5B106748BECC}">
      <dgm:prSet/>
      <dgm:spPr/>
      <dgm:t>
        <a:bodyPr/>
        <a:lstStyle/>
        <a:p>
          <a:endParaRPr lang="it-IT"/>
        </a:p>
      </dgm:t>
    </dgm:pt>
    <dgm:pt modelId="{14409194-B78C-EE46-8DC5-045FF94D001D}" type="pres">
      <dgm:prSet presAssocID="{DD1BA241-F9C8-A340-B304-B685F5381F66}" presName="diagram" presStyleCnt="0">
        <dgm:presLayoutVars>
          <dgm:dir/>
          <dgm:resizeHandles val="exact"/>
        </dgm:presLayoutVars>
      </dgm:prSet>
      <dgm:spPr/>
    </dgm:pt>
    <dgm:pt modelId="{A6742B77-6D3E-5E45-AFA3-17C87B7F3731}" type="pres">
      <dgm:prSet presAssocID="{D1ACAFE9-B856-A44C-B726-E34F0B57A989}" presName="node" presStyleLbl="node1" presStyleIdx="0" presStyleCnt="6" custScaleX="112807" custLinFactNeighborY="-22062">
        <dgm:presLayoutVars>
          <dgm:bulletEnabled val="1"/>
        </dgm:presLayoutVars>
      </dgm:prSet>
      <dgm:spPr/>
    </dgm:pt>
    <dgm:pt modelId="{41C4114E-E0CF-C146-B141-CA79FBFBA6A6}" type="pres">
      <dgm:prSet presAssocID="{4DF30C3A-0399-0246-85B1-15D154A902FD}" presName="sibTrans" presStyleCnt="0"/>
      <dgm:spPr/>
    </dgm:pt>
    <dgm:pt modelId="{FE1D93C0-7B5F-0B40-A8D7-6A433F3C2F30}" type="pres">
      <dgm:prSet presAssocID="{70989BEE-182D-9240-8FC3-F0ED23F74B94}" presName="node" presStyleLbl="node1" presStyleIdx="1" presStyleCnt="6" custLinFactNeighborX="4933" custLinFactNeighborY="-22062">
        <dgm:presLayoutVars>
          <dgm:bulletEnabled val="1"/>
        </dgm:presLayoutVars>
      </dgm:prSet>
      <dgm:spPr/>
    </dgm:pt>
    <dgm:pt modelId="{33904311-7851-D649-B6FA-5C2F50A38203}" type="pres">
      <dgm:prSet presAssocID="{D78A1D4E-8C14-9E47-A106-FD5B89B08876}" presName="sibTrans" presStyleCnt="0"/>
      <dgm:spPr/>
    </dgm:pt>
    <dgm:pt modelId="{1B4D5978-32EE-D041-995C-F4C88FFB8D0B}" type="pres">
      <dgm:prSet presAssocID="{D159D3BB-2ACE-9A40-99BA-2CFD626AA054}" presName="node" presStyleLbl="node1" presStyleIdx="2" presStyleCnt="6" custLinFactNeighborY="-22062">
        <dgm:presLayoutVars>
          <dgm:bulletEnabled val="1"/>
        </dgm:presLayoutVars>
      </dgm:prSet>
      <dgm:spPr/>
    </dgm:pt>
    <dgm:pt modelId="{CF6F5BD8-61DD-5843-8A8B-D39DAE629F9D}" type="pres">
      <dgm:prSet presAssocID="{F0ECD783-654E-7A47-A7C9-D30D9AC7DD35}" presName="sibTrans" presStyleCnt="0"/>
      <dgm:spPr/>
    </dgm:pt>
    <dgm:pt modelId="{EC02A954-C6DE-9045-BED2-7DCF3267042D}" type="pres">
      <dgm:prSet presAssocID="{C03EF21B-7A7C-AC43-880B-44859BF44D16}" presName="node" presStyleLbl="node1" presStyleIdx="3" presStyleCnt="6" custScaleX="111564" custScaleY="130653" custLinFactNeighborY="9249">
        <dgm:presLayoutVars>
          <dgm:bulletEnabled val="1"/>
        </dgm:presLayoutVars>
      </dgm:prSet>
      <dgm:spPr/>
    </dgm:pt>
    <dgm:pt modelId="{D37AB87E-B550-844E-A012-C75DF87F33D6}" type="pres">
      <dgm:prSet presAssocID="{F36E5D07-19DF-6D4F-929D-123782286EEC}" presName="sibTrans" presStyleCnt="0"/>
      <dgm:spPr/>
    </dgm:pt>
    <dgm:pt modelId="{393F509A-F54A-A84B-BE88-72C4E86BBD28}" type="pres">
      <dgm:prSet presAssocID="{49388384-CF25-4C49-B806-502F3B4F0F29}" presName="node" presStyleLbl="node1" presStyleIdx="4" presStyleCnt="6" custScaleY="123111" custLinFactNeighborX="4933" custLinFactNeighborY="6416">
        <dgm:presLayoutVars>
          <dgm:bulletEnabled val="1"/>
        </dgm:presLayoutVars>
      </dgm:prSet>
      <dgm:spPr/>
    </dgm:pt>
    <dgm:pt modelId="{6BEE9422-B5A3-9E46-B4CC-9F3492E1ECDF}" type="pres">
      <dgm:prSet presAssocID="{BD0AFC1B-B90E-B24A-8F39-D95EB28E410D}" presName="sibTrans" presStyleCnt="0"/>
      <dgm:spPr/>
    </dgm:pt>
    <dgm:pt modelId="{ABF8081F-45CE-3E44-BDA3-066F29446C92}" type="pres">
      <dgm:prSet presAssocID="{8DE10649-DFDA-C145-BB24-1FEABF7FE791}" presName="node" presStyleLbl="node1" presStyleIdx="5" presStyleCnt="6" custScaleY="120972" custLinFactNeighborX="722" custLinFactNeighborY="8555">
        <dgm:presLayoutVars>
          <dgm:bulletEnabled val="1"/>
        </dgm:presLayoutVars>
      </dgm:prSet>
      <dgm:spPr/>
    </dgm:pt>
  </dgm:ptLst>
  <dgm:cxnLst>
    <dgm:cxn modelId="{FEC40818-6D89-4645-B667-84DC0C69423D}" type="presOf" srcId="{DD1BA241-F9C8-A340-B304-B685F5381F66}" destId="{14409194-B78C-EE46-8DC5-045FF94D001D}" srcOrd="0" destOrd="0" presId="urn:microsoft.com/office/officeart/2005/8/layout/default"/>
    <dgm:cxn modelId="{B7EBCB18-B32D-EF4A-A7D1-B53198D0F2FE}" srcId="{DD1BA241-F9C8-A340-B304-B685F5381F66}" destId="{C03EF21B-7A7C-AC43-880B-44859BF44D16}" srcOrd="3" destOrd="0" parTransId="{F738BEF6-94D0-494A-875F-382ACC4A9695}" sibTransId="{F36E5D07-19DF-6D4F-929D-123782286EEC}"/>
    <dgm:cxn modelId="{CF923C27-C556-7A4A-9A1B-68FBC5B47A08}" type="presOf" srcId="{0037B6C3-110D-A447-9994-912ED875211F}" destId="{ABF8081F-45CE-3E44-BDA3-066F29446C92}" srcOrd="0" destOrd="1" presId="urn:microsoft.com/office/officeart/2005/8/layout/default"/>
    <dgm:cxn modelId="{19C1153F-A0FF-0840-81EA-8AFA669D0D7B}" srcId="{DD1BA241-F9C8-A340-B304-B685F5381F66}" destId="{8DE10649-DFDA-C145-BB24-1FEABF7FE791}" srcOrd="5" destOrd="0" parTransId="{FC9C41B7-8E98-524D-9B0E-ECB49FA1788A}" sibTransId="{5FDF0801-5258-324A-8731-1D50A247B07B}"/>
    <dgm:cxn modelId="{02F46060-0B4F-6D44-B2F7-1A59F64F3736}" type="presOf" srcId="{8DE10649-DFDA-C145-BB24-1FEABF7FE791}" destId="{ABF8081F-45CE-3E44-BDA3-066F29446C92}" srcOrd="0" destOrd="0" presId="urn:microsoft.com/office/officeart/2005/8/layout/default"/>
    <dgm:cxn modelId="{534FBF76-6C61-204B-A1F6-6361D218B9E4}" srcId="{DD1BA241-F9C8-A340-B304-B685F5381F66}" destId="{D159D3BB-2ACE-9A40-99BA-2CFD626AA054}" srcOrd="2" destOrd="0" parTransId="{456E3343-D959-0846-B001-914DDAF7A1C6}" sibTransId="{F0ECD783-654E-7A47-A7C9-D30D9AC7DD35}"/>
    <dgm:cxn modelId="{31822657-4161-C74A-9B31-A65244DA24BA}" srcId="{DD1BA241-F9C8-A340-B304-B685F5381F66}" destId="{49388384-CF25-4C49-B806-502F3B4F0F29}" srcOrd="4" destOrd="0" parTransId="{C94A3E57-9661-0047-BE23-999B3684DCFE}" sibTransId="{BD0AFC1B-B90E-B24A-8F39-D95EB28E410D}"/>
    <dgm:cxn modelId="{9DCBAA84-CF0A-DB4B-A382-57D1BC0A527B}" type="presOf" srcId="{49388384-CF25-4C49-B806-502F3B4F0F29}" destId="{393F509A-F54A-A84B-BE88-72C4E86BBD28}" srcOrd="0" destOrd="0" presId="urn:microsoft.com/office/officeart/2005/8/layout/default"/>
    <dgm:cxn modelId="{E8ECA495-80D9-044A-A7EF-7F8418D675B0}" srcId="{DD1BA241-F9C8-A340-B304-B685F5381F66}" destId="{D1ACAFE9-B856-A44C-B726-E34F0B57A989}" srcOrd="0" destOrd="0" parTransId="{92BB746B-2A2F-194C-964B-F05508A3F9DE}" sibTransId="{4DF30C3A-0399-0246-85B1-15D154A902FD}"/>
    <dgm:cxn modelId="{5DF2C0C0-D104-A749-8FE0-707AD8D7423E}" type="presOf" srcId="{70989BEE-182D-9240-8FC3-F0ED23F74B94}" destId="{FE1D93C0-7B5F-0B40-A8D7-6A433F3C2F30}" srcOrd="0" destOrd="0" presId="urn:microsoft.com/office/officeart/2005/8/layout/default"/>
    <dgm:cxn modelId="{B21FF4D0-654F-2C4B-932F-5B106748BECC}" srcId="{8DE10649-DFDA-C145-BB24-1FEABF7FE791}" destId="{0037B6C3-110D-A447-9994-912ED875211F}" srcOrd="0" destOrd="0" parTransId="{23E1260F-377A-1A4C-AB4C-D8D7339823F5}" sibTransId="{7224B430-FB63-484F-9CF1-6FF1B34070B7}"/>
    <dgm:cxn modelId="{FFA748E4-AB04-9049-A5B3-EB5615C297F8}" type="presOf" srcId="{D1ACAFE9-B856-A44C-B726-E34F0B57A989}" destId="{A6742B77-6D3E-5E45-AFA3-17C87B7F3731}" srcOrd="0" destOrd="0" presId="urn:microsoft.com/office/officeart/2005/8/layout/default"/>
    <dgm:cxn modelId="{0A83DFE5-809A-C548-8A97-14EAEFC344CC}" type="presOf" srcId="{C03EF21B-7A7C-AC43-880B-44859BF44D16}" destId="{EC02A954-C6DE-9045-BED2-7DCF3267042D}" srcOrd="0" destOrd="0" presId="urn:microsoft.com/office/officeart/2005/8/layout/default"/>
    <dgm:cxn modelId="{6870E0EA-6822-AC40-B063-8C0669C31FA6}" srcId="{DD1BA241-F9C8-A340-B304-B685F5381F66}" destId="{70989BEE-182D-9240-8FC3-F0ED23F74B94}" srcOrd="1" destOrd="0" parTransId="{75B5D4FC-0B13-4E47-A67E-CBAC3A14F68C}" sibTransId="{D78A1D4E-8C14-9E47-A106-FD5B89B08876}"/>
    <dgm:cxn modelId="{CDCE9BF8-AFB1-5642-AE08-AC0B4F5F8339}" type="presOf" srcId="{D159D3BB-2ACE-9A40-99BA-2CFD626AA054}" destId="{1B4D5978-32EE-D041-995C-F4C88FFB8D0B}" srcOrd="0" destOrd="0" presId="urn:microsoft.com/office/officeart/2005/8/layout/default"/>
    <dgm:cxn modelId="{B255E10D-EE89-434B-8419-9B48FC5E8F4A}" type="presParOf" srcId="{14409194-B78C-EE46-8DC5-045FF94D001D}" destId="{A6742B77-6D3E-5E45-AFA3-17C87B7F3731}" srcOrd="0" destOrd="0" presId="urn:microsoft.com/office/officeart/2005/8/layout/default"/>
    <dgm:cxn modelId="{9EFCE594-9C26-1A43-92CB-5F5CD998FD51}" type="presParOf" srcId="{14409194-B78C-EE46-8DC5-045FF94D001D}" destId="{41C4114E-E0CF-C146-B141-CA79FBFBA6A6}" srcOrd="1" destOrd="0" presId="urn:microsoft.com/office/officeart/2005/8/layout/default"/>
    <dgm:cxn modelId="{BD60209D-5C73-1F46-BA10-C4212C3F3317}" type="presParOf" srcId="{14409194-B78C-EE46-8DC5-045FF94D001D}" destId="{FE1D93C0-7B5F-0B40-A8D7-6A433F3C2F30}" srcOrd="2" destOrd="0" presId="urn:microsoft.com/office/officeart/2005/8/layout/default"/>
    <dgm:cxn modelId="{ED1DFE9B-78BE-6243-B2CC-596F8AD1983C}" type="presParOf" srcId="{14409194-B78C-EE46-8DC5-045FF94D001D}" destId="{33904311-7851-D649-B6FA-5C2F50A38203}" srcOrd="3" destOrd="0" presId="urn:microsoft.com/office/officeart/2005/8/layout/default"/>
    <dgm:cxn modelId="{74D5C2BF-E786-2C42-9496-07912B207DE8}" type="presParOf" srcId="{14409194-B78C-EE46-8DC5-045FF94D001D}" destId="{1B4D5978-32EE-D041-995C-F4C88FFB8D0B}" srcOrd="4" destOrd="0" presId="urn:microsoft.com/office/officeart/2005/8/layout/default"/>
    <dgm:cxn modelId="{3D81F6DC-F0C6-0D4B-B4B3-EB471129AD4A}" type="presParOf" srcId="{14409194-B78C-EE46-8DC5-045FF94D001D}" destId="{CF6F5BD8-61DD-5843-8A8B-D39DAE629F9D}" srcOrd="5" destOrd="0" presId="urn:microsoft.com/office/officeart/2005/8/layout/default"/>
    <dgm:cxn modelId="{A2BD04C5-222B-5D4E-AF70-6E0CEAAB0198}" type="presParOf" srcId="{14409194-B78C-EE46-8DC5-045FF94D001D}" destId="{EC02A954-C6DE-9045-BED2-7DCF3267042D}" srcOrd="6" destOrd="0" presId="urn:microsoft.com/office/officeart/2005/8/layout/default"/>
    <dgm:cxn modelId="{1ADC3533-C8DD-3F44-845C-CEBA1F027B9A}" type="presParOf" srcId="{14409194-B78C-EE46-8DC5-045FF94D001D}" destId="{D37AB87E-B550-844E-A012-C75DF87F33D6}" srcOrd="7" destOrd="0" presId="urn:microsoft.com/office/officeart/2005/8/layout/default"/>
    <dgm:cxn modelId="{FE2E435C-22C7-F145-89A5-8356EC9F911E}" type="presParOf" srcId="{14409194-B78C-EE46-8DC5-045FF94D001D}" destId="{393F509A-F54A-A84B-BE88-72C4E86BBD28}" srcOrd="8" destOrd="0" presId="urn:microsoft.com/office/officeart/2005/8/layout/default"/>
    <dgm:cxn modelId="{DF45C051-E6FA-D143-92D6-B572E80AE34C}" type="presParOf" srcId="{14409194-B78C-EE46-8DC5-045FF94D001D}" destId="{6BEE9422-B5A3-9E46-B4CC-9F3492E1ECDF}" srcOrd="9" destOrd="0" presId="urn:microsoft.com/office/officeart/2005/8/layout/default"/>
    <dgm:cxn modelId="{0355B848-229B-B94E-97E7-4F897BBBAF14}" type="presParOf" srcId="{14409194-B78C-EE46-8DC5-045FF94D001D}" destId="{ABF8081F-45CE-3E44-BDA3-066F29446C9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E589566-BAF1-D14E-9CFD-386B7C38B091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52C9326-A3BB-9645-88C2-6616189C7D2E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/>
            <a:t>1951: ECSC (</a:t>
          </a:r>
          <a:r>
            <a:rPr lang="it-IT" err="1"/>
            <a:t>Treaty</a:t>
          </a:r>
          <a:r>
            <a:rPr lang="it-IT"/>
            <a:t> of Paris)</a:t>
          </a:r>
        </a:p>
      </dgm:t>
    </dgm:pt>
    <dgm:pt modelId="{F6597EC3-1E51-4047-BB65-2C9E396FD4D8}" type="parTrans" cxnId="{01B79B8A-2CD0-4B4E-8DCF-7673F2EA24E2}">
      <dgm:prSet/>
      <dgm:spPr/>
      <dgm:t>
        <a:bodyPr/>
        <a:lstStyle/>
        <a:p>
          <a:endParaRPr lang="it-IT"/>
        </a:p>
      </dgm:t>
    </dgm:pt>
    <dgm:pt modelId="{7C4AC06F-B6EC-7249-B71F-31273111FF34}" type="sibTrans" cxnId="{01B79B8A-2CD0-4B4E-8DCF-7673F2EA24E2}">
      <dgm:prSet/>
      <dgm:spPr/>
      <dgm:t>
        <a:bodyPr/>
        <a:lstStyle/>
        <a:p>
          <a:endParaRPr lang="it-IT"/>
        </a:p>
      </dgm:t>
    </dgm:pt>
    <dgm:pt modelId="{29648AA0-D728-EE41-AA04-7E9ABE1660A9}">
      <dgm:prSet/>
      <dgm:spPr>
        <a:solidFill>
          <a:srgbClr val="FF0000"/>
        </a:solidFill>
      </dgm:spPr>
      <dgm:t>
        <a:bodyPr/>
        <a:lstStyle/>
        <a:p>
          <a:pPr rtl="0"/>
          <a:r>
            <a:rPr lang="it-IT"/>
            <a:t>1957: EEC (Treaty of Rome)</a:t>
          </a:r>
        </a:p>
      </dgm:t>
    </dgm:pt>
    <dgm:pt modelId="{F988B462-2963-2A40-8426-D8A4490582C7}" type="parTrans" cxnId="{82FF7036-E1C4-9B4C-B924-F71BF3382B0F}">
      <dgm:prSet/>
      <dgm:spPr/>
      <dgm:t>
        <a:bodyPr/>
        <a:lstStyle/>
        <a:p>
          <a:endParaRPr lang="it-IT"/>
        </a:p>
      </dgm:t>
    </dgm:pt>
    <dgm:pt modelId="{3C86FD51-8314-2444-A55A-F3D774476E48}" type="sibTrans" cxnId="{82FF7036-E1C4-9B4C-B924-F71BF3382B0F}">
      <dgm:prSet/>
      <dgm:spPr/>
      <dgm:t>
        <a:bodyPr/>
        <a:lstStyle/>
        <a:p>
          <a:endParaRPr lang="it-IT"/>
        </a:p>
      </dgm:t>
    </dgm:pt>
    <dgm:pt modelId="{EC6EE428-167D-434F-AA6C-3441A8CC45EA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/>
            <a:t>1957: EURATOM (</a:t>
          </a:r>
          <a:r>
            <a:rPr lang="it-IT" err="1"/>
            <a:t>Treaty</a:t>
          </a:r>
          <a:r>
            <a:rPr lang="it-IT"/>
            <a:t> of Rome)</a:t>
          </a:r>
        </a:p>
      </dgm:t>
    </dgm:pt>
    <dgm:pt modelId="{F656611D-9F23-EA48-9B7A-ED0EC8A96142}" type="parTrans" cxnId="{D70725F5-908A-5F4B-958B-947984623001}">
      <dgm:prSet/>
      <dgm:spPr/>
      <dgm:t>
        <a:bodyPr/>
        <a:lstStyle/>
        <a:p>
          <a:endParaRPr lang="it-IT"/>
        </a:p>
      </dgm:t>
    </dgm:pt>
    <dgm:pt modelId="{7E86A619-9119-3A48-9F5A-C2C0B3F04129}" type="sibTrans" cxnId="{D70725F5-908A-5F4B-958B-947984623001}">
      <dgm:prSet/>
      <dgm:spPr/>
      <dgm:t>
        <a:bodyPr/>
        <a:lstStyle/>
        <a:p>
          <a:endParaRPr lang="it-IT"/>
        </a:p>
      </dgm:t>
    </dgm:pt>
    <dgm:pt modelId="{23094ACF-4747-F84B-BA70-D3F463B894CD}" type="pres">
      <dgm:prSet presAssocID="{DE589566-BAF1-D14E-9CFD-386B7C38B091}" presName="diagram" presStyleCnt="0">
        <dgm:presLayoutVars>
          <dgm:dir/>
          <dgm:resizeHandles val="exact"/>
        </dgm:presLayoutVars>
      </dgm:prSet>
      <dgm:spPr/>
    </dgm:pt>
    <dgm:pt modelId="{9E63497D-0711-AB4C-9B9C-370978D0A62A}" type="pres">
      <dgm:prSet presAssocID="{B52C9326-A3BB-9645-88C2-6616189C7D2E}" presName="node" presStyleLbl="node1" presStyleIdx="0" presStyleCnt="3">
        <dgm:presLayoutVars>
          <dgm:bulletEnabled val="1"/>
        </dgm:presLayoutVars>
      </dgm:prSet>
      <dgm:spPr/>
    </dgm:pt>
    <dgm:pt modelId="{86391952-64DB-594E-B1D0-D7E7C83B1CBD}" type="pres">
      <dgm:prSet presAssocID="{7C4AC06F-B6EC-7249-B71F-31273111FF34}" presName="sibTrans" presStyleCnt="0"/>
      <dgm:spPr/>
    </dgm:pt>
    <dgm:pt modelId="{8FAA0907-C9DC-444D-92C8-8AF999CF93A2}" type="pres">
      <dgm:prSet presAssocID="{29648AA0-D728-EE41-AA04-7E9ABE1660A9}" presName="node" presStyleLbl="node1" presStyleIdx="1" presStyleCnt="3">
        <dgm:presLayoutVars>
          <dgm:bulletEnabled val="1"/>
        </dgm:presLayoutVars>
      </dgm:prSet>
      <dgm:spPr/>
    </dgm:pt>
    <dgm:pt modelId="{F332E622-7096-9E44-A882-FEB384556CF8}" type="pres">
      <dgm:prSet presAssocID="{3C86FD51-8314-2444-A55A-F3D774476E48}" presName="sibTrans" presStyleCnt="0"/>
      <dgm:spPr/>
    </dgm:pt>
    <dgm:pt modelId="{5C41A4FA-BE63-3E42-9BD6-B2531AFAD741}" type="pres">
      <dgm:prSet presAssocID="{EC6EE428-167D-434F-AA6C-3441A8CC45EA}" presName="node" presStyleLbl="node1" presStyleIdx="2" presStyleCnt="3">
        <dgm:presLayoutVars>
          <dgm:bulletEnabled val="1"/>
        </dgm:presLayoutVars>
      </dgm:prSet>
      <dgm:spPr/>
    </dgm:pt>
  </dgm:ptLst>
  <dgm:cxnLst>
    <dgm:cxn modelId="{D2566C17-6A80-3B4D-B932-31791CD0E33F}" type="presOf" srcId="{29648AA0-D728-EE41-AA04-7E9ABE1660A9}" destId="{8FAA0907-C9DC-444D-92C8-8AF999CF93A2}" srcOrd="0" destOrd="0" presId="urn:microsoft.com/office/officeart/2005/8/layout/default"/>
    <dgm:cxn modelId="{82FF7036-E1C4-9B4C-B924-F71BF3382B0F}" srcId="{DE589566-BAF1-D14E-9CFD-386B7C38B091}" destId="{29648AA0-D728-EE41-AA04-7E9ABE1660A9}" srcOrd="1" destOrd="0" parTransId="{F988B462-2963-2A40-8426-D8A4490582C7}" sibTransId="{3C86FD51-8314-2444-A55A-F3D774476E48}"/>
    <dgm:cxn modelId="{01B79B8A-2CD0-4B4E-8DCF-7673F2EA24E2}" srcId="{DE589566-BAF1-D14E-9CFD-386B7C38B091}" destId="{B52C9326-A3BB-9645-88C2-6616189C7D2E}" srcOrd="0" destOrd="0" parTransId="{F6597EC3-1E51-4047-BB65-2C9E396FD4D8}" sibTransId="{7C4AC06F-B6EC-7249-B71F-31273111FF34}"/>
    <dgm:cxn modelId="{A8A786DA-4E74-9441-9E70-C50A14E5F2E6}" type="presOf" srcId="{EC6EE428-167D-434F-AA6C-3441A8CC45EA}" destId="{5C41A4FA-BE63-3E42-9BD6-B2531AFAD741}" srcOrd="0" destOrd="0" presId="urn:microsoft.com/office/officeart/2005/8/layout/default"/>
    <dgm:cxn modelId="{ADCFA3DE-0234-3843-B0C1-9FB556C10E11}" type="presOf" srcId="{DE589566-BAF1-D14E-9CFD-386B7C38B091}" destId="{23094ACF-4747-F84B-BA70-D3F463B894CD}" srcOrd="0" destOrd="0" presId="urn:microsoft.com/office/officeart/2005/8/layout/default"/>
    <dgm:cxn modelId="{D70725F5-908A-5F4B-958B-947984623001}" srcId="{DE589566-BAF1-D14E-9CFD-386B7C38B091}" destId="{EC6EE428-167D-434F-AA6C-3441A8CC45EA}" srcOrd="2" destOrd="0" parTransId="{F656611D-9F23-EA48-9B7A-ED0EC8A96142}" sibTransId="{7E86A619-9119-3A48-9F5A-C2C0B3F04129}"/>
    <dgm:cxn modelId="{512C16FB-2E89-3742-A61C-EA0557DF0470}" type="presOf" srcId="{B52C9326-A3BB-9645-88C2-6616189C7D2E}" destId="{9E63497D-0711-AB4C-9B9C-370978D0A62A}" srcOrd="0" destOrd="0" presId="urn:microsoft.com/office/officeart/2005/8/layout/default"/>
    <dgm:cxn modelId="{B6A18199-E728-F14A-815E-5A38F5CA19BA}" type="presParOf" srcId="{23094ACF-4747-F84B-BA70-D3F463B894CD}" destId="{9E63497D-0711-AB4C-9B9C-370978D0A62A}" srcOrd="0" destOrd="0" presId="urn:microsoft.com/office/officeart/2005/8/layout/default"/>
    <dgm:cxn modelId="{7330E1D9-BEF8-F845-82BB-63C7176FA968}" type="presParOf" srcId="{23094ACF-4747-F84B-BA70-D3F463B894CD}" destId="{86391952-64DB-594E-B1D0-D7E7C83B1CBD}" srcOrd="1" destOrd="0" presId="urn:microsoft.com/office/officeart/2005/8/layout/default"/>
    <dgm:cxn modelId="{C19FF9FF-33E0-9749-B358-DE8DEA23F975}" type="presParOf" srcId="{23094ACF-4747-F84B-BA70-D3F463B894CD}" destId="{8FAA0907-C9DC-444D-92C8-8AF999CF93A2}" srcOrd="2" destOrd="0" presId="urn:microsoft.com/office/officeart/2005/8/layout/default"/>
    <dgm:cxn modelId="{8B15310A-6465-C447-9D85-609A88AFCC18}" type="presParOf" srcId="{23094ACF-4747-F84B-BA70-D3F463B894CD}" destId="{F332E622-7096-9E44-A882-FEB384556CF8}" srcOrd="3" destOrd="0" presId="urn:microsoft.com/office/officeart/2005/8/layout/default"/>
    <dgm:cxn modelId="{AC43862B-5A97-7C43-8456-2EB28BB8802C}" type="presParOf" srcId="{23094ACF-4747-F84B-BA70-D3F463B894CD}" destId="{5C41A4FA-BE63-3E42-9BD6-B2531AFAD741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738049-7FEF-BC44-8138-8FAE473BA429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CF8092C5-6587-F24F-9F52-B536DFF97FE9}">
      <dgm:prSet/>
      <dgm:spPr/>
      <dgm:t>
        <a:bodyPr/>
        <a:lstStyle/>
        <a:p>
          <a:pPr rtl="0"/>
          <a:r>
            <a:rPr lang="it-IT" dirty="0">
              <a:latin typeface="Perpetua Titling MT"/>
            </a:rPr>
            <a:t>2007 LISBON TREATY (2009 in to force)</a:t>
          </a:r>
          <a:endParaRPr lang="en-US" dirty="0"/>
        </a:p>
      </dgm:t>
    </dgm:pt>
    <dgm:pt modelId="{4CEE1BF7-A825-2646-BFCB-7694DB8CC43C}" type="parTrans" cxnId="{79D8D886-BE71-1B45-8EC9-72A76474FA46}">
      <dgm:prSet/>
      <dgm:spPr/>
      <dgm:t>
        <a:bodyPr/>
        <a:lstStyle/>
        <a:p>
          <a:endParaRPr lang="it-IT"/>
        </a:p>
      </dgm:t>
    </dgm:pt>
    <dgm:pt modelId="{F16125AE-924F-7044-9984-7F098C691C71}" type="sibTrans" cxnId="{79D8D886-BE71-1B45-8EC9-72A76474FA46}">
      <dgm:prSet/>
      <dgm:spPr/>
      <dgm:t>
        <a:bodyPr/>
        <a:lstStyle/>
        <a:p>
          <a:endParaRPr lang="it-IT"/>
        </a:p>
      </dgm:t>
    </dgm:pt>
    <dgm:pt modelId="{78EBB168-461B-485C-A8FE-50322FB4FD44}">
      <dgm:prSet phldr="0"/>
      <dgm:spPr/>
      <dgm:t>
        <a:bodyPr/>
        <a:lstStyle/>
        <a:p>
          <a:pPr rtl="0"/>
          <a:r>
            <a:rPr lang="it-IT" dirty="0">
              <a:latin typeface="Perpetua Titling MT"/>
            </a:rPr>
            <a:t>The II World War</a:t>
          </a:r>
          <a:endParaRPr lang="en-US" dirty="0"/>
        </a:p>
      </dgm:t>
    </dgm:pt>
    <dgm:pt modelId="{4C108EFE-A64D-4D85-BEB6-118C6268447B}" type="parTrans" cxnId="{E2216184-12AA-400C-B3BF-7DF163D60BE2}">
      <dgm:prSet/>
      <dgm:spPr/>
    </dgm:pt>
    <dgm:pt modelId="{329A49CD-C354-4118-9951-F79B3BCB70AB}" type="sibTrans" cxnId="{E2216184-12AA-400C-B3BF-7DF163D60BE2}">
      <dgm:prSet/>
      <dgm:spPr/>
    </dgm:pt>
    <dgm:pt modelId="{77969431-C848-4B8D-B523-9C570624F30C}">
      <dgm:prSet phldr="0"/>
      <dgm:spPr/>
      <dgm:t>
        <a:bodyPr/>
        <a:lstStyle/>
        <a:p>
          <a:pPr rtl="0"/>
          <a:r>
            <a:rPr lang="it-IT" dirty="0">
              <a:latin typeface="Perpetua Titling MT"/>
            </a:rPr>
            <a:t>1952 TREATY OF PARIS: ECSC</a:t>
          </a:r>
          <a:endParaRPr lang="it-IT" dirty="0"/>
        </a:p>
      </dgm:t>
    </dgm:pt>
    <dgm:pt modelId="{2AA7E4A8-AE8C-4DB4-AEDF-199AD6910F0F}" type="parTrans" cxnId="{56FFB3A6-7C5C-40B5-9497-6C523E732894}">
      <dgm:prSet/>
      <dgm:spPr/>
    </dgm:pt>
    <dgm:pt modelId="{20DCA8D2-8D93-4A7B-9FF5-D6A4BEB78A76}" type="sibTrans" cxnId="{56FFB3A6-7C5C-40B5-9497-6C523E732894}">
      <dgm:prSet/>
      <dgm:spPr/>
    </dgm:pt>
    <dgm:pt modelId="{96CFCFE3-7602-4EE4-A425-BB967C3B36CF}">
      <dgm:prSet phldr="0"/>
      <dgm:spPr/>
      <dgm:t>
        <a:bodyPr/>
        <a:lstStyle/>
        <a:p>
          <a:pPr rtl="0"/>
          <a:r>
            <a:rPr lang="it-IT" dirty="0">
              <a:latin typeface="Perpetua Titling MT"/>
            </a:rPr>
            <a:t>1957 TREATY OF ROME: EEC-EURATOM</a:t>
          </a:r>
          <a:endParaRPr lang="it-IT" dirty="0"/>
        </a:p>
      </dgm:t>
    </dgm:pt>
    <dgm:pt modelId="{200825F2-523B-4ACF-A880-A1B175280D1F}" type="parTrans" cxnId="{4ECD35F0-7918-4882-9FFE-6F90F88ED1FE}">
      <dgm:prSet/>
      <dgm:spPr/>
    </dgm:pt>
    <dgm:pt modelId="{E8FD65F9-149F-4558-86C1-A55C62EDCDDE}" type="sibTrans" cxnId="{4ECD35F0-7918-4882-9FFE-6F90F88ED1FE}">
      <dgm:prSet/>
      <dgm:spPr/>
    </dgm:pt>
    <dgm:pt modelId="{ED9C3923-3D60-4C58-B1F9-59F25924798C}">
      <dgm:prSet phldr="0"/>
      <dgm:spPr/>
      <dgm:t>
        <a:bodyPr/>
        <a:lstStyle/>
        <a:p>
          <a:pPr rtl="0"/>
          <a:r>
            <a:rPr lang="it-IT" dirty="0">
              <a:latin typeface="Perpetua Titling MT"/>
            </a:rPr>
            <a:t>1967 THE MERGER TREATY</a:t>
          </a:r>
          <a:endParaRPr lang="it-IT" dirty="0"/>
        </a:p>
      </dgm:t>
    </dgm:pt>
    <dgm:pt modelId="{A699186D-A153-4843-96E8-7577150F65CE}" type="parTrans" cxnId="{F666948B-AB4A-469A-B6E3-CD3047F17348}">
      <dgm:prSet/>
      <dgm:spPr/>
    </dgm:pt>
    <dgm:pt modelId="{075D8C65-C331-45A8-AF82-CAE6E643C6AC}" type="sibTrans" cxnId="{F666948B-AB4A-469A-B6E3-CD3047F17348}">
      <dgm:prSet/>
      <dgm:spPr/>
    </dgm:pt>
    <dgm:pt modelId="{6F96B613-98A2-4912-B129-02B8FE296FFB}">
      <dgm:prSet phldr="0"/>
      <dgm:spPr/>
      <dgm:t>
        <a:bodyPr/>
        <a:lstStyle/>
        <a:p>
          <a:pPr rtl="0"/>
          <a:r>
            <a:rPr lang="it-IT" dirty="0">
              <a:latin typeface="Perpetua Titling MT"/>
            </a:rPr>
            <a:t>1992 MAASTRICT TREATY</a:t>
          </a:r>
          <a:endParaRPr lang="it-IT" dirty="0"/>
        </a:p>
      </dgm:t>
    </dgm:pt>
    <dgm:pt modelId="{64D58D9D-4C09-4B77-88BF-319459AE6C40}" type="parTrans" cxnId="{9BF27FAE-5C8D-4963-8D7E-5E95123D0ED4}">
      <dgm:prSet/>
      <dgm:spPr/>
    </dgm:pt>
    <dgm:pt modelId="{74B8BB1B-EE16-47A4-B6BE-6AD8F9979FF4}" type="sibTrans" cxnId="{9BF27FAE-5C8D-4963-8D7E-5E95123D0ED4}">
      <dgm:prSet/>
      <dgm:spPr/>
    </dgm:pt>
    <dgm:pt modelId="{6AB357B5-A4F8-49F2-8A53-028FD6B3DFAC}">
      <dgm:prSet phldr="0"/>
      <dgm:spPr/>
      <dgm:t>
        <a:bodyPr/>
        <a:lstStyle/>
        <a:p>
          <a:pPr rtl="0"/>
          <a:r>
            <a:rPr lang="it-IT" dirty="0">
              <a:latin typeface="Perpetua Titling MT"/>
            </a:rPr>
            <a:t>2001 DRAFT OF CONSTITUTIONAL TREATY</a:t>
          </a:r>
          <a:endParaRPr lang="it-IT" dirty="0"/>
        </a:p>
      </dgm:t>
    </dgm:pt>
    <dgm:pt modelId="{10D67D66-3438-44B7-9AF5-D35B38C9CE5E}" type="parTrans" cxnId="{32632832-913F-430C-AAAB-EBE6A64BF213}">
      <dgm:prSet/>
      <dgm:spPr/>
    </dgm:pt>
    <dgm:pt modelId="{749CF40E-09F1-4CFA-AF2D-06004C7C14C9}" type="sibTrans" cxnId="{32632832-913F-430C-AAAB-EBE6A64BF213}">
      <dgm:prSet/>
      <dgm:spPr/>
    </dgm:pt>
    <dgm:pt modelId="{A46AA2E4-584B-904D-860E-CEA0A31C7ED7}" type="pres">
      <dgm:prSet presAssocID="{E4738049-7FEF-BC44-8138-8FAE473BA429}" presName="linear" presStyleCnt="0">
        <dgm:presLayoutVars>
          <dgm:animLvl val="lvl"/>
          <dgm:resizeHandles val="exact"/>
        </dgm:presLayoutVars>
      </dgm:prSet>
      <dgm:spPr/>
    </dgm:pt>
    <dgm:pt modelId="{B979273F-14EE-4D24-AEE1-0ED6BA340E40}" type="pres">
      <dgm:prSet presAssocID="{78EBB168-461B-485C-A8FE-50322FB4FD44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A7743BF3-BFCE-4FCA-9A7F-CD0EA05729CC}" type="pres">
      <dgm:prSet presAssocID="{329A49CD-C354-4118-9951-F79B3BCB70AB}" presName="spacer" presStyleCnt="0"/>
      <dgm:spPr/>
    </dgm:pt>
    <dgm:pt modelId="{0272BB45-D798-4AA2-839A-6F799DEF37DF}" type="pres">
      <dgm:prSet presAssocID="{77969431-C848-4B8D-B523-9C570624F30C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75421744-2E8D-42A9-A172-438AA5AF869E}" type="pres">
      <dgm:prSet presAssocID="{20DCA8D2-8D93-4A7B-9FF5-D6A4BEB78A76}" presName="spacer" presStyleCnt="0"/>
      <dgm:spPr/>
    </dgm:pt>
    <dgm:pt modelId="{C95477CB-1962-49B8-824B-D9B828D8595F}" type="pres">
      <dgm:prSet presAssocID="{96CFCFE3-7602-4EE4-A425-BB967C3B36C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2CE1E33-E197-46AF-8938-178472FF05C6}" type="pres">
      <dgm:prSet presAssocID="{E8FD65F9-149F-4558-86C1-A55C62EDCDDE}" presName="spacer" presStyleCnt="0"/>
      <dgm:spPr/>
    </dgm:pt>
    <dgm:pt modelId="{ED472C11-0562-48E4-9E9C-B8F9A9A86738}" type="pres">
      <dgm:prSet presAssocID="{ED9C3923-3D60-4C58-B1F9-59F25924798C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A949CB4D-1F92-47AE-8985-ECBE4A1722F9}" type="pres">
      <dgm:prSet presAssocID="{075D8C65-C331-45A8-AF82-CAE6E643C6AC}" presName="spacer" presStyleCnt="0"/>
      <dgm:spPr/>
    </dgm:pt>
    <dgm:pt modelId="{C19B4E89-DEBE-4EFC-AC82-505F6581DB8B}" type="pres">
      <dgm:prSet presAssocID="{6F96B613-98A2-4912-B129-02B8FE296FFB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2FB244A0-1E0C-442C-B90A-1953622CD1F4}" type="pres">
      <dgm:prSet presAssocID="{74B8BB1B-EE16-47A4-B6BE-6AD8F9979FF4}" presName="spacer" presStyleCnt="0"/>
      <dgm:spPr/>
    </dgm:pt>
    <dgm:pt modelId="{1B55DCFA-64ED-4CFD-AB4F-98E96869B786}" type="pres">
      <dgm:prSet presAssocID="{6AB357B5-A4F8-49F2-8A53-028FD6B3DFAC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EF5B9854-77CC-48EF-8B2D-3C6EBFF5D99F}" type="pres">
      <dgm:prSet presAssocID="{749CF40E-09F1-4CFA-AF2D-06004C7C14C9}" presName="spacer" presStyleCnt="0"/>
      <dgm:spPr/>
    </dgm:pt>
    <dgm:pt modelId="{491A857F-76FD-D745-BEE7-1982E59D9554}" type="pres">
      <dgm:prSet presAssocID="{CF8092C5-6587-F24F-9F52-B536DFF97FE9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46C6E912-7487-48E2-B71E-DCD946D0EEE8}" type="presOf" srcId="{ED9C3923-3D60-4C58-B1F9-59F25924798C}" destId="{ED472C11-0562-48E4-9E9C-B8F9A9A86738}" srcOrd="0" destOrd="0" presId="urn:microsoft.com/office/officeart/2005/8/layout/vList2"/>
    <dgm:cxn modelId="{1DD46D17-DCCC-4464-A114-32931C5B1FAB}" type="presOf" srcId="{6AB357B5-A4F8-49F2-8A53-028FD6B3DFAC}" destId="{1B55DCFA-64ED-4CFD-AB4F-98E96869B786}" srcOrd="0" destOrd="0" presId="urn:microsoft.com/office/officeart/2005/8/layout/vList2"/>
    <dgm:cxn modelId="{32632832-913F-430C-AAAB-EBE6A64BF213}" srcId="{E4738049-7FEF-BC44-8138-8FAE473BA429}" destId="{6AB357B5-A4F8-49F2-8A53-028FD6B3DFAC}" srcOrd="5" destOrd="0" parTransId="{10D67D66-3438-44B7-9AF5-D35B38C9CE5E}" sibTransId="{749CF40E-09F1-4CFA-AF2D-06004C7C14C9}"/>
    <dgm:cxn modelId="{E2216184-12AA-400C-B3BF-7DF163D60BE2}" srcId="{E4738049-7FEF-BC44-8138-8FAE473BA429}" destId="{78EBB168-461B-485C-A8FE-50322FB4FD44}" srcOrd="0" destOrd="0" parTransId="{4C108EFE-A64D-4D85-BEB6-118C6268447B}" sibTransId="{329A49CD-C354-4118-9951-F79B3BCB70AB}"/>
    <dgm:cxn modelId="{79D8D886-BE71-1B45-8EC9-72A76474FA46}" srcId="{E4738049-7FEF-BC44-8138-8FAE473BA429}" destId="{CF8092C5-6587-F24F-9F52-B536DFF97FE9}" srcOrd="6" destOrd="0" parTransId="{4CEE1BF7-A825-2646-BFCB-7694DB8CC43C}" sibTransId="{F16125AE-924F-7044-9984-7F098C691C71}"/>
    <dgm:cxn modelId="{F666948B-AB4A-469A-B6E3-CD3047F17348}" srcId="{E4738049-7FEF-BC44-8138-8FAE473BA429}" destId="{ED9C3923-3D60-4C58-B1F9-59F25924798C}" srcOrd="3" destOrd="0" parTransId="{A699186D-A153-4843-96E8-7577150F65CE}" sibTransId="{075D8C65-C331-45A8-AF82-CAE6E643C6AC}"/>
    <dgm:cxn modelId="{49EA608F-9344-4D7E-B8ED-D3A32AA4646A}" type="presOf" srcId="{96CFCFE3-7602-4EE4-A425-BB967C3B36CF}" destId="{C95477CB-1962-49B8-824B-D9B828D8595F}" srcOrd="0" destOrd="0" presId="urn:microsoft.com/office/officeart/2005/8/layout/vList2"/>
    <dgm:cxn modelId="{7622CD8F-CD3C-4B93-A711-11E2BAB578E3}" type="presOf" srcId="{6F96B613-98A2-4912-B129-02B8FE296FFB}" destId="{C19B4E89-DEBE-4EFC-AC82-505F6581DB8B}" srcOrd="0" destOrd="0" presId="urn:microsoft.com/office/officeart/2005/8/layout/vList2"/>
    <dgm:cxn modelId="{56FFB3A6-7C5C-40B5-9497-6C523E732894}" srcId="{E4738049-7FEF-BC44-8138-8FAE473BA429}" destId="{77969431-C848-4B8D-B523-9C570624F30C}" srcOrd="1" destOrd="0" parTransId="{2AA7E4A8-AE8C-4DB4-AEDF-199AD6910F0F}" sibTransId="{20DCA8D2-8D93-4A7B-9FF5-D6A4BEB78A76}"/>
    <dgm:cxn modelId="{B45D47AB-2CB6-8541-8F85-85B948CF795C}" type="presOf" srcId="{E4738049-7FEF-BC44-8138-8FAE473BA429}" destId="{A46AA2E4-584B-904D-860E-CEA0A31C7ED7}" srcOrd="0" destOrd="0" presId="urn:microsoft.com/office/officeart/2005/8/layout/vList2"/>
    <dgm:cxn modelId="{9BF27FAE-5C8D-4963-8D7E-5E95123D0ED4}" srcId="{E4738049-7FEF-BC44-8138-8FAE473BA429}" destId="{6F96B613-98A2-4912-B129-02B8FE296FFB}" srcOrd="4" destOrd="0" parTransId="{64D58D9D-4C09-4B77-88BF-319459AE6C40}" sibTransId="{74B8BB1B-EE16-47A4-B6BE-6AD8F9979FF4}"/>
    <dgm:cxn modelId="{2624A2B6-E0A7-4DC0-B423-1DFC513E6EDB}" type="presOf" srcId="{78EBB168-461B-485C-A8FE-50322FB4FD44}" destId="{B979273F-14EE-4D24-AEE1-0ED6BA340E40}" srcOrd="0" destOrd="0" presId="urn:microsoft.com/office/officeart/2005/8/layout/vList2"/>
    <dgm:cxn modelId="{022636CC-5807-4409-BD09-0434874FE78F}" type="presOf" srcId="{77969431-C848-4B8D-B523-9C570624F30C}" destId="{0272BB45-D798-4AA2-839A-6F799DEF37DF}" srcOrd="0" destOrd="0" presId="urn:microsoft.com/office/officeart/2005/8/layout/vList2"/>
    <dgm:cxn modelId="{4ECD35F0-7918-4882-9FFE-6F90F88ED1FE}" srcId="{E4738049-7FEF-BC44-8138-8FAE473BA429}" destId="{96CFCFE3-7602-4EE4-A425-BB967C3B36CF}" srcOrd="2" destOrd="0" parTransId="{200825F2-523B-4ACF-A880-A1B175280D1F}" sibTransId="{E8FD65F9-149F-4558-86C1-A55C62EDCDDE}"/>
    <dgm:cxn modelId="{41B773F4-1232-4B68-BE4F-C955FD3DC32F}" type="presOf" srcId="{CF8092C5-6587-F24F-9F52-B536DFF97FE9}" destId="{491A857F-76FD-D745-BEE7-1982E59D9554}" srcOrd="0" destOrd="0" presId="urn:microsoft.com/office/officeart/2005/8/layout/vList2"/>
    <dgm:cxn modelId="{4F861BF0-D870-469C-A783-16C1B8214F7A}" type="presParOf" srcId="{A46AA2E4-584B-904D-860E-CEA0A31C7ED7}" destId="{B979273F-14EE-4D24-AEE1-0ED6BA340E40}" srcOrd="0" destOrd="0" presId="urn:microsoft.com/office/officeart/2005/8/layout/vList2"/>
    <dgm:cxn modelId="{31751BE6-89C8-454F-A5E5-0F51E1AFE891}" type="presParOf" srcId="{A46AA2E4-584B-904D-860E-CEA0A31C7ED7}" destId="{A7743BF3-BFCE-4FCA-9A7F-CD0EA05729CC}" srcOrd="1" destOrd="0" presId="urn:microsoft.com/office/officeart/2005/8/layout/vList2"/>
    <dgm:cxn modelId="{07B13621-BBCF-439F-A472-E2A8013278F2}" type="presParOf" srcId="{A46AA2E4-584B-904D-860E-CEA0A31C7ED7}" destId="{0272BB45-D798-4AA2-839A-6F799DEF37DF}" srcOrd="2" destOrd="0" presId="urn:microsoft.com/office/officeart/2005/8/layout/vList2"/>
    <dgm:cxn modelId="{B7D095F7-BDF9-420D-A03B-BAD88FD2CFDF}" type="presParOf" srcId="{A46AA2E4-584B-904D-860E-CEA0A31C7ED7}" destId="{75421744-2E8D-42A9-A172-438AA5AF869E}" srcOrd="3" destOrd="0" presId="urn:microsoft.com/office/officeart/2005/8/layout/vList2"/>
    <dgm:cxn modelId="{6F927BC2-C49D-4397-945B-E692349C7B85}" type="presParOf" srcId="{A46AA2E4-584B-904D-860E-CEA0A31C7ED7}" destId="{C95477CB-1962-49B8-824B-D9B828D8595F}" srcOrd="4" destOrd="0" presId="urn:microsoft.com/office/officeart/2005/8/layout/vList2"/>
    <dgm:cxn modelId="{58226030-DC00-453B-8864-ACF60729FAEF}" type="presParOf" srcId="{A46AA2E4-584B-904D-860E-CEA0A31C7ED7}" destId="{B2CE1E33-E197-46AF-8938-178472FF05C6}" srcOrd="5" destOrd="0" presId="urn:microsoft.com/office/officeart/2005/8/layout/vList2"/>
    <dgm:cxn modelId="{CFD0C5ED-6490-40A0-BB32-DD9E4F0C5F2D}" type="presParOf" srcId="{A46AA2E4-584B-904D-860E-CEA0A31C7ED7}" destId="{ED472C11-0562-48E4-9E9C-B8F9A9A86738}" srcOrd="6" destOrd="0" presId="urn:microsoft.com/office/officeart/2005/8/layout/vList2"/>
    <dgm:cxn modelId="{B1004D12-EEB2-4108-8472-AF4FCD1E858D}" type="presParOf" srcId="{A46AA2E4-584B-904D-860E-CEA0A31C7ED7}" destId="{A949CB4D-1F92-47AE-8985-ECBE4A1722F9}" srcOrd="7" destOrd="0" presId="urn:microsoft.com/office/officeart/2005/8/layout/vList2"/>
    <dgm:cxn modelId="{AEAA2D7E-15C2-496C-B362-9D38EC9BB811}" type="presParOf" srcId="{A46AA2E4-584B-904D-860E-CEA0A31C7ED7}" destId="{C19B4E89-DEBE-4EFC-AC82-505F6581DB8B}" srcOrd="8" destOrd="0" presId="urn:microsoft.com/office/officeart/2005/8/layout/vList2"/>
    <dgm:cxn modelId="{89971F8A-9803-445D-956E-09B07A3BFA22}" type="presParOf" srcId="{A46AA2E4-584B-904D-860E-CEA0A31C7ED7}" destId="{2FB244A0-1E0C-442C-B90A-1953622CD1F4}" srcOrd="9" destOrd="0" presId="urn:microsoft.com/office/officeart/2005/8/layout/vList2"/>
    <dgm:cxn modelId="{41D2B6F8-1C91-4BA2-BF71-31746D8A5B49}" type="presParOf" srcId="{A46AA2E4-584B-904D-860E-CEA0A31C7ED7}" destId="{1B55DCFA-64ED-4CFD-AB4F-98E96869B786}" srcOrd="10" destOrd="0" presId="urn:microsoft.com/office/officeart/2005/8/layout/vList2"/>
    <dgm:cxn modelId="{B3D7C011-6ED1-4721-B3BD-037CE60BC937}" type="presParOf" srcId="{A46AA2E4-584B-904D-860E-CEA0A31C7ED7}" destId="{EF5B9854-77CC-48EF-8B2D-3C6EBFF5D99F}" srcOrd="11" destOrd="0" presId="urn:microsoft.com/office/officeart/2005/8/layout/vList2"/>
    <dgm:cxn modelId="{47940D11-2F5F-43FF-AD83-61672C2A943D}" type="presParOf" srcId="{A46AA2E4-584B-904D-860E-CEA0A31C7ED7}" destId="{491A857F-76FD-D745-BEE7-1982E59D9554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8A066F6-3C65-6B48-A3DF-0F755313B42B}" type="doc">
      <dgm:prSet loTypeId="urn:microsoft.com/office/officeart/2005/8/layout/hProcess9" loCatId="" qsTypeId="urn:microsoft.com/office/officeart/2005/8/quickstyle/simple4" qsCatId="simple" csTypeId="urn:microsoft.com/office/officeart/2005/8/colors/colorful1" csCatId="colorful" phldr="1"/>
      <dgm:spPr/>
    </dgm:pt>
    <dgm:pt modelId="{7D3A9B7D-2B9C-4B47-BD70-A558B824E5B1}">
      <dgm:prSet phldrT="[Testo]"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it-IT" sz="1800" b="1"/>
            <a:t>1952</a:t>
          </a:r>
        </a:p>
        <a:p>
          <a:r>
            <a:rPr lang="it-IT" sz="1800" b="1"/>
            <a:t>CECA: A COMMUNITY TO INTEGRATE ONE INDUSTRIAL SECTOR</a:t>
          </a:r>
        </a:p>
      </dgm:t>
    </dgm:pt>
    <dgm:pt modelId="{0C27789E-7154-824B-A0CA-28E39855AF1F}" type="parTrans" cxnId="{D525820A-280D-6F40-94B1-2ED6C4B3DDE5}">
      <dgm:prSet/>
      <dgm:spPr/>
      <dgm:t>
        <a:bodyPr/>
        <a:lstStyle/>
        <a:p>
          <a:endParaRPr lang="it-IT"/>
        </a:p>
      </dgm:t>
    </dgm:pt>
    <dgm:pt modelId="{736B3708-3CD7-B943-834C-4BF3FCBD71C1}" type="sibTrans" cxnId="{D525820A-280D-6F40-94B1-2ED6C4B3DDE5}">
      <dgm:prSet/>
      <dgm:spPr/>
      <dgm:t>
        <a:bodyPr/>
        <a:lstStyle/>
        <a:p>
          <a:endParaRPr lang="it-IT"/>
        </a:p>
      </dgm:t>
    </dgm:pt>
    <dgm:pt modelId="{FFE00406-71A3-324C-AB91-97C11E3AFB92}">
      <dgm:prSet phldrT="[Testo]" custT="1"/>
      <dgm:spPr>
        <a:solidFill>
          <a:schemeClr val="bg2">
            <a:lumMod val="90000"/>
            <a:lumOff val="10000"/>
          </a:schemeClr>
        </a:solidFill>
      </dgm:spPr>
      <dgm:t>
        <a:bodyPr/>
        <a:lstStyle/>
        <a:p>
          <a:r>
            <a:rPr lang="it-IT" sz="1800" b="1"/>
            <a:t>1957</a:t>
          </a:r>
        </a:p>
        <a:p>
          <a:r>
            <a:rPr lang="it-IT" sz="1800" b="1"/>
            <a:t>CEE, EURATOM: ADDITIONAL COMMUNITIES</a:t>
          </a:r>
        </a:p>
        <a:p>
          <a:r>
            <a:rPr lang="it-IT" sz="1800" b="1"/>
            <a:t>NO REAL INTEGRATION ALSO IN MERGER TREATY 1967</a:t>
          </a:r>
        </a:p>
      </dgm:t>
    </dgm:pt>
    <dgm:pt modelId="{4873591B-491E-7545-BAE1-62D2CD37878F}" type="parTrans" cxnId="{A55F9C95-ED10-914C-A791-8517618FD864}">
      <dgm:prSet/>
      <dgm:spPr/>
      <dgm:t>
        <a:bodyPr/>
        <a:lstStyle/>
        <a:p>
          <a:endParaRPr lang="it-IT"/>
        </a:p>
      </dgm:t>
    </dgm:pt>
    <dgm:pt modelId="{63508E01-9C22-0847-8CD0-B5CCF9886B61}" type="sibTrans" cxnId="{A55F9C95-ED10-914C-A791-8517618FD864}">
      <dgm:prSet/>
      <dgm:spPr/>
      <dgm:t>
        <a:bodyPr/>
        <a:lstStyle/>
        <a:p>
          <a:endParaRPr lang="it-IT"/>
        </a:p>
      </dgm:t>
    </dgm:pt>
    <dgm:pt modelId="{FE700C40-CC6E-864B-8CF3-4D6C863978D6}">
      <dgm:prSet phldrT="[Testo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it-IT" sz="1800" b="1"/>
            <a:t>1992</a:t>
          </a:r>
        </a:p>
        <a:p>
          <a:r>
            <a:rPr lang="it-IT" sz="1800" b="1"/>
            <a:t>INTEGRATED  COMMUNITIES INTO THE EUROPEAN UNION</a:t>
          </a:r>
        </a:p>
      </dgm:t>
    </dgm:pt>
    <dgm:pt modelId="{1167A75E-9C03-1341-8DDA-A1ABCBF3A113}" type="parTrans" cxnId="{5C0110C5-96C8-7443-BBEB-6E3569053DCE}">
      <dgm:prSet/>
      <dgm:spPr/>
      <dgm:t>
        <a:bodyPr/>
        <a:lstStyle/>
        <a:p>
          <a:endParaRPr lang="it-IT"/>
        </a:p>
      </dgm:t>
    </dgm:pt>
    <dgm:pt modelId="{064E9C76-53EE-3E4C-98F3-3204F02C6BCF}" type="sibTrans" cxnId="{5C0110C5-96C8-7443-BBEB-6E3569053DCE}">
      <dgm:prSet/>
      <dgm:spPr/>
      <dgm:t>
        <a:bodyPr/>
        <a:lstStyle/>
        <a:p>
          <a:endParaRPr lang="it-IT"/>
        </a:p>
      </dgm:t>
    </dgm:pt>
    <dgm:pt modelId="{B60C0BA7-4A21-5F47-BAF8-8F022A92D55A}">
      <dgm:prSet custT="1"/>
      <dgm:spPr>
        <a:solidFill>
          <a:schemeClr val="bg1">
            <a:lumMod val="60000"/>
            <a:lumOff val="40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1800" b="1"/>
            <a:t>2001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1800" b="1"/>
            <a:t>DRAFT CONSTITUTIONAL TREATY FAILED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1800" b="1"/>
            <a:t>2009 NEW EUROPEAN UNION </a:t>
          </a:r>
          <a:r>
            <a:rPr lang="it-IT" sz="1800" b="1" err="1"/>
            <a:t>based</a:t>
          </a:r>
          <a:r>
            <a:rPr lang="it-IT" sz="1800" b="1"/>
            <a:t> on LISBON TREATY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800" b="1"/>
        </a:p>
      </dgm:t>
    </dgm:pt>
    <dgm:pt modelId="{F3E44D0A-1AC0-0B48-9CE0-60B41E86A105}" type="parTrans" cxnId="{7270DB5C-BF1E-A64D-8A76-70BABEDF7F2A}">
      <dgm:prSet/>
      <dgm:spPr/>
      <dgm:t>
        <a:bodyPr/>
        <a:lstStyle/>
        <a:p>
          <a:endParaRPr lang="it-IT"/>
        </a:p>
      </dgm:t>
    </dgm:pt>
    <dgm:pt modelId="{9195E4EF-A873-4148-8EA6-FAC218316497}" type="sibTrans" cxnId="{7270DB5C-BF1E-A64D-8A76-70BABEDF7F2A}">
      <dgm:prSet/>
      <dgm:spPr/>
      <dgm:t>
        <a:bodyPr/>
        <a:lstStyle/>
        <a:p>
          <a:endParaRPr lang="it-IT"/>
        </a:p>
      </dgm:t>
    </dgm:pt>
    <dgm:pt modelId="{D86DE13C-0743-0143-BEEF-4BB5E3CE2F1E}" type="pres">
      <dgm:prSet presAssocID="{08A066F6-3C65-6B48-A3DF-0F755313B42B}" presName="CompostProcess" presStyleCnt="0">
        <dgm:presLayoutVars>
          <dgm:dir/>
          <dgm:resizeHandles val="exact"/>
        </dgm:presLayoutVars>
      </dgm:prSet>
      <dgm:spPr/>
    </dgm:pt>
    <dgm:pt modelId="{BFC42E6B-BC64-D445-AD1F-2147E6298912}" type="pres">
      <dgm:prSet presAssocID="{08A066F6-3C65-6B48-A3DF-0F755313B42B}" presName="arrow" presStyleLbl="bgShp" presStyleIdx="0" presStyleCnt="1"/>
      <dgm:spPr/>
    </dgm:pt>
    <dgm:pt modelId="{21F38C52-B022-8149-95AE-3BDC968F8C6E}" type="pres">
      <dgm:prSet presAssocID="{08A066F6-3C65-6B48-A3DF-0F755313B42B}" presName="linearProcess" presStyleCnt="0"/>
      <dgm:spPr/>
    </dgm:pt>
    <dgm:pt modelId="{951485F9-1DE1-AD48-86C9-D301BA473C6A}" type="pres">
      <dgm:prSet presAssocID="{7D3A9B7D-2B9C-4B47-BD70-A558B824E5B1}" presName="textNode" presStyleLbl="node1" presStyleIdx="0" presStyleCnt="4">
        <dgm:presLayoutVars>
          <dgm:bulletEnabled val="1"/>
        </dgm:presLayoutVars>
      </dgm:prSet>
      <dgm:spPr/>
    </dgm:pt>
    <dgm:pt modelId="{EF59EA16-AEA4-7A4B-ABD9-FD8267108FC3}" type="pres">
      <dgm:prSet presAssocID="{736B3708-3CD7-B943-834C-4BF3FCBD71C1}" presName="sibTrans" presStyleCnt="0"/>
      <dgm:spPr/>
    </dgm:pt>
    <dgm:pt modelId="{072EFAF8-7E44-AC46-9DE8-BBAEAD9EAB62}" type="pres">
      <dgm:prSet presAssocID="{FFE00406-71A3-324C-AB91-97C11E3AFB92}" presName="textNode" presStyleLbl="node1" presStyleIdx="1" presStyleCnt="4" custScaleX="109868" custScaleY="119944">
        <dgm:presLayoutVars>
          <dgm:bulletEnabled val="1"/>
        </dgm:presLayoutVars>
      </dgm:prSet>
      <dgm:spPr/>
    </dgm:pt>
    <dgm:pt modelId="{AAD304D8-7296-6044-8590-6B2FC6CA7887}" type="pres">
      <dgm:prSet presAssocID="{63508E01-9C22-0847-8CD0-B5CCF9886B61}" presName="sibTrans" presStyleCnt="0"/>
      <dgm:spPr/>
    </dgm:pt>
    <dgm:pt modelId="{9EF8831F-5D33-5543-B583-D52DF64843E8}" type="pres">
      <dgm:prSet presAssocID="{FE700C40-CC6E-864B-8CF3-4D6C863978D6}" presName="textNode" presStyleLbl="node1" presStyleIdx="2" presStyleCnt="4">
        <dgm:presLayoutVars>
          <dgm:bulletEnabled val="1"/>
        </dgm:presLayoutVars>
      </dgm:prSet>
      <dgm:spPr/>
    </dgm:pt>
    <dgm:pt modelId="{EBF0DAE3-94CF-8443-A32C-CD27A514881A}" type="pres">
      <dgm:prSet presAssocID="{064E9C76-53EE-3E4C-98F3-3204F02C6BCF}" presName="sibTrans" presStyleCnt="0"/>
      <dgm:spPr/>
    </dgm:pt>
    <dgm:pt modelId="{80FE792C-5CD1-D842-AFD6-38BF91A8081B}" type="pres">
      <dgm:prSet presAssocID="{B60C0BA7-4A21-5F47-BAF8-8F022A92D55A}" presName="textNode" presStyleLbl="node1" presStyleIdx="3" presStyleCnt="4" custScaleX="123586" custScaleY="126615">
        <dgm:presLayoutVars>
          <dgm:bulletEnabled val="1"/>
        </dgm:presLayoutVars>
      </dgm:prSet>
      <dgm:spPr/>
    </dgm:pt>
  </dgm:ptLst>
  <dgm:cxnLst>
    <dgm:cxn modelId="{D525820A-280D-6F40-94B1-2ED6C4B3DDE5}" srcId="{08A066F6-3C65-6B48-A3DF-0F755313B42B}" destId="{7D3A9B7D-2B9C-4B47-BD70-A558B824E5B1}" srcOrd="0" destOrd="0" parTransId="{0C27789E-7154-824B-A0CA-28E39855AF1F}" sibTransId="{736B3708-3CD7-B943-834C-4BF3FCBD71C1}"/>
    <dgm:cxn modelId="{7270DB5C-BF1E-A64D-8A76-70BABEDF7F2A}" srcId="{08A066F6-3C65-6B48-A3DF-0F755313B42B}" destId="{B60C0BA7-4A21-5F47-BAF8-8F022A92D55A}" srcOrd="3" destOrd="0" parTransId="{F3E44D0A-1AC0-0B48-9CE0-60B41E86A105}" sibTransId="{9195E4EF-A873-4148-8EA6-FAC218316497}"/>
    <dgm:cxn modelId="{DF3E554C-451C-0748-BC6F-83BB106B8275}" type="presOf" srcId="{08A066F6-3C65-6B48-A3DF-0F755313B42B}" destId="{D86DE13C-0743-0143-BEEF-4BB5E3CE2F1E}" srcOrd="0" destOrd="0" presId="urn:microsoft.com/office/officeart/2005/8/layout/hProcess9"/>
    <dgm:cxn modelId="{C8D35C84-E94B-5947-9529-A558E96233B5}" type="presOf" srcId="{FE700C40-CC6E-864B-8CF3-4D6C863978D6}" destId="{9EF8831F-5D33-5543-B583-D52DF64843E8}" srcOrd="0" destOrd="0" presId="urn:microsoft.com/office/officeart/2005/8/layout/hProcess9"/>
    <dgm:cxn modelId="{F601B992-6E43-4045-BE2A-69EC533CDA14}" type="presOf" srcId="{7D3A9B7D-2B9C-4B47-BD70-A558B824E5B1}" destId="{951485F9-1DE1-AD48-86C9-D301BA473C6A}" srcOrd="0" destOrd="0" presId="urn:microsoft.com/office/officeart/2005/8/layout/hProcess9"/>
    <dgm:cxn modelId="{A55F9C95-ED10-914C-A791-8517618FD864}" srcId="{08A066F6-3C65-6B48-A3DF-0F755313B42B}" destId="{FFE00406-71A3-324C-AB91-97C11E3AFB92}" srcOrd="1" destOrd="0" parTransId="{4873591B-491E-7545-BAE1-62D2CD37878F}" sibTransId="{63508E01-9C22-0847-8CD0-B5CCF9886B61}"/>
    <dgm:cxn modelId="{78BD73A6-902A-604F-BD63-9C4097ACD339}" type="presOf" srcId="{FFE00406-71A3-324C-AB91-97C11E3AFB92}" destId="{072EFAF8-7E44-AC46-9DE8-BBAEAD9EAB62}" srcOrd="0" destOrd="0" presId="urn:microsoft.com/office/officeart/2005/8/layout/hProcess9"/>
    <dgm:cxn modelId="{5C0110C5-96C8-7443-BBEB-6E3569053DCE}" srcId="{08A066F6-3C65-6B48-A3DF-0F755313B42B}" destId="{FE700C40-CC6E-864B-8CF3-4D6C863978D6}" srcOrd="2" destOrd="0" parTransId="{1167A75E-9C03-1341-8DDA-A1ABCBF3A113}" sibTransId="{064E9C76-53EE-3E4C-98F3-3204F02C6BCF}"/>
    <dgm:cxn modelId="{28E864E1-2F8D-A040-9F08-64957199C996}" type="presOf" srcId="{B60C0BA7-4A21-5F47-BAF8-8F022A92D55A}" destId="{80FE792C-5CD1-D842-AFD6-38BF91A8081B}" srcOrd="0" destOrd="0" presId="urn:microsoft.com/office/officeart/2005/8/layout/hProcess9"/>
    <dgm:cxn modelId="{4E3BA404-BFF2-F64D-A216-C8821379B618}" type="presParOf" srcId="{D86DE13C-0743-0143-BEEF-4BB5E3CE2F1E}" destId="{BFC42E6B-BC64-D445-AD1F-2147E6298912}" srcOrd="0" destOrd="0" presId="urn:microsoft.com/office/officeart/2005/8/layout/hProcess9"/>
    <dgm:cxn modelId="{D593A143-7C8D-B44D-AACC-09D1547C01B3}" type="presParOf" srcId="{D86DE13C-0743-0143-BEEF-4BB5E3CE2F1E}" destId="{21F38C52-B022-8149-95AE-3BDC968F8C6E}" srcOrd="1" destOrd="0" presId="urn:microsoft.com/office/officeart/2005/8/layout/hProcess9"/>
    <dgm:cxn modelId="{87E3E268-3937-284C-9073-9715FF2F1184}" type="presParOf" srcId="{21F38C52-B022-8149-95AE-3BDC968F8C6E}" destId="{951485F9-1DE1-AD48-86C9-D301BA473C6A}" srcOrd="0" destOrd="0" presId="urn:microsoft.com/office/officeart/2005/8/layout/hProcess9"/>
    <dgm:cxn modelId="{69553C49-745F-3840-A4EB-EBD159627AB9}" type="presParOf" srcId="{21F38C52-B022-8149-95AE-3BDC968F8C6E}" destId="{EF59EA16-AEA4-7A4B-ABD9-FD8267108FC3}" srcOrd="1" destOrd="0" presId="urn:microsoft.com/office/officeart/2005/8/layout/hProcess9"/>
    <dgm:cxn modelId="{E77934BA-89BF-0E4F-A909-5C602B0F95E2}" type="presParOf" srcId="{21F38C52-B022-8149-95AE-3BDC968F8C6E}" destId="{072EFAF8-7E44-AC46-9DE8-BBAEAD9EAB62}" srcOrd="2" destOrd="0" presId="urn:microsoft.com/office/officeart/2005/8/layout/hProcess9"/>
    <dgm:cxn modelId="{E118C038-CFEC-754E-A985-9968A6A87422}" type="presParOf" srcId="{21F38C52-B022-8149-95AE-3BDC968F8C6E}" destId="{AAD304D8-7296-6044-8590-6B2FC6CA7887}" srcOrd="3" destOrd="0" presId="urn:microsoft.com/office/officeart/2005/8/layout/hProcess9"/>
    <dgm:cxn modelId="{69A2CA5D-9B8E-F847-AA94-C190AAC0D31C}" type="presParOf" srcId="{21F38C52-B022-8149-95AE-3BDC968F8C6E}" destId="{9EF8831F-5D33-5543-B583-D52DF64843E8}" srcOrd="4" destOrd="0" presId="urn:microsoft.com/office/officeart/2005/8/layout/hProcess9"/>
    <dgm:cxn modelId="{7FDA5727-DFE2-1840-AB11-30C08F83FB96}" type="presParOf" srcId="{21F38C52-B022-8149-95AE-3BDC968F8C6E}" destId="{EBF0DAE3-94CF-8443-A32C-CD27A514881A}" srcOrd="5" destOrd="0" presId="urn:microsoft.com/office/officeart/2005/8/layout/hProcess9"/>
    <dgm:cxn modelId="{F9827688-9985-D54C-A04F-B2C2A036E2B3}" type="presParOf" srcId="{21F38C52-B022-8149-95AE-3BDC968F8C6E}" destId="{80FE792C-5CD1-D842-AFD6-38BF91A8081B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47DE8D8-C9C4-404C-99D5-2DC115D82FA7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0B25FB8C-8724-D241-B52A-0C130E85F345}">
      <dgm:prSet custT="1"/>
      <dgm:spPr>
        <a:solidFill>
          <a:srgbClr val="800000"/>
        </a:solidFill>
      </dgm:spPr>
      <dgm:t>
        <a:bodyPr/>
        <a:lstStyle/>
        <a:p>
          <a:pPr algn="ctr" rtl="0"/>
          <a:r>
            <a:rPr lang="it-IT" sz="3200" b="1">
              <a:latin typeface="+mn-lt"/>
            </a:rPr>
            <a:t>IS</a:t>
          </a:r>
          <a:endParaRPr lang="it-IT" sz="3200">
            <a:latin typeface="+mn-lt"/>
          </a:endParaRPr>
        </a:p>
      </dgm:t>
    </dgm:pt>
    <dgm:pt modelId="{15F44885-284E-5D40-AD5E-1318A0D83CA9}" type="parTrans" cxnId="{F3B2EE3E-09F2-4B45-848D-2E078CA6688A}">
      <dgm:prSet/>
      <dgm:spPr/>
      <dgm:t>
        <a:bodyPr/>
        <a:lstStyle/>
        <a:p>
          <a:endParaRPr lang="it-IT"/>
        </a:p>
      </dgm:t>
    </dgm:pt>
    <dgm:pt modelId="{4982BE34-5836-1542-B2C3-4A22100D200D}" type="sibTrans" cxnId="{F3B2EE3E-09F2-4B45-848D-2E078CA6688A}">
      <dgm:prSet/>
      <dgm:spPr/>
      <dgm:t>
        <a:bodyPr/>
        <a:lstStyle/>
        <a:p>
          <a:endParaRPr lang="it-IT"/>
        </a:p>
      </dgm:t>
    </dgm:pt>
    <dgm:pt modelId="{67256D3D-FB71-4D4C-96A9-EA7F4DFF9EA1}">
      <dgm:prSet/>
      <dgm:spPr/>
      <dgm:t>
        <a:bodyPr/>
        <a:lstStyle/>
        <a:p>
          <a:pPr rtl="0"/>
          <a:r>
            <a:rPr lang="it-IT" b="1" dirty="0"/>
            <a:t>An </a:t>
          </a:r>
          <a:r>
            <a:rPr lang="it-IT" b="1" cap="all" dirty="0"/>
            <a:t>economic</a:t>
          </a:r>
          <a:r>
            <a:rPr lang="it-IT" b="1" dirty="0"/>
            <a:t> and </a:t>
          </a:r>
          <a:r>
            <a:rPr lang="it-IT" b="1" cap="all" dirty="0"/>
            <a:t>political</a:t>
          </a:r>
          <a:r>
            <a:rPr lang="it-IT" b="1" dirty="0"/>
            <a:t> union of 27 MS located </a:t>
          </a:r>
          <a:r>
            <a:rPr lang="it-IT" b="1" i="1" u="sng" dirty="0"/>
            <a:t>primarily</a:t>
          </a:r>
          <a:r>
            <a:rPr lang="it-IT" b="1" dirty="0"/>
            <a:t> in Europe</a:t>
          </a:r>
          <a:endParaRPr lang="it-IT" dirty="0"/>
        </a:p>
      </dgm:t>
    </dgm:pt>
    <dgm:pt modelId="{AF82672A-A472-E04D-8E9F-C47CAA62A976}" type="parTrans" cxnId="{D5D9F1A5-6592-4F44-AC1A-84DA3123C13B}">
      <dgm:prSet/>
      <dgm:spPr/>
      <dgm:t>
        <a:bodyPr/>
        <a:lstStyle/>
        <a:p>
          <a:endParaRPr lang="it-IT"/>
        </a:p>
      </dgm:t>
    </dgm:pt>
    <dgm:pt modelId="{61C13405-A37E-9942-895C-33B367B4D09C}" type="sibTrans" cxnId="{D5D9F1A5-6592-4F44-AC1A-84DA3123C13B}">
      <dgm:prSet/>
      <dgm:spPr/>
      <dgm:t>
        <a:bodyPr/>
        <a:lstStyle/>
        <a:p>
          <a:endParaRPr lang="it-IT"/>
        </a:p>
      </dgm:t>
    </dgm:pt>
    <dgm:pt modelId="{CD602CB4-254B-6345-91AE-AB4CD71B74BE}">
      <dgm:prSet/>
      <dgm:spPr/>
      <dgm:t>
        <a:bodyPr/>
        <a:lstStyle/>
        <a:p>
          <a:pPr rtl="0"/>
          <a:r>
            <a:rPr lang="en-GB" b="1"/>
            <a:t>An international legal person</a:t>
          </a:r>
          <a:endParaRPr lang="en-GB"/>
        </a:p>
      </dgm:t>
    </dgm:pt>
    <dgm:pt modelId="{B909809C-5756-6143-A88E-06D55A7C0BDB}" type="parTrans" cxnId="{E04D4C93-DBE8-0644-B8C8-D3470FDB6526}">
      <dgm:prSet/>
      <dgm:spPr/>
      <dgm:t>
        <a:bodyPr/>
        <a:lstStyle/>
        <a:p>
          <a:endParaRPr lang="it-IT"/>
        </a:p>
      </dgm:t>
    </dgm:pt>
    <dgm:pt modelId="{BBD4D5FB-DB7D-7E4A-9887-821C7F444B58}" type="sibTrans" cxnId="{E04D4C93-DBE8-0644-B8C8-D3470FDB6526}">
      <dgm:prSet/>
      <dgm:spPr/>
      <dgm:t>
        <a:bodyPr/>
        <a:lstStyle/>
        <a:p>
          <a:endParaRPr lang="it-IT"/>
        </a:p>
      </dgm:t>
    </dgm:pt>
    <dgm:pt modelId="{8ADF3BB4-94A5-9B49-82D7-F74C63F52AC8}">
      <dgm:prSet/>
      <dgm:spPr/>
      <dgm:t>
        <a:bodyPr/>
        <a:lstStyle/>
        <a:p>
          <a:pPr rtl="0"/>
          <a:r>
            <a:rPr lang="en-GB" b="1"/>
            <a:t>Created via Treaties signed on behalf of Member States</a:t>
          </a:r>
          <a:endParaRPr lang="en-GB"/>
        </a:p>
      </dgm:t>
    </dgm:pt>
    <dgm:pt modelId="{4F1E2ABE-311D-0343-9EC0-FC894D14B0DC}" type="parTrans" cxnId="{8F2F8A45-EE36-5943-9EE5-FB33CF3C751E}">
      <dgm:prSet/>
      <dgm:spPr/>
      <dgm:t>
        <a:bodyPr/>
        <a:lstStyle/>
        <a:p>
          <a:endParaRPr lang="it-IT"/>
        </a:p>
      </dgm:t>
    </dgm:pt>
    <dgm:pt modelId="{0988989F-3E6D-A84E-95F0-3C5891E857F1}" type="sibTrans" cxnId="{8F2F8A45-EE36-5943-9EE5-FB33CF3C751E}">
      <dgm:prSet/>
      <dgm:spPr/>
      <dgm:t>
        <a:bodyPr/>
        <a:lstStyle/>
        <a:p>
          <a:endParaRPr lang="it-IT"/>
        </a:p>
      </dgm:t>
    </dgm:pt>
    <dgm:pt modelId="{897E6641-1FE8-004C-9D7A-DED886DC89F7}">
      <dgm:prSet/>
      <dgm:spPr/>
      <dgm:t>
        <a:bodyPr/>
        <a:lstStyle/>
        <a:p>
          <a:pPr rtl="0"/>
          <a:r>
            <a:rPr lang="en-GB" b="1"/>
            <a:t>Governed by Institutions</a:t>
          </a:r>
          <a:endParaRPr lang="en-GB"/>
        </a:p>
      </dgm:t>
    </dgm:pt>
    <dgm:pt modelId="{7631C1FD-6CAD-C24A-A358-64E4B6C24205}" type="parTrans" cxnId="{D15B2C3D-92D7-7441-8A9A-9A61EDD4D887}">
      <dgm:prSet/>
      <dgm:spPr/>
      <dgm:t>
        <a:bodyPr/>
        <a:lstStyle/>
        <a:p>
          <a:endParaRPr lang="it-IT"/>
        </a:p>
      </dgm:t>
    </dgm:pt>
    <dgm:pt modelId="{C4F175FB-34DD-0D4A-B943-58D75B9FDF5B}" type="sibTrans" cxnId="{D15B2C3D-92D7-7441-8A9A-9A61EDD4D887}">
      <dgm:prSet/>
      <dgm:spPr/>
      <dgm:t>
        <a:bodyPr/>
        <a:lstStyle/>
        <a:p>
          <a:endParaRPr lang="it-IT"/>
        </a:p>
      </dgm:t>
    </dgm:pt>
    <dgm:pt modelId="{39A7111E-870A-A245-8C16-98FF9073BB8F}" type="pres">
      <dgm:prSet presAssocID="{E47DE8D8-C9C4-404C-99D5-2DC115D82FA7}" presName="linear" presStyleCnt="0">
        <dgm:presLayoutVars>
          <dgm:animLvl val="lvl"/>
          <dgm:resizeHandles val="exact"/>
        </dgm:presLayoutVars>
      </dgm:prSet>
      <dgm:spPr/>
    </dgm:pt>
    <dgm:pt modelId="{AB945F6C-EE5D-FA4D-A695-9DF79F244501}" type="pres">
      <dgm:prSet presAssocID="{0B25FB8C-8724-D241-B52A-0C130E85F345}" presName="parentText" presStyleLbl="node1" presStyleIdx="0" presStyleCnt="5" custScaleY="74767" custLinFactY="-24393" custLinFactNeighborY="-100000">
        <dgm:presLayoutVars>
          <dgm:chMax val="0"/>
          <dgm:bulletEnabled val="1"/>
        </dgm:presLayoutVars>
      </dgm:prSet>
      <dgm:spPr/>
    </dgm:pt>
    <dgm:pt modelId="{B94BF09C-E091-834A-9C7C-8FB23AE5F9F7}" type="pres">
      <dgm:prSet presAssocID="{4982BE34-5836-1542-B2C3-4A22100D200D}" presName="spacer" presStyleCnt="0"/>
      <dgm:spPr/>
    </dgm:pt>
    <dgm:pt modelId="{9DB2DA1A-AF2F-E543-A91C-EDD65E83B2DC}" type="pres">
      <dgm:prSet presAssocID="{67256D3D-FB71-4D4C-96A9-EA7F4DFF9EA1}" presName="parentText" presStyleLbl="node1" presStyleIdx="1" presStyleCnt="5" custScaleY="98964" custLinFactNeighborY="-95345">
        <dgm:presLayoutVars>
          <dgm:chMax val="0"/>
          <dgm:bulletEnabled val="1"/>
        </dgm:presLayoutVars>
      </dgm:prSet>
      <dgm:spPr/>
    </dgm:pt>
    <dgm:pt modelId="{67B72DF2-1A75-E341-BE71-193A9D819AA4}" type="pres">
      <dgm:prSet presAssocID="{61C13405-A37E-9942-895C-33B367B4D09C}" presName="spacer" presStyleCnt="0"/>
      <dgm:spPr/>
    </dgm:pt>
    <dgm:pt modelId="{6CD81F8E-2FFD-E042-A61A-58DF38F430C5}" type="pres">
      <dgm:prSet presAssocID="{CD602CB4-254B-6345-91AE-AB4CD71B74BE}" presName="parentText" presStyleLbl="node1" presStyleIdx="2" presStyleCnt="5" custScaleY="46170">
        <dgm:presLayoutVars>
          <dgm:chMax val="0"/>
          <dgm:bulletEnabled val="1"/>
        </dgm:presLayoutVars>
      </dgm:prSet>
      <dgm:spPr/>
    </dgm:pt>
    <dgm:pt modelId="{1FB82C2F-A5FE-3741-A287-97AF7E626265}" type="pres">
      <dgm:prSet presAssocID="{BBD4D5FB-DB7D-7E4A-9887-821C7F444B58}" presName="spacer" presStyleCnt="0"/>
      <dgm:spPr/>
    </dgm:pt>
    <dgm:pt modelId="{AEF53D41-1BE1-FF4F-808C-6FDA61BDA69C}" type="pres">
      <dgm:prSet presAssocID="{8ADF3BB4-94A5-9B49-82D7-F74C63F52AC8}" presName="parentText" presStyleLbl="node1" presStyleIdx="3" presStyleCnt="5" custScaleY="48836">
        <dgm:presLayoutVars>
          <dgm:chMax val="0"/>
          <dgm:bulletEnabled val="1"/>
        </dgm:presLayoutVars>
      </dgm:prSet>
      <dgm:spPr/>
    </dgm:pt>
    <dgm:pt modelId="{C8234DAD-C64F-5741-82BD-A18C9715BB6F}" type="pres">
      <dgm:prSet presAssocID="{0988989F-3E6D-A84E-95F0-3C5891E857F1}" presName="spacer" presStyleCnt="0"/>
      <dgm:spPr/>
    </dgm:pt>
    <dgm:pt modelId="{CB658601-00B5-5244-90A5-619EA0A884B3}" type="pres">
      <dgm:prSet presAssocID="{897E6641-1FE8-004C-9D7A-DED886DC89F7}" presName="parentText" presStyleLbl="node1" presStyleIdx="4" presStyleCnt="5" custScaleY="50021">
        <dgm:presLayoutVars>
          <dgm:chMax val="0"/>
          <dgm:bulletEnabled val="1"/>
        </dgm:presLayoutVars>
      </dgm:prSet>
      <dgm:spPr/>
    </dgm:pt>
  </dgm:ptLst>
  <dgm:cxnLst>
    <dgm:cxn modelId="{3B0F4B11-1532-8546-B182-B67044D7DA71}" type="presOf" srcId="{E47DE8D8-C9C4-404C-99D5-2DC115D82FA7}" destId="{39A7111E-870A-A245-8C16-98FF9073BB8F}" srcOrd="0" destOrd="0" presId="urn:microsoft.com/office/officeart/2005/8/layout/vList2"/>
    <dgm:cxn modelId="{D15B2C3D-92D7-7441-8A9A-9A61EDD4D887}" srcId="{E47DE8D8-C9C4-404C-99D5-2DC115D82FA7}" destId="{897E6641-1FE8-004C-9D7A-DED886DC89F7}" srcOrd="4" destOrd="0" parTransId="{7631C1FD-6CAD-C24A-A358-64E4B6C24205}" sibTransId="{C4F175FB-34DD-0D4A-B943-58D75B9FDF5B}"/>
    <dgm:cxn modelId="{F3B2EE3E-09F2-4B45-848D-2E078CA6688A}" srcId="{E47DE8D8-C9C4-404C-99D5-2DC115D82FA7}" destId="{0B25FB8C-8724-D241-B52A-0C130E85F345}" srcOrd="0" destOrd="0" parTransId="{15F44885-284E-5D40-AD5E-1318A0D83CA9}" sibTransId="{4982BE34-5836-1542-B2C3-4A22100D200D}"/>
    <dgm:cxn modelId="{9D518C44-4EF5-B449-AC6D-D8EFCB637D4D}" type="presOf" srcId="{0B25FB8C-8724-D241-B52A-0C130E85F345}" destId="{AB945F6C-EE5D-FA4D-A695-9DF79F244501}" srcOrd="0" destOrd="0" presId="urn:microsoft.com/office/officeart/2005/8/layout/vList2"/>
    <dgm:cxn modelId="{8F2F8A45-EE36-5943-9EE5-FB33CF3C751E}" srcId="{E47DE8D8-C9C4-404C-99D5-2DC115D82FA7}" destId="{8ADF3BB4-94A5-9B49-82D7-F74C63F52AC8}" srcOrd="3" destOrd="0" parTransId="{4F1E2ABE-311D-0343-9EC0-FC894D14B0DC}" sibTransId="{0988989F-3E6D-A84E-95F0-3C5891E857F1}"/>
    <dgm:cxn modelId="{C0B87D48-B446-5640-8686-CDF06375C21A}" type="presOf" srcId="{8ADF3BB4-94A5-9B49-82D7-F74C63F52AC8}" destId="{AEF53D41-1BE1-FF4F-808C-6FDA61BDA69C}" srcOrd="0" destOrd="0" presId="urn:microsoft.com/office/officeart/2005/8/layout/vList2"/>
    <dgm:cxn modelId="{E04D4C93-DBE8-0644-B8C8-D3470FDB6526}" srcId="{E47DE8D8-C9C4-404C-99D5-2DC115D82FA7}" destId="{CD602CB4-254B-6345-91AE-AB4CD71B74BE}" srcOrd="2" destOrd="0" parTransId="{B909809C-5756-6143-A88E-06D55A7C0BDB}" sibTransId="{BBD4D5FB-DB7D-7E4A-9887-821C7F444B58}"/>
    <dgm:cxn modelId="{D5D9F1A5-6592-4F44-AC1A-84DA3123C13B}" srcId="{E47DE8D8-C9C4-404C-99D5-2DC115D82FA7}" destId="{67256D3D-FB71-4D4C-96A9-EA7F4DFF9EA1}" srcOrd="1" destOrd="0" parTransId="{AF82672A-A472-E04D-8E9F-C47CAA62A976}" sibTransId="{61C13405-A37E-9942-895C-33B367B4D09C}"/>
    <dgm:cxn modelId="{631FE4B1-84D7-784E-B481-7D31B1913E68}" type="presOf" srcId="{CD602CB4-254B-6345-91AE-AB4CD71B74BE}" destId="{6CD81F8E-2FFD-E042-A61A-58DF38F430C5}" srcOrd="0" destOrd="0" presId="urn:microsoft.com/office/officeart/2005/8/layout/vList2"/>
    <dgm:cxn modelId="{2D6AF1CF-99E5-C64F-A4EC-DE62D4147BB1}" type="presOf" srcId="{897E6641-1FE8-004C-9D7A-DED886DC89F7}" destId="{CB658601-00B5-5244-90A5-619EA0A884B3}" srcOrd="0" destOrd="0" presId="urn:microsoft.com/office/officeart/2005/8/layout/vList2"/>
    <dgm:cxn modelId="{76A09AE4-EE98-1441-ABD0-9F1AC00B6F4D}" type="presOf" srcId="{67256D3D-FB71-4D4C-96A9-EA7F4DFF9EA1}" destId="{9DB2DA1A-AF2F-E543-A91C-EDD65E83B2DC}" srcOrd="0" destOrd="0" presId="urn:microsoft.com/office/officeart/2005/8/layout/vList2"/>
    <dgm:cxn modelId="{270DDA45-1960-1645-942B-2551343A1F26}" type="presParOf" srcId="{39A7111E-870A-A245-8C16-98FF9073BB8F}" destId="{AB945F6C-EE5D-FA4D-A695-9DF79F244501}" srcOrd="0" destOrd="0" presId="urn:microsoft.com/office/officeart/2005/8/layout/vList2"/>
    <dgm:cxn modelId="{3E268294-ABE6-D54C-8EDC-5EF810DB6137}" type="presParOf" srcId="{39A7111E-870A-A245-8C16-98FF9073BB8F}" destId="{B94BF09C-E091-834A-9C7C-8FB23AE5F9F7}" srcOrd="1" destOrd="0" presId="urn:microsoft.com/office/officeart/2005/8/layout/vList2"/>
    <dgm:cxn modelId="{BF31E04C-4517-684B-9E24-E71FAFC23BB9}" type="presParOf" srcId="{39A7111E-870A-A245-8C16-98FF9073BB8F}" destId="{9DB2DA1A-AF2F-E543-A91C-EDD65E83B2DC}" srcOrd="2" destOrd="0" presId="urn:microsoft.com/office/officeart/2005/8/layout/vList2"/>
    <dgm:cxn modelId="{8A99C0F7-FA17-8D4C-BE05-6ABF86B621B2}" type="presParOf" srcId="{39A7111E-870A-A245-8C16-98FF9073BB8F}" destId="{67B72DF2-1A75-E341-BE71-193A9D819AA4}" srcOrd="3" destOrd="0" presId="urn:microsoft.com/office/officeart/2005/8/layout/vList2"/>
    <dgm:cxn modelId="{05D2886C-04D5-1B48-B3EA-1D854BD61CC6}" type="presParOf" srcId="{39A7111E-870A-A245-8C16-98FF9073BB8F}" destId="{6CD81F8E-2FFD-E042-A61A-58DF38F430C5}" srcOrd="4" destOrd="0" presId="urn:microsoft.com/office/officeart/2005/8/layout/vList2"/>
    <dgm:cxn modelId="{893E47B1-DEED-1041-9565-C44871689138}" type="presParOf" srcId="{39A7111E-870A-A245-8C16-98FF9073BB8F}" destId="{1FB82C2F-A5FE-3741-A287-97AF7E626265}" srcOrd="5" destOrd="0" presId="urn:microsoft.com/office/officeart/2005/8/layout/vList2"/>
    <dgm:cxn modelId="{5B25AA71-FA5C-A041-B79E-CEB398B94852}" type="presParOf" srcId="{39A7111E-870A-A245-8C16-98FF9073BB8F}" destId="{AEF53D41-1BE1-FF4F-808C-6FDA61BDA69C}" srcOrd="6" destOrd="0" presId="urn:microsoft.com/office/officeart/2005/8/layout/vList2"/>
    <dgm:cxn modelId="{0F3BBAF1-A890-A842-9A0C-D263282AFA37}" type="presParOf" srcId="{39A7111E-870A-A245-8C16-98FF9073BB8F}" destId="{C8234DAD-C64F-5741-82BD-A18C9715BB6F}" srcOrd="7" destOrd="0" presId="urn:microsoft.com/office/officeart/2005/8/layout/vList2"/>
    <dgm:cxn modelId="{9C910EFD-4A43-7148-83E0-E79082378049}" type="presParOf" srcId="{39A7111E-870A-A245-8C16-98FF9073BB8F}" destId="{CB658601-00B5-5244-90A5-619EA0A884B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F8562B1-CA5C-E44E-A77A-D534C36B72D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1BCEC3C1-7DBA-1B41-9AFA-C3ABC2B4D280}">
      <dgm:prSet phldrT="[Testo]" custT="1"/>
      <dgm:spPr>
        <a:solidFill>
          <a:schemeClr val="bg1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cap="all" baseline="0"/>
            <a:t>Single market</a:t>
          </a:r>
        </a:p>
      </dgm:t>
    </dgm:pt>
    <dgm:pt modelId="{91D76B60-0FE0-BA4C-94BF-AB11357AE925}" type="parTrans" cxnId="{918BE15F-2CCF-1141-93F0-775D405DE189}">
      <dgm:prSet/>
      <dgm:spPr/>
      <dgm:t>
        <a:bodyPr/>
        <a:lstStyle/>
        <a:p>
          <a:endParaRPr lang="it-IT"/>
        </a:p>
      </dgm:t>
    </dgm:pt>
    <dgm:pt modelId="{46B4511A-027F-954D-B420-EC7D988D28B2}" type="sibTrans" cxnId="{918BE15F-2CCF-1141-93F0-775D405DE189}">
      <dgm:prSet/>
      <dgm:spPr/>
      <dgm:t>
        <a:bodyPr/>
        <a:lstStyle/>
        <a:p>
          <a:endParaRPr lang="it-IT"/>
        </a:p>
      </dgm:t>
    </dgm:pt>
    <dgm:pt modelId="{F67B4F30-F214-2D45-8F10-C9D54FFC5382}">
      <dgm:prSet phldrT="[Testo]" custT="1"/>
      <dgm:spPr>
        <a:solidFill>
          <a:srgbClr val="00B0F0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cap="all" baseline="0"/>
            <a:t>EMU: single </a:t>
          </a:r>
          <a:r>
            <a:rPr lang="it-IT" cap="all" baseline="0" err="1"/>
            <a:t>cuRrency</a:t>
          </a:r>
          <a:r>
            <a:rPr lang="it-IT" cap="all" baseline="0"/>
            <a:t> and single MONETARY POLICY</a:t>
          </a:r>
        </a:p>
      </dgm:t>
    </dgm:pt>
    <dgm:pt modelId="{EACDF2F3-D5AE-ED4F-80EE-591E59BC6490}" type="parTrans" cxnId="{ADE5BD1A-9B08-D742-A34D-C1A67398A56C}">
      <dgm:prSet/>
      <dgm:spPr/>
      <dgm:t>
        <a:bodyPr/>
        <a:lstStyle/>
        <a:p>
          <a:endParaRPr lang="it-IT"/>
        </a:p>
      </dgm:t>
    </dgm:pt>
    <dgm:pt modelId="{336A18AF-D90E-7543-959E-C9628C61C0BB}" type="sibTrans" cxnId="{ADE5BD1A-9B08-D742-A34D-C1A67398A56C}">
      <dgm:prSet/>
      <dgm:spPr/>
      <dgm:t>
        <a:bodyPr/>
        <a:lstStyle/>
        <a:p>
          <a:endParaRPr lang="it-IT"/>
        </a:p>
      </dgm:t>
    </dgm:pt>
    <dgm:pt modelId="{D410296F-66EA-E74D-A269-756655502EBB}">
      <dgm:prSet phldrT="[Testo]" custT="1"/>
      <dgm:spPr>
        <a:solidFill>
          <a:srgbClr val="00B050"/>
        </a:solidFill>
      </dgm:spPr>
      <dgm:t>
        <a:bodyPr/>
        <a:lstStyle/>
        <a:p>
          <a:pPr marL="0" lvl="0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cap="all" baseline="0"/>
            <a:t>Banking Union: SSM, </a:t>
          </a:r>
          <a:r>
            <a:rPr lang="it-IT" cap="all" baseline="0" err="1"/>
            <a:t>SSm</a:t>
          </a:r>
          <a:r>
            <a:rPr lang="it-IT" cap="all" baseline="0"/>
            <a:t>, EDIS</a:t>
          </a:r>
        </a:p>
      </dgm:t>
    </dgm:pt>
    <dgm:pt modelId="{DA7BB623-C31A-E34B-A76D-C69B17FCCB2B}" type="parTrans" cxnId="{ACDC434E-8D4B-084A-8906-8759DA635EF2}">
      <dgm:prSet/>
      <dgm:spPr/>
      <dgm:t>
        <a:bodyPr/>
        <a:lstStyle/>
        <a:p>
          <a:endParaRPr lang="it-IT"/>
        </a:p>
      </dgm:t>
    </dgm:pt>
    <dgm:pt modelId="{39CECB23-9D50-EA49-891A-6A1F29CFB1D4}" type="sibTrans" cxnId="{ACDC434E-8D4B-084A-8906-8759DA635EF2}">
      <dgm:prSet/>
      <dgm:spPr/>
      <dgm:t>
        <a:bodyPr/>
        <a:lstStyle/>
        <a:p>
          <a:endParaRPr lang="it-IT"/>
        </a:p>
      </dgm:t>
    </dgm:pt>
    <dgm:pt modelId="{FF5DC710-8E68-6F41-8670-27DFA68D1B0B}" type="pres">
      <dgm:prSet presAssocID="{4F8562B1-CA5C-E44E-A77A-D534C36B72DC}" presName="linear" presStyleCnt="0">
        <dgm:presLayoutVars>
          <dgm:animLvl val="lvl"/>
          <dgm:resizeHandles val="exact"/>
        </dgm:presLayoutVars>
      </dgm:prSet>
      <dgm:spPr/>
    </dgm:pt>
    <dgm:pt modelId="{F4E29A2A-5B4E-D04C-876F-6744E2A93EEE}" type="pres">
      <dgm:prSet presAssocID="{1BCEC3C1-7DBA-1B41-9AFA-C3ABC2B4D28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E5319D0-3145-4A48-9D2B-4F927976542E}" type="pres">
      <dgm:prSet presAssocID="{46B4511A-027F-954D-B420-EC7D988D28B2}" presName="spacer" presStyleCnt="0"/>
      <dgm:spPr/>
    </dgm:pt>
    <dgm:pt modelId="{05128F37-829A-814F-8C2B-08D0A0FB4833}" type="pres">
      <dgm:prSet presAssocID="{F67B4F30-F214-2D45-8F10-C9D54FFC538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D46DAE9-832E-DD4B-B382-7A9946C812A4}" type="pres">
      <dgm:prSet presAssocID="{336A18AF-D90E-7543-959E-C9628C61C0BB}" presName="spacer" presStyleCnt="0"/>
      <dgm:spPr/>
    </dgm:pt>
    <dgm:pt modelId="{D9B25738-D01D-744F-AB79-64FD3DC486AC}" type="pres">
      <dgm:prSet presAssocID="{D410296F-66EA-E74D-A269-756655502EB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DE5BD1A-9B08-D742-A34D-C1A67398A56C}" srcId="{4F8562B1-CA5C-E44E-A77A-D534C36B72DC}" destId="{F67B4F30-F214-2D45-8F10-C9D54FFC5382}" srcOrd="1" destOrd="0" parTransId="{EACDF2F3-D5AE-ED4F-80EE-591E59BC6490}" sibTransId="{336A18AF-D90E-7543-959E-C9628C61C0BB}"/>
    <dgm:cxn modelId="{EC03B82A-DDE4-C549-A528-E894737BE474}" type="presOf" srcId="{4F8562B1-CA5C-E44E-A77A-D534C36B72DC}" destId="{FF5DC710-8E68-6F41-8670-27DFA68D1B0B}" srcOrd="0" destOrd="0" presId="urn:microsoft.com/office/officeart/2005/8/layout/vList2"/>
    <dgm:cxn modelId="{918BE15F-2CCF-1141-93F0-775D405DE189}" srcId="{4F8562B1-CA5C-E44E-A77A-D534C36B72DC}" destId="{1BCEC3C1-7DBA-1B41-9AFA-C3ABC2B4D280}" srcOrd="0" destOrd="0" parTransId="{91D76B60-0FE0-BA4C-94BF-AB11357AE925}" sibTransId="{46B4511A-027F-954D-B420-EC7D988D28B2}"/>
    <dgm:cxn modelId="{ACDC434E-8D4B-084A-8906-8759DA635EF2}" srcId="{4F8562B1-CA5C-E44E-A77A-D534C36B72DC}" destId="{D410296F-66EA-E74D-A269-756655502EBB}" srcOrd="2" destOrd="0" parTransId="{DA7BB623-C31A-E34B-A76D-C69B17FCCB2B}" sibTransId="{39CECB23-9D50-EA49-891A-6A1F29CFB1D4}"/>
    <dgm:cxn modelId="{94DB9782-179B-C149-B75E-CBCBD7E54733}" type="presOf" srcId="{F67B4F30-F214-2D45-8F10-C9D54FFC5382}" destId="{05128F37-829A-814F-8C2B-08D0A0FB4833}" srcOrd="0" destOrd="0" presId="urn:microsoft.com/office/officeart/2005/8/layout/vList2"/>
    <dgm:cxn modelId="{1B2924B7-28B4-B041-813C-F145DF29F985}" type="presOf" srcId="{D410296F-66EA-E74D-A269-756655502EBB}" destId="{D9B25738-D01D-744F-AB79-64FD3DC486AC}" srcOrd="0" destOrd="0" presId="urn:microsoft.com/office/officeart/2005/8/layout/vList2"/>
    <dgm:cxn modelId="{2526F6DE-7F85-6949-BD48-EA807DF221B0}" type="presOf" srcId="{1BCEC3C1-7DBA-1B41-9AFA-C3ABC2B4D280}" destId="{F4E29A2A-5B4E-D04C-876F-6744E2A93EEE}" srcOrd="0" destOrd="0" presId="urn:microsoft.com/office/officeart/2005/8/layout/vList2"/>
    <dgm:cxn modelId="{6048F3A0-653B-6241-9E30-70D0555E61CD}" type="presParOf" srcId="{FF5DC710-8E68-6F41-8670-27DFA68D1B0B}" destId="{F4E29A2A-5B4E-D04C-876F-6744E2A93EEE}" srcOrd="0" destOrd="0" presId="urn:microsoft.com/office/officeart/2005/8/layout/vList2"/>
    <dgm:cxn modelId="{6BAA5EC3-FB33-A840-BC46-0A7A77238E31}" type="presParOf" srcId="{FF5DC710-8E68-6F41-8670-27DFA68D1B0B}" destId="{8E5319D0-3145-4A48-9D2B-4F927976542E}" srcOrd="1" destOrd="0" presId="urn:microsoft.com/office/officeart/2005/8/layout/vList2"/>
    <dgm:cxn modelId="{AD4DB138-A94F-9D45-8ABC-9772D5FADC3E}" type="presParOf" srcId="{FF5DC710-8E68-6F41-8670-27DFA68D1B0B}" destId="{05128F37-829A-814F-8C2B-08D0A0FB4833}" srcOrd="2" destOrd="0" presId="urn:microsoft.com/office/officeart/2005/8/layout/vList2"/>
    <dgm:cxn modelId="{A9FFB704-DB21-854D-9100-4F3FC4E69E08}" type="presParOf" srcId="{FF5DC710-8E68-6F41-8670-27DFA68D1B0B}" destId="{7D46DAE9-832E-DD4B-B382-7A9946C812A4}" srcOrd="3" destOrd="0" presId="urn:microsoft.com/office/officeart/2005/8/layout/vList2"/>
    <dgm:cxn modelId="{44C7D705-615F-CA47-806B-8DBBFB71423D}" type="presParOf" srcId="{FF5DC710-8E68-6F41-8670-27DFA68D1B0B}" destId="{D9B25738-D01D-744F-AB79-64FD3DC486A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343CF08-49FE-704B-BD46-2208DB99C24A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F021A79D-8F48-214E-B874-1C2952533814}">
      <dgm:prSet/>
      <dgm:spPr>
        <a:solidFill>
          <a:srgbClr val="800000"/>
        </a:solidFill>
      </dgm:spPr>
      <dgm:t>
        <a:bodyPr/>
        <a:lstStyle/>
        <a:p>
          <a:pPr algn="ctr" rtl="0"/>
          <a:r>
            <a:rPr lang="it-IT" b="1"/>
            <a:t>OPERATES THROUGH</a:t>
          </a:r>
          <a:endParaRPr lang="it-IT"/>
        </a:p>
      </dgm:t>
    </dgm:pt>
    <dgm:pt modelId="{24873053-12C3-A74A-AE44-7323FD4ECEB4}" type="parTrans" cxnId="{7C5B18CB-62AE-294A-9C7F-783137ED673F}">
      <dgm:prSet/>
      <dgm:spPr/>
      <dgm:t>
        <a:bodyPr/>
        <a:lstStyle/>
        <a:p>
          <a:endParaRPr lang="it-IT"/>
        </a:p>
      </dgm:t>
    </dgm:pt>
    <dgm:pt modelId="{806BAC7D-A00F-7B48-9FBA-811C85D04BDF}" type="sibTrans" cxnId="{7C5B18CB-62AE-294A-9C7F-783137ED673F}">
      <dgm:prSet/>
      <dgm:spPr/>
      <dgm:t>
        <a:bodyPr/>
        <a:lstStyle/>
        <a:p>
          <a:endParaRPr lang="it-IT"/>
        </a:p>
      </dgm:t>
    </dgm:pt>
    <dgm:pt modelId="{1B71562B-A8B2-6944-ABA8-308C24E94336}">
      <dgm:prSet/>
      <dgm:spPr/>
      <dgm:t>
        <a:bodyPr/>
        <a:lstStyle/>
        <a:p>
          <a:pPr rtl="0"/>
          <a:r>
            <a:rPr lang="it-IT" b="1"/>
            <a:t>a </a:t>
          </a:r>
          <a:r>
            <a:rPr lang="it-IT" b="1" err="1"/>
            <a:t>system</a:t>
          </a:r>
          <a:r>
            <a:rPr lang="it-IT" b="1"/>
            <a:t> of </a:t>
          </a:r>
          <a:r>
            <a:rPr lang="it-IT" b="1" cap="all" err="1"/>
            <a:t>supranational</a:t>
          </a:r>
          <a:r>
            <a:rPr lang="it-IT" b="1" cap="all"/>
            <a:t> </a:t>
          </a:r>
          <a:r>
            <a:rPr lang="it-IT" b="1" cap="all" err="1"/>
            <a:t>independent</a:t>
          </a:r>
          <a:r>
            <a:rPr lang="it-IT" b="1" cap="all"/>
            <a:t> </a:t>
          </a:r>
          <a:r>
            <a:rPr lang="it-IT" b="1" cap="all" err="1"/>
            <a:t>institutions</a:t>
          </a:r>
          <a:endParaRPr lang="it-IT" cap="all"/>
        </a:p>
      </dgm:t>
    </dgm:pt>
    <dgm:pt modelId="{3D3F5A17-498B-3D4B-8FB4-09A046D6B791}" type="parTrans" cxnId="{3DD86BCE-441C-954A-8B37-9F76DA475D11}">
      <dgm:prSet/>
      <dgm:spPr/>
      <dgm:t>
        <a:bodyPr/>
        <a:lstStyle/>
        <a:p>
          <a:endParaRPr lang="it-IT"/>
        </a:p>
      </dgm:t>
    </dgm:pt>
    <dgm:pt modelId="{C6610A5D-8647-7E41-AD64-F7BD6BF105F9}" type="sibTrans" cxnId="{3DD86BCE-441C-954A-8B37-9F76DA475D11}">
      <dgm:prSet/>
      <dgm:spPr/>
      <dgm:t>
        <a:bodyPr/>
        <a:lstStyle/>
        <a:p>
          <a:endParaRPr lang="it-IT"/>
        </a:p>
      </dgm:t>
    </dgm:pt>
    <dgm:pt modelId="{E411C536-A987-1B44-B25C-FC4128B16DD1}">
      <dgm:prSet/>
      <dgm:spPr/>
      <dgm:t>
        <a:bodyPr/>
        <a:lstStyle/>
        <a:p>
          <a:pPr rtl="0"/>
          <a:r>
            <a:rPr lang="it-IT" b="1" cap="all" err="1"/>
            <a:t>intergovernmental</a:t>
          </a:r>
          <a:r>
            <a:rPr lang="it-IT" b="1" cap="all"/>
            <a:t> </a:t>
          </a:r>
          <a:r>
            <a:rPr lang="it-IT" b="1" cap="all" err="1"/>
            <a:t>negotiated</a:t>
          </a:r>
          <a:r>
            <a:rPr lang="it-IT" b="1" cap="all"/>
            <a:t> </a:t>
          </a:r>
          <a:r>
            <a:rPr lang="it-IT" b="1" cap="all" err="1"/>
            <a:t>decisions</a:t>
          </a:r>
          <a:r>
            <a:rPr lang="it-IT" b="1" cap="all"/>
            <a:t> </a:t>
          </a:r>
          <a:r>
            <a:rPr lang="it-IT" b="1"/>
            <a:t>by the </a:t>
          </a:r>
          <a:r>
            <a:rPr lang="it-IT" b="1" err="1"/>
            <a:t>Member</a:t>
          </a:r>
          <a:r>
            <a:rPr lang="it-IT" b="1"/>
            <a:t> </a:t>
          </a:r>
          <a:r>
            <a:rPr lang="it-IT" b="1" err="1"/>
            <a:t>States</a:t>
          </a:r>
          <a:endParaRPr lang="it-IT"/>
        </a:p>
      </dgm:t>
    </dgm:pt>
    <dgm:pt modelId="{B69A390F-2EDF-2D49-B5FD-E353FB9BE300}" type="parTrans" cxnId="{449A4422-5940-4545-BEBB-E7CA0B544DE7}">
      <dgm:prSet/>
      <dgm:spPr/>
      <dgm:t>
        <a:bodyPr/>
        <a:lstStyle/>
        <a:p>
          <a:endParaRPr lang="it-IT"/>
        </a:p>
      </dgm:t>
    </dgm:pt>
    <dgm:pt modelId="{0F26E858-0183-B141-B3EC-C5C87EC5D33D}" type="sibTrans" cxnId="{449A4422-5940-4545-BEBB-E7CA0B544DE7}">
      <dgm:prSet/>
      <dgm:spPr/>
      <dgm:t>
        <a:bodyPr/>
        <a:lstStyle/>
        <a:p>
          <a:endParaRPr lang="it-IT"/>
        </a:p>
      </dgm:t>
    </dgm:pt>
    <dgm:pt modelId="{5A252EFA-1507-C640-8B54-300968F24FC9}">
      <dgm:prSet/>
      <dgm:spPr/>
      <dgm:t>
        <a:bodyPr/>
        <a:lstStyle/>
        <a:p>
          <a:pPr rtl="0"/>
          <a:r>
            <a:rPr lang="en-GB" b="1" cap="all"/>
            <a:t>attributed Powers</a:t>
          </a:r>
          <a:endParaRPr lang="en-GB" cap="all"/>
        </a:p>
      </dgm:t>
    </dgm:pt>
    <dgm:pt modelId="{2E952B63-0751-A541-91F2-01BC266D2416}" type="parTrans" cxnId="{931D52E7-2CF0-5C4B-97DE-185D90690463}">
      <dgm:prSet/>
      <dgm:spPr/>
      <dgm:t>
        <a:bodyPr/>
        <a:lstStyle/>
        <a:p>
          <a:endParaRPr lang="it-IT"/>
        </a:p>
      </dgm:t>
    </dgm:pt>
    <dgm:pt modelId="{328CB8E2-742E-DB43-96B9-5C4C8F854764}" type="sibTrans" cxnId="{931D52E7-2CF0-5C4B-97DE-185D90690463}">
      <dgm:prSet/>
      <dgm:spPr/>
      <dgm:t>
        <a:bodyPr/>
        <a:lstStyle/>
        <a:p>
          <a:endParaRPr lang="it-IT"/>
        </a:p>
      </dgm:t>
    </dgm:pt>
    <dgm:pt modelId="{51E32423-FD9A-F74A-A9AB-FCA4042232C3}">
      <dgm:prSet/>
      <dgm:spPr/>
      <dgm:t>
        <a:bodyPr/>
        <a:lstStyle/>
        <a:p>
          <a:r>
            <a:rPr lang="it-IT"/>
            <a:t>a </a:t>
          </a:r>
          <a:r>
            <a:rPr lang="it-IT" b="1" cap="all" err="1"/>
            <a:t>standardised</a:t>
          </a:r>
          <a:r>
            <a:rPr lang="it-IT" b="1" cap="all"/>
            <a:t> </a:t>
          </a:r>
          <a:r>
            <a:rPr lang="it-IT" b="1" cap="all" err="1"/>
            <a:t>system</a:t>
          </a:r>
          <a:r>
            <a:rPr lang="it-IT" b="1" cap="all"/>
            <a:t> of </a:t>
          </a:r>
          <a:r>
            <a:rPr lang="it-IT" b="1" cap="all" err="1"/>
            <a:t>laws</a:t>
          </a:r>
          <a:r>
            <a:rPr lang="it-IT" b="1" cap="all"/>
            <a:t> </a:t>
          </a:r>
          <a:r>
            <a:rPr lang="it-IT" err="1"/>
            <a:t>that</a:t>
          </a:r>
          <a:r>
            <a:rPr lang="it-IT"/>
            <a:t> </a:t>
          </a:r>
          <a:r>
            <a:rPr lang="it-IT" err="1"/>
            <a:t>apply</a:t>
          </a:r>
          <a:r>
            <a:rPr lang="it-IT"/>
            <a:t> in </a:t>
          </a:r>
          <a:r>
            <a:rPr lang="it-IT" err="1"/>
            <a:t>all</a:t>
          </a:r>
          <a:r>
            <a:rPr lang="it-IT"/>
            <a:t> </a:t>
          </a:r>
          <a:r>
            <a:rPr lang="it-IT" err="1"/>
            <a:t>Member</a:t>
          </a:r>
          <a:r>
            <a:rPr lang="it-IT"/>
            <a:t> </a:t>
          </a:r>
          <a:r>
            <a:rPr lang="it-IT" err="1"/>
            <a:t>States</a:t>
          </a:r>
          <a:r>
            <a:rPr lang="it-IT"/>
            <a:t> </a:t>
          </a:r>
          <a:r>
            <a:rPr lang="it-IT" err="1"/>
            <a:t>enacted</a:t>
          </a:r>
          <a:r>
            <a:rPr lang="it-IT"/>
            <a:t> by </a:t>
          </a:r>
          <a:r>
            <a:rPr lang="it-IT" err="1"/>
            <a:t>European</a:t>
          </a:r>
          <a:r>
            <a:rPr lang="it-IT"/>
            <a:t> </a:t>
          </a:r>
          <a:r>
            <a:rPr lang="it-IT" err="1"/>
            <a:t>Institutions</a:t>
          </a:r>
          <a:r>
            <a:rPr lang="it-IT"/>
            <a:t>.</a:t>
          </a:r>
        </a:p>
      </dgm:t>
    </dgm:pt>
    <dgm:pt modelId="{99AE1CD0-9BEA-E74D-B20A-BB4793913B21}" type="parTrans" cxnId="{BE0AB73D-6CDD-3C4A-BFE8-8F0A4B8DC1AD}">
      <dgm:prSet/>
      <dgm:spPr/>
      <dgm:t>
        <a:bodyPr/>
        <a:lstStyle/>
        <a:p>
          <a:endParaRPr lang="it-IT"/>
        </a:p>
      </dgm:t>
    </dgm:pt>
    <dgm:pt modelId="{6C7194DD-9AC3-4844-9CD5-FB98B4E69234}" type="sibTrans" cxnId="{BE0AB73D-6CDD-3C4A-BFE8-8F0A4B8DC1AD}">
      <dgm:prSet/>
      <dgm:spPr/>
      <dgm:t>
        <a:bodyPr/>
        <a:lstStyle/>
        <a:p>
          <a:endParaRPr lang="it-IT"/>
        </a:p>
      </dgm:t>
    </dgm:pt>
    <dgm:pt modelId="{94ED6591-9B15-9C42-B95B-8DC5E5D453A5}" type="pres">
      <dgm:prSet presAssocID="{B343CF08-49FE-704B-BD46-2208DB99C24A}" presName="linear" presStyleCnt="0">
        <dgm:presLayoutVars>
          <dgm:animLvl val="lvl"/>
          <dgm:resizeHandles val="exact"/>
        </dgm:presLayoutVars>
      </dgm:prSet>
      <dgm:spPr/>
    </dgm:pt>
    <dgm:pt modelId="{0B96DE96-304E-CB4D-895E-93C785C2931D}" type="pres">
      <dgm:prSet presAssocID="{F021A79D-8F48-214E-B874-1C295253381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2839B40-EF07-4C46-94DF-2F74468369DD}" type="pres">
      <dgm:prSet presAssocID="{806BAC7D-A00F-7B48-9FBA-811C85D04BDF}" presName="spacer" presStyleCnt="0"/>
      <dgm:spPr/>
    </dgm:pt>
    <dgm:pt modelId="{42918690-E7EF-5E41-9E85-156E958ECCFA}" type="pres">
      <dgm:prSet presAssocID="{51E32423-FD9A-F74A-A9AB-FCA4042232C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808A876-6AEE-FE40-89E7-A7C194DCAE2F}" type="pres">
      <dgm:prSet presAssocID="{6C7194DD-9AC3-4844-9CD5-FB98B4E69234}" presName="spacer" presStyleCnt="0"/>
      <dgm:spPr/>
    </dgm:pt>
    <dgm:pt modelId="{8EC2099F-3105-1D4D-9D52-5F513C757388}" type="pres">
      <dgm:prSet presAssocID="{1B71562B-A8B2-6944-ABA8-308C24E9433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E79AD5C-CE86-7E4A-AF36-77030198407D}" type="pres">
      <dgm:prSet presAssocID="{C6610A5D-8647-7E41-AD64-F7BD6BF105F9}" presName="spacer" presStyleCnt="0"/>
      <dgm:spPr/>
    </dgm:pt>
    <dgm:pt modelId="{422DF7DE-F206-B046-8317-FA0D5BB05C00}" type="pres">
      <dgm:prSet presAssocID="{E411C536-A987-1B44-B25C-FC4128B16DD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5340AF4-6271-4447-AD32-E3BEF9524801}" type="pres">
      <dgm:prSet presAssocID="{0F26E858-0183-B141-B3EC-C5C87EC5D33D}" presName="spacer" presStyleCnt="0"/>
      <dgm:spPr/>
    </dgm:pt>
    <dgm:pt modelId="{83062BCB-F117-AB4F-83F6-504FFA64D50A}" type="pres">
      <dgm:prSet presAssocID="{5A252EFA-1507-C640-8B54-300968F24FC9}" presName="parentText" presStyleLbl="node1" presStyleIdx="4" presStyleCnt="5" custScaleY="110960">
        <dgm:presLayoutVars>
          <dgm:chMax val="0"/>
          <dgm:bulletEnabled val="1"/>
        </dgm:presLayoutVars>
      </dgm:prSet>
      <dgm:spPr/>
    </dgm:pt>
  </dgm:ptLst>
  <dgm:cxnLst>
    <dgm:cxn modelId="{449A4422-5940-4545-BEBB-E7CA0B544DE7}" srcId="{B343CF08-49FE-704B-BD46-2208DB99C24A}" destId="{E411C536-A987-1B44-B25C-FC4128B16DD1}" srcOrd="3" destOrd="0" parTransId="{B69A390F-2EDF-2D49-B5FD-E353FB9BE300}" sibTransId="{0F26E858-0183-B141-B3EC-C5C87EC5D33D}"/>
    <dgm:cxn modelId="{A2D93032-43E0-1343-9952-179761F3205E}" type="presOf" srcId="{E411C536-A987-1B44-B25C-FC4128B16DD1}" destId="{422DF7DE-F206-B046-8317-FA0D5BB05C00}" srcOrd="0" destOrd="0" presId="urn:microsoft.com/office/officeart/2005/8/layout/vList2"/>
    <dgm:cxn modelId="{BE0AB73D-6CDD-3C4A-BFE8-8F0A4B8DC1AD}" srcId="{B343CF08-49FE-704B-BD46-2208DB99C24A}" destId="{51E32423-FD9A-F74A-A9AB-FCA4042232C3}" srcOrd="1" destOrd="0" parTransId="{99AE1CD0-9BEA-E74D-B20A-BB4793913B21}" sibTransId="{6C7194DD-9AC3-4844-9CD5-FB98B4E69234}"/>
    <dgm:cxn modelId="{F941C649-65C4-AC43-B30F-950C9E2E6C4F}" type="presOf" srcId="{F021A79D-8F48-214E-B874-1C2952533814}" destId="{0B96DE96-304E-CB4D-895E-93C785C2931D}" srcOrd="0" destOrd="0" presId="urn:microsoft.com/office/officeart/2005/8/layout/vList2"/>
    <dgm:cxn modelId="{FCDE2755-AA5C-BD4F-8B8B-30FED77F2F1E}" type="presOf" srcId="{B343CF08-49FE-704B-BD46-2208DB99C24A}" destId="{94ED6591-9B15-9C42-B95B-8DC5E5D453A5}" srcOrd="0" destOrd="0" presId="urn:microsoft.com/office/officeart/2005/8/layout/vList2"/>
    <dgm:cxn modelId="{7CA1937D-13FD-D645-B69C-BA533B5FE650}" type="presOf" srcId="{1B71562B-A8B2-6944-ABA8-308C24E94336}" destId="{8EC2099F-3105-1D4D-9D52-5F513C757388}" srcOrd="0" destOrd="0" presId="urn:microsoft.com/office/officeart/2005/8/layout/vList2"/>
    <dgm:cxn modelId="{2DB61C80-A269-2743-978C-C91B54D95310}" type="presOf" srcId="{5A252EFA-1507-C640-8B54-300968F24FC9}" destId="{83062BCB-F117-AB4F-83F6-504FFA64D50A}" srcOrd="0" destOrd="0" presId="urn:microsoft.com/office/officeart/2005/8/layout/vList2"/>
    <dgm:cxn modelId="{7C5B18CB-62AE-294A-9C7F-783137ED673F}" srcId="{B343CF08-49FE-704B-BD46-2208DB99C24A}" destId="{F021A79D-8F48-214E-B874-1C2952533814}" srcOrd="0" destOrd="0" parTransId="{24873053-12C3-A74A-AE44-7323FD4ECEB4}" sibTransId="{806BAC7D-A00F-7B48-9FBA-811C85D04BDF}"/>
    <dgm:cxn modelId="{3DD86BCE-441C-954A-8B37-9F76DA475D11}" srcId="{B343CF08-49FE-704B-BD46-2208DB99C24A}" destId="{1B71562B-A8B2-6944-ABA8-308C24E94336}" srcOrd="2" destOrd="0" parTransId="{3D3F5A17-498B-3D4B-8FB4-09A046D6B791}" sibTransId="{C6610A5D-8647-7E41-AD64-F7BD6BF105F9}"/>
    <dgm:cxn modelId="{4C9719D1-A4D4-064C-A61E-E1D60E56C77C}" type="presOf" srcId="{51E32423-FD9A-F74A-A9AB-FCA4042232C3}" destId="{42918690-E7EF-5E41-9E85-156E958ECCFA}" srcOrd="0" destOrd="0" presId="urn:microsoft.com/office/officeart/2005/8/layout/vList2"/>
    <dgm:cxn modelId="{931D52E7-2CF0-5C4B-97DE-185D90690463}" srcId="{B343CF08-49FE-704B-BD46-2208DB99C24A}" destId="{5A252EFA-1507-C640-8B54-300968F24FC9}" srcOrd="4" destOrd="0" parTransId="{2E952B63-0751-A541-91F2-01BC266D2416}" sibTransId="{328CB8E2-742E-DB43-96B9-5C4C8F854764}"/>
    <dgm:cxn modelId="{CB9C335C-5641-1840-B9DA-856C5CAB3DC6}" type="presParOf" srcId="{94ED6591-9B15-9C42-B95B-8DC5E5D453A5}" destId="{0B96DE96-304E-CB4D-895E-93C785C2931D}" srcOrd="0" destOrd="0" presId="urn:microsoft.com/office/officeart/2005/8/layout/vList2"/>
    <dgm:cxn modelId="{5C1F9542-EB07-654F-A2CB-ECA74D5F61FE}" type="presParOf" srcId="{94ED6591-9B15-9C42-B95B-8DC5E5D453A5}" destId="{F2839B40-EF07-4C46-94DF-2F74468369DD}" srcOrd="1" destOrd="0" presId="urn:microsoft.com/office/officeart/2005/8/layout/vList2"/>
    <dgm:cxn modelId="{3A77FC20-FFDA-7646-843D-74BBA08564DB}" type="presParOf" srcId="{94ED6591-9B15-9C42-B95B-8DC5E5D453A5}" destId="{42918690-E7EF-5E41-9E85-156E958ECCFA}" srcOrd="2" destOrd="0" presId="urn:microsoft.com/office/officeart/2005/8/layout/vList2"/>
    <dgm:cxn modelId="{EFA2648D-4910-9046-BAE8-AD877B06DFCB}" type="presParOf" srcId="{94ED6591-9B15-9C42-B95B-8DC5E5D453A5}" destId="{9808A876-6AEE-FE40-89E7-A7C194DCAE2F}" srcOrd="3" destOrd="0" presId="urn:microsoft.com/office/officeart/2005/8/layout/vList2"/>
    <dgm:cxn modelId="{9C95F4AE-82AE-7640-A482-2C81A49EE196}" type="presParOf" srcId="{94ED6591-9B15-9C42-B95B-8DC5E5D453A5}" destId="{8EC2099F-3105-1D4D-9D52-5F513C757388}" srcOrd="4" destOrd="0" presId="urn:microsoft.com/office/officeart/2005/8/layout/vList2"/>
    <dgm:cxn modelId="{1AE76CBF-F1C7-D04A-8150-A44496FE76AB}" type="presParOf" srcId="{94ED6591-9B15-9C42-B95B-8DC5E5D453A5}" destId="{CE79AD5C-CE86-7E4A-AF36-77030198407D}" srcOrd="5" destOrd="0" presId="urn:microsoft.com/office/officeart/2005/8/layout/vList2"/>
    <dgm:cxn modelId="{8A841C6A-CE88-B742-A1A7-C21AE86F3A49}" type="presParOf" srcId="{94ED6591-9B15-9C42-B95B-8DC5E5D453A5}" destId="{422DF7DE-F206-B046-8317-FA0D5BB05C00}" srcOrd="6" destOrd="0" presId="urn:microsoft.com/office/officeart/2005/8/layout/vList2"/>
    <dgm:cxn modelId="{0B56951B-2481-404A-A0C9-D68C297BE39F}" type="presParOf" srcId="{94ED6591-9B15-9C42-B95B-8DC5E5D453A5}" destId="{B5340AF4-6271-4447-AD32-E3BEF9524801}" srcOrd="7" destOrd="0" presId="urn:microsoft.com/office/officeart/2005/8/layout/vList2"/>
    <dgm:cxn modelId="{F83AB3A0-F05B-E949-A86D-7CAAFEEAF9FE}" type="presParOf" srcId="{94ED6591-9B15-9C42-B95B-8DC5E5D453A5}" destId="{83062BCB-F117-AB4F-83F6-504FFA64D50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FD7FA9C-58F5-0A4A-8121-9B1B69BEA7AD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60A00238-8DCA-DD4E-BB25-8E8A3ABB8907}">
      <dgm:prSet/>
      <dgm:spPr/>
      <dgm:t>
        <a:bodyPr/>
        <a:lstStyle/>
        <a:p>
          <a:pPr rtl="0"/>
          <a:r>
            <a:rPr lang="it-IT"/>
            <a:t>No discrimination on the base of nationality</a:t>
          </a:r>
        </a:p>
      </dgm:t>
    </dgm:pt>
    <dgm:pt modelId="{779F87B9-D886-AA49-8BBF-EBFACE047D6E}" type="parTrans" cxnId="{587044D0-CD14-C241-9602-D38589C4A115}">
      <dgm:prSet/>
      <dgm:spPr/>
      <dgm:t>
        <a:bodyPr/>
        <a:lstStyle/>
        <a:p>
          <a:endParaRPr lang="it-IT"/>
        </a:p>
      </dgm:t>
    </dgm:pt>
    <dgm:pt modelId="{EC047250-C2F0-1743-97DC-BAF3A08A88D7}" type="sibTrans" cxnId="{587044D0-CD14-C241-9602-D38589C4A115}">
      <dgm:prSet/>
      <dgm:spPr/>
      <dgm:t>
        <a:bodyPr/>
        <a:lstStyle/>
        <a:p>
          <a:endParaRPr lang="it-IT"/>
        </a:p>
      </dgm:t>
    </dgm:pt>
    <dgm:pt modelId="{84629B78-8D95-9C41-8FC0-6D27A913DCA8}">
      <dgm:prSet/>
      <dgm:spPr/>
      <dgm:t>
        <a:bodyPr/>
        <a:lstStyle/>
        <a:p>
          <a:pPr rtl="0"/>
          <a:r>
            <a:rPr lang="it-IT"/>
            <a:t>Equal treatment (same rules of game for a fair competition field)</a:t>
          </a:r>
        </a:p>
      </dgm:t>
    </dgm:pt>
    <dgm:pt modelId="{9DBEEDC1-DD30-8149-8B52-EC32B6772D37}" type="parTrans" cxnId="{6675C925-5696-4A44-94DE-88534C1420AA}">
      <dgm:prSet/>
      <dgm:spPr/>
      <dgm:t>
        <a:bodyPr/>
        <a:lstStyle/>
        <a:p>
          <a:endParaRPr lang="it-IT"/>
        </a:p>
      </dgm:t>
    </dgm:pt>
    <dgm:pt modelId="{C5D01FFE-84BD-1042-8E56-38444FAD3DCA}" type="sibTrans" cxnId="{6675C925-5696-4A44-94DE-88534C1420AA}">
      <dgm:prSet/>
      <dgm:spPr/>
      <dgm:t>
        <a:bodyPr/>
        <a:lstStyle/>
        <a:p>
          <a:endParaRPr lang="it-IT"/>
        </a:p>
      </dgm:t>
    </dgm:pt>
    <dgm:pt modelId="{703A06B1-5801-484E-906F-968FC99ED656}">
      <dgm:prSet/>
      <dgm:spPr/>
      <dgm:t>
        <a:bodyPr/>
        <a:lstStyle/>
        <a:p>
          <a:pPr rtl="0"/>
          <a:r>
            <a:rPr lang="it-IT"/>
            <a:t>Process of harmonization in Europe</a:t>
          </a:r>
        </a:p>
      </dgm:t>
    </dgm:pt>
    <dgm:pt modelId="{1BCE7D6F-695B-D94F-8CBC-2AF746132E2B}" type="parTrans" cxnId="{A4210C4F-A6C4-B84D-8F76-0131B4D48F60}">
      <dgm:prSet/>
      <dgm:spPr/>
      <dgm:t>
        <a:bodyPr/>
        <a:lstStyle/>
        <a:p>
          <a:endParaRPr lang="it-IT"/>
        </a:p>
      </dgm:t>
    </dgm:pt>
    <dgm:pt modelId="{EA72048D-D160-A44E-91FF-2CE8E136D407}" type="sibTrans" cxnId="{A4210C4F-A6C4-B84D-8F76-0131B4D48F60}">
      <dgm:prSet/>
      <dgm:spPr/>
      <dgm:t>
        <a:bodyPr/>
        <a:lstStyle/>
        <a:p>
          <a:endParaRPr lang="it-IT"/>
        </a:p>
      </dgm:t>
    </dgm:pt>
    <dgm:pt modelId="{45CA660D-FCDB-1B40-9E92-B4CAF62C4A6D}" type="pres">
      <dgm:prSet presAssocID="{8FD7FA9C-58F5-0A4A-8121-9B1B69BEA7AD}" presName="linear" presStyleCnt="0">
        <dgm:presLayoutVars>
          <dgm:animLvl val="lvl"/>
          <dgm:resizeHandles val="exact"/>
        </dgm:presLayoutVars>
      </dgm:prSet>
      <dgm:spPr/>
    </dgm:pt>
    <dgm:pt modelId="{DDA6A4B5-B208-154B-B6A0-1AD7FE79EBEA}" type="pres">
      <dgm:prSet presAssocID="{60A00238-8DCA-DD4E-BB25-8E8A3ABB890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C53D8B-7288-1345-8134-732BEFCF39B4}" type="pres">
      <dgm:prSet presAssocID="{EC047250-C2F0-1743-97DC-BAF3A08A88D7}" presName="spacer" presStyleCnt="0"/>
      <dgm:spPr/>
    </dgm:pt>
    <dgm:pt modelId="{464CE011-452E-B140-9FAE-796C1154119C}" type="pres">
      <dgm:prSet presAssocID="{84629B78-8D95-9C41-8FC0-6D27A913DCA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C6C112E-6F06-F044-9220-1F4C0145BF36}" type="pres">
      <dgm:prSet presAssocID="{C5D01FFE-84BD-1042-8E56-38444FAD3DCA}" presName="spacer" presStyleCnt="0"/>
      <dgm:spPr/>
    </dgm:pt>
    <dgm:pt modelId="{0340B5CE-DC59-7D44-B2C6-37131902F4B5}" type="pres">
      <dgm:prSet presAssocID="{703A06B1-5801-484E-906F-968FC99ED65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675C925-5696-4A44-94DE-88534C1420AA}" srcId="{8FD7FA9C-58F5-0A4A-8121-9B1B69BEA7AD}" destId="{84629B78-8D95-9C41-8FC0-6D27A913DCA8}" srcOrd="1" destOrd="0" parTransId="{9DBEEDC1-DD30-8149-8B52-EC32B6772D37}" sibTransId="{C5D01FFE-84BD-1042-8E56-38444FAD3DCA}"/>
    <dgm:cxn modelId="{386B6C26-6850-B14C-87E5-C71957B409F9}" type="presOf" srcId="{60A00238-8DCA-DD4E-BB25-8E8A3ABB8907}" destId="{DDA6A4B5-B208-154B-B6A0-1AD7FE79EBEA}" srcOrd="0" destOrd="0" presId="urn:microsoft.com/office/officeart/2005/8/layout/vList2"/>
    <dgm:cxn modelId="{A4210C4F-A6C4-B84D-8F76-0131B4D48F60}" srcId="{8FD7FA9C-58F5-0A4A-8121-9B1B69BEA7AD}" destId="{703A06B1-5801-484E-906F-968FC99ED656}" srcOrd="2" destOrd="0" parTransId="{1BCE7D6F-695B-D94F-8CBC-2AF746132E2B}" sibTransId="{EA72048D-D160-A44E-91FF-2CE8E136D407}"/>
    <dgm:cxn modelId="{5405BC7D-9188-BE42-83DD-8EB93CDC0F9F}" type="presOf" srcId="{8FD7FA9C-58F5-0A4A-8121-9B1B69BEA7AD}" destId="{45CA660D-FCDB-1B40-9E92-B4CAF62C4A6D}" srcOrd="0" destOrd="0" presId="urn:microsoft.com/office/officeart/2005/8/layout/vList2"/>
    <dgm:cxn modelId="{EFF33086-A6AB-AC48-B61B-3A0507CBDD3B}" type="presOf" srcId="{703A06B1-5801-484E-906F-968FC99ED656}" destId="{0340B5CE-DC59-7D44-B2C6-37131902F4B5}" srcOrd="0" destOrd="0" presId="urn:microsoft.com/office/officeart/2005/8/layout/vList2"/>
    <dgm:cxn modelId="{33A60AB7-CD9A-4A4B-A0CC-0B89F4CC65A0}" type="presOf" srcId="{84629B78-8D95-9C41-8FC0-6D27A913DCA8}" destId="{464CE011-452E-B140-9FAE-796C1154119C}" srcOrd="0" destOrd="0" presId="urn:microsoft.com/office/officeart/2005/8/layout/vList2"/>
    <dgm:cxn modelId="{587044D0-CD14-C241-9602-D38589C4A115}" srcId="{8FD7FA9C-58F5-0A4A-8121-9B1B69BEA7AD}" destId="{60A00238-8DCA-DD4E-BB25-8E8A3ABB8907}" srcOrd="0" destOrd="0" parTransId="{779F87B9-D886-AA49-8BBF-EBFACE047D6E}" sibTransId="{EC047250-C2F0-1743-97DC-BAF3A08A88D7}"/>
    <dgm:cxn modelId="{4075CDFA-E51B-D94F-984B-55D42B4723BB}" type="presParOf" srcId="{45CA660D-FCDB-1B40-9E92-B4CAF62C4A6D}" destId="{DDA6A4B5-B208-154B-B6A0-1AD7FE79EBEA}" srcOrd="0" destOrd="0" presId="urn:microsoft.com/office/officeart/2005/8/layout/vList2"/>
    <dgm:cxn modelId="{439826DD-72CB-384D-AD6B-0E89BB961D05}" type="presParOf" srcId="{45CA660D-FCDB-1B40-9E92-B4CAF62C4A6D}" destId="{1AC53D8B-7288-1345-8134-732BEFCF39B4}" srcOrd="1" destOrd="0" presId="urn:microsoft.com/office/officeart/2005/8/layout/vList2"/>
    <dgm:cxn modelId="{8BC58549-61B1-DD4F-BDF6-FAA4CD4716FC}" type="presParOf" srcId="{45CA660D-FCDB-1B40-9E92-B4CAF62C4A6D}" destId="{464CE011-452E-B140-9FAE-796C1154119C}" srcOrd="2" destOrd="0" presId="urn:microsoft.com/office/officeart/2005/8/layout/vList2"/>
    <dgm:cxn modelId="{8B85F726-5280-5147-A6DA-2F4FE3F995A8}" type="presParOf" srcId="{45CA660D-FCDB-1B40-9E92-B4CAF62C4A6D}" destId="{7C6C112E-6F06-F044-9220-1F4C0145BF36}" srcOrd="3" destOrd="0" presId="urn:microsoft.com/office/officeart/2005/8/layout/vList2"/>
    <dgm:cxn modelId="{DC991EB9-2ADE-514F-BF34-9D660BCC62D7}" type="presParOf" srcId="{45CA660D-FCDB-1B40-9E92-B4CAF62C4A6D}" destId="{0340B5CE-DC59-7D44-B2C6-37131902F4B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2770969-E536-4643-A1F6-4050ACCC9A87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9D3DBDD7-0EC8-FC42-B626-E32C562F0C28}">
      <dgm:prSet phldrT="[Testo]" custT="1"/>
      <dgm:spPr/>
      <dgm:t>
        <a:bodyPr/>
        <a:lstStyle/>
        <a:p>
          <a:r>
            <a:rPr lang="it-IT" sz="2400" b="1"/>
            <a:t>CREATION</a:t>
          </a:r>
        </a:p>
      </dgm:t>
    </dgm:pt>
    <dgm:pt modelId="{C65A47D9-19E0-2C41-B373-B142C1123932}" type="parTrans" cxnId="{B34CD5D2-6D0D-FF4D-B0CD-DB985B0A354A}">
      <dgm:prSet/>
      <dgm:spPr/>
      <dgm:t>
        <a:bodyPr/>
        <a:lstStyle/>
        <a:p>
          <a:endParaRPr lang="it-IT"/>
        </a:p>
      </dgm:t>
    </dgm:pt>
    <dgm:pt modelId="{F5222FA0-2A9D-3C46-983D-6D7D0316D2D4}" type="sibTrans" cxnId="{B34CD5D2-6D0D-FF4D-B0CD-DB985B0A354A}">
      <dgm:prSet/>
      <dgm:spPr/>
      <dgm:t>
        <a:bodyPr/>
        <a:lstStyle/>
        <a:p>
          <a:endParaRPr lang="it-IT"/>
        </a:p>
      </dgm:t>
    </dgm:pt>
    <dgm:pt modelId="{C2C5238A-C766-1F44-93B4-1C8D83E6C412}">
      <dgm:prSet phldrT="[Testo]" custT="1"/>
      <dgm:spPr/>
      <dgm:t>
        <a:bodyPr/>
        <a:lstStyle/>
        <a:p>
          <a:r>
            <a:rPr lang="it-IT" sz="2400" b="1"/>
            <a:t>ENFORCEMENT</a:t>
          </a:r>
        </a:p>
      </dgm:t>
    </dgm:pt>
    <dgm:pt modelId="{030329B3-512D-A149-A03D-E7A2495D2F94}" type="parTrans" cxnId="{F3B19DE0-5F17-1944-8B0B-66C011A07F7A}">
      <dgm:prSet/>
      <dgm:spPr/>
      <dgm:t>
        <a:bodyPr/>
        <a:lstStyle/>
        <a:p>
          <a:endParaRPr lang="it-IT"/>
        </a:p>
      </dgm:t>
    </dgm:pt>
    <dgm:pt modelId="{9103D779-6F85-1040-AC97-CB0091CC889F}" type="sibTrans" cxnId="{F3B19DE0-5F17-1944-8B0B-66C011A07F7A}">
      <dgm:prSet/>
      <dgm:spPr/>
      <dgm:t>
        <a:bodyPr/>
        <a:lstStyle/>
        <a:p>
          <a:endParaRPr lang="it-IT"/>
        </a:p>
      </dgm:t>
    </dgm:pt>
    <dgm:pt modelId="{88038EA8-50D9-BD4C-A368-704DB443E1E3}">
      <dgm:prSet phldrT="[Testo]" custT="1"/>
      <dgm:spPr/>
      <dgm:t>
        <a:bodyPr/>
        <a:lstStyle/>
        <a:p>
          <a:r>
            <a:rPr lang="it-IT" sz="2400" b="1"/>
            <a:t>SUBSTANCE</a:t>
          </a:r>
        </a:p>
      </dgm:t>
    </dgm:pt>
    <dgm:pt modelId="{BD39DD5A-6B09-684E-9E9A-9E75DF3293FA}" type="parTrans" cxnId="{BF101210-CB2E-CB4A-8113-B5C47BD899D6}">
      <dgm:prSet/>
      <dgm:spPr/>
      <dgm:t>
        <a:bodyPr/>
        <a:lstStyle/>
        <a:p>
          <a:endParaRPr lang="it-IT"/>
        </a:p>
      </dgm:t>
    </dgm:pt>
    <dgm:pt modelId="{6E331669-E524-0A49-89A9-C8C1D49EB49F}" type="sibTrans" cxnId="{BF101210-CB2E-CB4A-8113-B5C47BD899D6}">
      <dgm:prSet/>
      <dgm:spPr/>
      <dgm:t>
        <a:bodyPr/>
        <a:lstStyle/>
        <a:p>
          <a:endParaRPr lang="it-IT"/>
        </a:p>
      </dgm:t>
    </dgm:pt>
    <dgm:pt modelId="{1728DCE0-0918-424A-AD57-21EA5359D752}">
      <dgm:prSet phldrT="[Testo]" custT="1"/>
      <dgm:spPr/>
      <dgm:t>
        <a:bodyPr/>
        <a:lstStyle/>
        <a:p>
          <a:r>
            <a:rPr lang="it-IT" sz="2200" err="1"/>
            <a:t>Institutions</a:t>
          </a:r>
          <a:endParaRPr lang="it-IT" sz="2200"/>
        </a:p>
      </dgm:t>
    </dgm:pt>
    <dgm:pt modelId="{BBBE4EE2-3CDA-E64E-8743-C40BD48EFCCB}" type="parTrans" cxnId="{0EFA16FF-85C3-9044-ADDC-3417B3E30224}">
      <dgm:prSet/>
      <dgm:spPr/>
      <dgm:t>
        <a:bodyPr/>
        <a:lstStyle/>
        <a:p>
          <a:endParaRPr lang="it-IT"/>
        </a:p>
      </dgm:t>
    </dgm:pt>
    <dgm:pt modelId="{0AA1132B-DBE9-D946-B5A3-6A1FBB67713B}" type="sibTrans" cxnId="{0EFA16FF-85C3-9044-ADDC-3417B3E30224}">
      <dgm:prSet/>
      <dgm:spPr/>
      <dgm:t>
        <a:bodyPr/>
        <a:lstStyle/>
        <a:p>
          <a:endParaRPr lang="it-IT"/>
        </a:p>
      </dgm:t>
    </dgm:pt>
    <dgm:pt modelId="{A2A92459-12C6-854A-8FD0-08242C0ABA43}">
      <dgm:prSet phldrT="[Testo]" custT="1"/>
      <dgm:spPr/>
      <dgm:t>
        <a:bodyPr/>
        <a:lstStyle/>
        <a:p>
          <a:r>
            <a:rPr lang="it-IT" sz="2200" err="1"/>
            <a:t>Procedures</a:t>
          </a:r>
          <a:endParaRPr lang="it-IT" sz="2200"/>
        </a:p>
      </dgm:t>
    </dgm:pt>
    <dgm:pt modelId="{12E00131-8E4A-864F-85F5-BF895FA7D409}" type="parTrans" cxnId="{E95C0D17-6B35-1346-A5EB-136C6BEDC354}">
      <dgm:prSet/>
      <dgm:spPr/>
      <dgm:t>
        <a:bodyPr/>
        <a:lstStyle/>
        <a:p>
          <a:endParaRPr lang="it-IT"/>
        </a:p>
      </dgm:t>
    </dgm:pt>
    <dgm:pt modelId="{FD5FFFBF-71A1-D240-B211-554185C1FF56}" type="sibTrans" cxnId="{E95C0D17-6B35-1346-A5EB-136C6BEDC354}">
      <dgm:prSet/>
      <dgm:spPr/>
      <dgm:t>
        <a:bodyPr/>
        <a:lstStyle/>
        <a:p>
          <a:endParaRPr lang="it-IT"/>
        </a:p>
      </dgm:t>
    </dgm:pt>
    <dgm:pt modelId="{EEA151FB-BD31-F640-9FC1-3D8E673695DD}">
      <dgm:prSet phldrT="[Testo]" custT="1"/>
      <dgm:spPr/>
      <dgm:t>
        <a:bodyPr/>
        <a:lstStyle/>
        <a:p>
          <a:r>
            <a:rPr lang="it-IT" sz="2200" err="1"/>
            <a:t>Competences</a:t>
          </a:r>
          <a:endParaRPr lang="it-IT" sz="2200"/>
        </a:p>
      </dgm:t>
    </dgm:pt>
    <dgm:pt modelId="{70ACA1E9-C39B-594B-BFED-39B25FE987C6}" type="parTrans" cxnId="{B0254284-D59A-8244-B517-F28B5C66B999}">
      <dgm:prSet/>
      <dgm:spPr/>
      <dgm:t>
        <a:bodyPr/>
        <a:lstStyle/>
        <a:p>
          <a:endParaRPr lang="it-IT"/>
        </a:p>
      </dgm:t>
    </dgm:pt>
    <dgm:pt modelId="{32DFD46D-600B-E34E-9258-00F121C9B699}" type="sibTrans" cxnId="{B0254284-D59A-8244-B517-F28B5C66B999}">
      <dgm:prSet/>
      <dgm:spPr/>
      <dgm:t>
        <a:bodyPr/>
        <a:lstStyle/>
        <a:p>
          <a:endParaRPr lang="it-IT"/>
        </a:p>
      </dgm:t>
    </dgm:pt>
    <dgm:pt modelId="{1D50EF85-6F7D-8C43-8D09-62C5420A5E3E}">
      <dgm:prSet phldrT="[Testo]" custT="1"/>
      <dgm:spPr/>
      <dgm:t>
        <a:bodyPr/>
        <a:lstStyle/>
        <a:p>
          <a:r>
            <a:rPr lang="it-IT" sz="2200"/>
            <a:t>Human </a:t>
          </a:r>
          <a:r>
            <a:rPr lang="it-IT" sz="2200" err="1"/>
            <a:t>rights</a:t>
          </a:r>
          <a:r>
            <a:rPr lang="it-IT" sz="2200"/>
            <a:t> </a:t>
          </a:r>
        </a:p>
      </dgm:t>
    </dgm:pt>
    <dgm:pt modelId="{19806743-A0D8-1342-A509-428E9E6BB002}" type="parTrans" cxnId="{17CD4DC4-8A45-9945-A704-2BA344E9ED09}">
      <dgm:prSet/>
      <dgm:spPr/>
      <dgm:t>
        <a:bodyPr/>
        <a:lstStyle/>
        <a:p>
          <a:endParaRPr lang="it-IT"/>
        </a:p>
      </dgm:t>
    </dgm:pt>
    <dgm:pt modelId="{4CE97311-A5C7-5E4C-984C-67BFA55B92B1}" type="sibTrans" cxnId="{17CD4DC4-8A45-9945-A704-2BA344E9ED09}">
      <dgm:prSet/>
      <dgm:spPr/>
      <dgm:t>
        <a:bodyPr/>
        <a:lstStyle/>
        <a:p>
          <a:endParaRPr lang="it-IT"/>
        </a:p>
      </dgm:t>
    </dgm:pt>
    <dgm:pt modelId="{F36DB749-D506-1940-9044-59243B7BC642}">
      <dgm:prSet phldrT="[Testo]" custT="1"/>
      <dgm:spPr/>
      <dgm:t>
        <a:bodyPr/>
        <a:lstStyle/>
        <a:p>
          <a:r>
            <a:rPr lang="it-IT" sz="2200"/>
            <a:t>Direct </a:t>
          </a:r>
          <a:r>
            <a:rPr lang="it-IT" sz="2200" err="1"/>
            <a:t>effect</a:t>
          </a:r>
          <a:endParaRPr lang="it-IT" sz="2200"/>
        </a:p>
      </dgm:t>
    </dgm:pt>
    <dgm:pt modelId="{ED6C5AE4-E0E3-594F-8A3C-9E87F3DDC60E}" type="parTrans" cxnId="{285A458F-DB02-B14C-A719-3C3994A6494A}">
      <dgm:prSet/>
      <dgm:spPr/>
      <dgm:t>
        <a:bodyPr/>
        <a:lstStyle/>
        <a:p>
          <a:endParaRPr lang="it-IT"/>
        </a:p>
      </dgm:t>
    </dgm:pt>
    <dgm:pt modelId="{C997CF17-FBD9-2F47-8660-8B851E7B0C12}" type="sibTrans" cxnId="{285A458F-DB02-B14C-A719-3C3994A6494A}">
      <dgm:prSet/>
      <dgm:spPr/>
      <dgm:t>
        <a:bodyPr/>
        <a:lstStyle/>
        <a:p>
          <a:endParaRPr lang="it-IT"/>
        </a:p>
      </dgm:t>
    </dgm:pt>
    <dgm:pt modelId="{4199DD04-5ECB-F94E-B8C5-83D8EF0DC948}">
      <dgm:prSet phldrT="[Testo]" custT="1"/>
      <dgm:spPr/>
      <dgm:t>
        <a:bodyPr/>
        <a:lstStyle/>
        <a:p>
          <a:r>
            <a:rPr lang="it-IT" sz="2200"/>
            <a:t>Legal </a:t>
          </a:r>
          <a:r>
            <a:rPr lang="it-IT" sz="2200" err="1"/>
            <a:t>supremacy</a:t>
          </a:r>
          <a:endParaRPr lang="it-IT" sz="2200"/>
        </a:p>
      </dgm:t>
    </dgm:pt>
    <dgm:pt modelId="{0A596FFF-9541-5B42-9907-70C020B19ECB}" type="parTrans" cxnId="{5341664C-144B-D646-8094-2C6C0B8FC48F}">
      <dgm:prSet/>
      <dgm:spPr/>
      <dgm:t>
        <a:bodyPr/>
        <a:lstStyle/>
        <a:p>
          <a:endParaRPr lang="it-IT"/>
        </a:p>
      </dgm:t>
    </dgm:pt>
    <dgm:pt modelId="{2EC7739C-8F0A-9345-9C59-866E54407310}" type="sibTrans" cxnId="{5341664C-144B-D646-8094-2C6C0B8FC48F}">
      <dgm:prSet/>
      <dgm:spPr/>
      <dgm:t>
        <a:bodyPr/>
        <a:lstStyle/>
        <a:p>
          <a:endParaRPr lang="it-IT"/>
        </a:p>
      </dgm:t>
    </dgm:pt>
    <dgm:pt modelId="{3FF6755B-0493-894A-BCCF-E8237ADE1896}">
      <dgm:prSet phldrT="[Testo]" custT="1"/>
      <dgm:spPr/>
      <dgm:t>
        <a:bodyPr/>
        <a:lstStyle/>
        <a:p>
          <a:r>
            <a:rPr lang="it-IT" sz="2200"/>
            <a:t>National </a:t>
          </a:r>
          <a:r>
            <a:rPr lang="it-IT" sz="2200" err="1"/>
            <a:t>actions</a:t>
          </a:r>
          <a:endParaRPr lang="it-IT" sz="2200"/>
        </a:p>
      </dgm:t>
    </dgm:pt>
    <dgm:pt modelId="{C8BA2AC6-C182-3C49-BB22-63C362DDBE67}" type="parTrans" cxnId="{F4E32D49-BB3D-274B-9F41-7B4E69B948FF}">
      <dgm:prSet/>
      <dgm:spPr/>
      <dgm:t>
        <a:bodyPr/>
        <a:lstStyle/>
        <a:p>
          <a:endParaRPr lang="it-IT"/>
        </a:p>
      </dgm:t>
    </dgm:pt>
    <dgm:pt modelId="{EAC59E74-1AC2-5C43-B7CC-07EFD4C59902}" type="sibTrans" cxnId="{F4E32D49-BB3D-274B-9F41-7B4E69B948FF}">
      <dgm:prSet/>
      <dgm:spPr/>
      <dgm:t>
        <a:bodyPr/>
        <a:lstStyle/>
        <a:p>
          <a:endParaRPr lang="it-IT"/>
        </a:p>
      </dgm:t>
    </dgm:pt>
    <dgm:pt modelId="{D00C8DE8-1699-DD4E-A626-4DB503611207}">
      <dgm:prSet phldrT="[Testo]" custT="1"/>
      <dgm:spPr/>
      <dgm:t>
        <a:bodyPr/>
        <a:lstStyle/>
        <a:p>
          <a:r>
            <a:rPr lang="it-IT" sz="2200" err="1"/>
            <a:t>European</a:t>
          </a:r>
          <a:r>
            <a:rPr lang="it-IT" sz="2200"/>
            <a:t> </a:t>
          </a:r>
          <a:r>
            <a:rPr lang="it-IT" sz="2200" err="1"/>
            <a:t>actions</a:t>
          </a:r>
          <a:endParaRPr lang="it-IT" sz="2200"/>
        </a:p>
      </dgm:t>
    </dgm:pt>
    <dgm:pt modelId="{74E9DD19-BCAC-C346-9A7A-192F37F6B773}" type="parTrans" cxnId="{97E2B923-8F24-4746-9799-417BFEDCAEE8}">
      <dgm:prSet/>
      <dgm:spPr/>
      <dgm:t>
        <a:bodyPr/>
        <a:lstStyle/>
        <a:p>
          <a:endParaRPr lang="it-IT"/>
        </a:p>
      </dgm:t>
    </dgm:pt>
    <dgm:pt modelId="{C625C470-D6BC-BB4C-A107-7449E97B4DE5}" type="sibTrans" cxnId="{97E2B923-8F24-4746-9799-417BFEDCAEE8}">
      <dgm:prSet/>
      <dgm:spPr/>
      <dgm:t>
        <a:bodyPr/>
        <a:lstStyle/>
        <a:p>
          <a:endParaRPr lang="it-IT"/>
        </a:p>
      </dgm:t>
    </dgm:pt>
    <dgm:pt modelId="{F3219D60-CDBA-4145-BAE7-5BAC7339E8FD}">
      <dgm:prSet phldrT="[Testo]"/>
      <dgm:spPr/>
      <dgm:t>
        <a:bodyPr/>
        <a:lstStyle/>
        <a:p>
          <a:r>
            <a:rPr lang="it-IT" sz="2200" err="1"/>
            <a:t>Internal</a:t>
          </a:r>
          <a:r>
            <a:rPr lang="it-IT" sz="2200"/>
            <a:t> market</a:t>
          </a:r>
        </a:p>
      </dgm:t>
    </dgm:pt>
    <dgm:pt modelId="{5DDA473A-C0C7-014A-B282-2FA45866C653}" type="parTrans" cxnId="{68149A9E-09C6-584A-ACA0-6355AE972F8E}">
      <dgm:prSet/>
      <dgm:spPr/>
      <dgm:t>
        <a:bodyPr/>
        <a:lstStyle/>
        <a:p>
          <a:endParaRPr lang="it-IT"/>
        </a:p>
      </dgm:t>
    </dgm:pt>
    <dgm:pt modelId="{C459E022-9D0C-C345-981D-4FADE57CB021}" type="sibTrans" cxnId="{68149A9E-09C6-584A-ACA0-6355AE972F8E}">
      <dgm:prSet/>
      <dgm:spPr/>
      <dgm:t>
        <a:bodyPr/>
        <a:lstStyle/>
        <a:p>
          <a:endParaRPr lang="it-IT"/>
        </a:p>
      </dgm:t>
    </dgm:pt>
    <dgm:pt modelId="{E2CD6011-AE1A-5D44-96A9-99738CF265B2}">
      <dgm:prSet phldrT="[Testo]"/>
      <dgm:spPr/>
      <dgm:t>
        <a:bodyPr/>
        <a:lstStyle/>
        <a:p>
          <a:r>
            <a:rPr lang="it-IT" sz="2200"/>
            <a:t>4 </a:t>
          </a:r>
          <a:r>
            <a:rPr lang="it-IT" sz="2200" err="1"/>
            <a:t>freedoms</a:t>
          </a:r>
          <a:endParaRPr lang="it-IT" sz="2200"/>
        </a:p>
      </dgm:t>
    </dgm:pt>
    <dgm:pt modelId="{D305DEF4-8ED3-3645-8C20-B3C787BB43FD}" type="parTrans" cxnId="{C8D728A8-1E7A-7E47-98D8-F80EFD2C3C98}">
      <dgm:prSet/>
      <dgm:spPr/>
      <dgm:t>
        <a:bodyPr/>
        <a:lstStyle/>
        <a:p>
          <a:endParaRPr lang="it-IT"/>
        </a:p>
      </dgm:t>
    </dgm:pt>
    <dgm:pt modelId="{7D5DCBDA-BF0F-494A-A2ED-D4656E3FF314}" type="sibTrans" cxnId="{C8D728A8-1E7A-7E47-98D8-F80EFD2C3C98}">
      <dgm:prSet/>
      <dgm:spPr/>
      <dgm:t>
        <a:bodyPr/>
        <a:lstStyle/>
        <a:p>
          <a:endParaRPr lang="it-IT"/>
        </a:p>
      </dgm:t>
    </dgm:pt>
    <dgm:pt modelId="{0E34BA89-F629-094B-B1EA-7FFCD71F12B2}">
      <dgm:prSet phldrT="[Testo]"/>
      <dgm:spPr/>
      <dgm:t>
        <a:bodyPr/>
        <a:lstStyle/>
        <a:p>
          <a:r>
            <a:rPr lang="it-IT" sz="2200" err="1"/>
            <a:t>Competition</a:t>
          </a:r>
          <a:r>
            <a:rPr lang="it-IT" sz="2200"/>
            <a:t> law</a:t>
          </a:r>
        </a:p>
      </dgm:t>
    </dgm:pt>
    <dgm:pt modelId="{C7E88BD8-E0B0-EF4B-9FD5-5E50A511CD2F}" type="parTrans" cxnId="{3B47A745-533A-CC45-944E-DE658BB84E01}">
      <dgm:prSet/>
      <dgm:spPr/>
      <dgm:t>
        <a:bodyPr/>
        <a:lstStyle/>
        <a:p>
          <a:endParaRPr lang="it-IT"/>
        </a:p>
      </dgm:t>
    </dgm:pt>
    <dgm:pt modelId="{ACE07C1A-D7DD-1045-BCF6-CBFC0BBB4FE0}" type="sibTrans" cxnId="{3B47A745-533A-CC45-944E-DE658BB84E01}">
      <dgm:prSet/>
      <dgm:spPr/>
      <dgm:t>
        <a:bodyPr/>
        <a:lstStyle/>
        <a:p>
          <a:endParaRPr lang="it-IT"/>
        </a:p>
      </dgm:t>
    </dgm:pt>
    <dgm:pt modelId="{6057794D-A0C2-5D46-B773-8FA6EEFB5AC2}" type="pres">
      <dgm:prSet presAssocID="{92770969-E536-4643-A1F6-4050ACCC9A87}" presName="CompostProcess" presStyleCnt="0">
        <dgm:presLayoutVars>
          <dgm:dir/>
          <dgm:resizeHandles val="exact"/>
        </dgm:presLayoutVars>
      </dgm:prSet>
      <dgm:spPr/>
    </dgm:pt>
    <dgm:pt modelId="{C6219BF2-A8A0-834A-83D3-D93600AFA660}" type="pres">
      <dgm:prSet presAssocID="{92770969-E536-4643-A1F6-4050ACCC9A87}" presName="arrow" presStyleLbl="bgShp" presStyleIdx="0" presStyleCnt="1"/>
      <dgm:spPr/>
    </dgm:pt>
    <dgm:pt modelId="{765369D9-33E2-354D-AE2E-5179F5E35E50}" type="pres">
      <dgm:prSet presAssocID="{92770969-E536-4643-A1F6-4050ACCC9A87}" presName="linearProcess" presStyleCnt="0"/>
      <dgm:spPr/>
    </dgm:pt>
    <dgm:pt modelId="{720DB1C3-5C8F-8E43-BE0A-E1834655889E}" type="pres">
      <dgm:prSet presAssocID="{9D3DBDD7-0EC8-FC42-B626-E32C562F0C28}" presName="textNode" presStyleLbl="node1" presStyleIdx="0" presStyleCnt="3" custScaleX="111678" custScaleY="101062">
        <dgm:presLayoutVars>
          <dgm:bulletEnabled val="1"/>
        </dgm:presLayoutVars>
      </dgm:prSet>
      <dgm:spPr/>
    </dgm:pt>
    <dgm:pt modelId="{376CA330-7C23-BE40-A0D2-9211D383A1FF}" type="pres">
      <dgm:prSet presAssocID="{F5222FA0-2A9D-3C46-983D-6D7D0316D2D4}" presName="sibTrans" presStyleCnt="0"/>
      <dgm:spPr/>
    </dgm:pt>
    <dgm:pt modelId="{0A76E3AF-3B0E-3845-849A-2CD105FA76E0}" type="pres">
      <dgm:prSet presAssocID="{C2C5238A-C766-1F44-93B4-1C8D83E6C412}" presName="textNode" presStyleLbl="node1" presStyleIdx="1" presStyleCnt="3" custScaleX="126610" custLinFactNeighborX="-15718" custLinFactNeighborY="-836">
        <dgm:presLayoutVars>
          <dgm:bulletEnabled val="1"/>
        </dgm:presLayoutVars>
      </dgm:prSet>
      <dgm:spPr/>
    </dgm:pt>
    <dgm:pt modelId="{537A949F-F09B-664F-B399-180A4C2F912B}" type="pres">
      <dgm:prSet presAssocID="{9103D779-6F85-1040-AC97-CB0091CC889F}" presName="sibTrans" presStyleCnt="0"/>
      <dgm:spPr/>
    </dgm:pt>
    <dgm:pt modelId="{F29B8533-591C-0D41-A1F6-4A61D5F40920}" type="pres">
      <dgm:prSet presAssocID="{88038EA8-50D9-BD4C-A368-704DB443E1E3}" presName="textNode" presStyleLbl="node1" presStyleIdx="2" presStyleCnt="3" custScaleX="115693" custScaleY="99754">
        <dgm:presLayoutVars>
          <dgm:bulletEnabled val="1"/>
        </dgm:presLayoutVars>
      </dgm:prSet>
      <dgm:spPr/>
    </dgm:pt>
  </dgm:ptLst>
  <dgm:cxnLst>
    <dgm:cxn modelId="{BF101210-CB2E-CB4A-8113-B5C47BD899D6}" srcId="{92770969-E536-4643-A1F6-4050ACCC9A87}" destId="{88038EA8-50D9-BD4C-A368-704DB443E1E3}" srcOrd="2" destOrd="0" parTransId="{BD39DD5A-6B09-684E-9E9A-9E75DF3293FA}" sibTransId="{6E331669-E524-0A49-89A9-C8C1D49EB49F}"/>
    <dgm:cxn modelId="{E95C0D17-6B35-1346-A5EB-136C6BEDC354}" srcId="{9D3DBDD7-0EC8-FC42-B626-E32C562F0C28}" destId="{A2A92459-12C6-854A-8FD0-08242C0ABA43}" srcOrd="1" destOrd="0" parTransId="{12E00131-8E4A-864F-85F5-BF895FA7D409}" sibTransId="{FD5FFFBF-71A1-D240-B211-554185C1FF56}"/>
    <dgm:cxn modelId="{68D07C22-C537-1140-890B-599786BB4B98}" type="presOf" srcId="{3FF6755B-0493-894A-BCCF-E8237ADE1896}" destId="{0A76E3AF-3B0E-3845-849A-2CD105FA76E0}" srcOrd="0" destOrd="3" presId="urn:microsoft.com/office/officeart/2005/8/layout/hProcess9"/>
    <dgm:cxn modelId="{97E2B923-8F24-4746-9799-417BFEDCAEE8}" srcId="{C2C5238A-C766-1F44-93B4-1C8D83E6C412}" destId="{D00C8DE8-1699-DD4E-A626-4DB503611207}" srcOrd="3" destOrd="0" parTransId="{74E9DD19-BCAC-C346-9A7A-192F37F6B773}" sibTransId="{C625C470-D6BC-BB4C-A107-7449E97B4DE5}"/>
    <dgm:cxn modelId="{7FA7572E-575B-9D4B-880E-BA5042181CFA}" type="presOf" srcId="{4199DD04-5ECB-F94E-B8C5-83D8EF0DC948}" destId="{0A76E3AF-3B0E-3845-849A-2CD105FA76E0}" srcOrd="0" destOrd="2" presId="urn:microsoft.com/office/officeart/2005/8/layout/hProcess9"/>
    <dgm:cxn modelId="{A074EC43-9685-C34B-A4F4-D8D781537243}" type="presOf" srcId="{EEA151FB-BD31-F640-9FC1-3D8E673695DD}" destId="{720DB1C3-5C8F-8E43-BE0A-E1834655889E}" srcOrd="0" destOrd="3" presId="urn:microsoft.com/office/officeart/2005/8/layout/hProcess9"/>
    <dgm:cxn modelId="{3B47A745-533A-CC45-944E-DE658BB84E01}" srcId="{88038EA8-50D9-BD4C-A368-704DB443E1E3}" destId="{0E34BA89-F629-094B-B1EA-7FFCD71F12B2}" srcOrd="2" destOrd="0" parTransId="{C7E88BD8-E0B0-EF4B-9FD5-5E50A511CD2F}" sibTransId="{ACE07C1A-D7DD-1045-BCF6-CBFC0BBB4FE0}"/>
    <dgm:cxn modelId="{F4E32D49-BB3D-274B-9F41-7B4E69B948FF}" srcId="{C2C5238A-C766-1F44-93B4-1C8D83E6C412}" destId="{3FF6755B-0493-894A-BCCF-E8237ADE1896}" srcOrd="2" destOrd="0" parTransId="{C8BA2AC6-C182-3C49-BB22-63C362DDBE67}" sibTransId="{EAC59E74-1AC2-5C43-B7CC-07EFD4C59902}"/>
    <dgm:cxn modelId="{630F216B-10D2-BE41-85FC-53164113714A}" type="presOf" srcId="{1728DCE0-0918-424A-AD57-21EA5359D752}" destId="{720DB1C3-5C8F-8E43-BE0A-E1834655889E}" srcOrd="0" destOrd="1" presId="urn:microsoft.com/office/officeart/2005/8/layout/hProcess9"/>
    <dgm:cxn modelId="{5341664C-144B-D646-8094-2C6C0B8FC48F}" srcId="{C2C5238A-C766-1F44-93B4-1C8D83E6C412}" destId="{4199DD04-5ECB-F94E-B8C5-83D8EF0DC948}" srcOrd="1" destOrd="0" parTransId="{0A596FFF-9541-5B42-9907-70C020B19ECB}" sibTransId="{2EC7739C-8F0A-9345-9C59-866E54407310}"/>
    <dgm:cxn modelId="{3D857B6D-E88A-0A48-945A-25D927C67D7D}" type="presOf" srcId="{92770969-E536-4643-A1F6-4050ACCC9A87}" destId="{6057794D-A0C2-5D46-B773-8FA6EEFB5AC2}" srcOrd="0" destOrd="0" presId="urn:microsoft.com/office/officeart/2005/8/layout/hProcess9"/>
    <dgm:cxn modelId="{B0EB9372-0D6E-4B44-A250-9440D9190A91}" type="presOf" srcId="{E2CD6011-AE1A-5D44-96A9-99738CF265B2}" destId="{F29B8533-591C-0D41-A1F6-4A61D5F40920}" srcOrd="0" destOrd="2" presId="urn:microsoft.com/office/officeart/2005/8/layout/hProcess9"/>
    <dgm:cxn modelId="{B0254284-D59A-8244-B517-F28B5C66B999}" srcId="{9D3DBDD7-0EC8-FC42-B626-E32C562F0C28}" destId="{EEA151FB-BD31-F640-9FC1-3D8E673695DD}" srcOrd="2" destOrd="0" parTransId="{70ACA1E9-C39B-594B-BFED-39B25FE987C6}" sibTransId="{32DFD46D-600B-E34E-9258-00F121C9B699}"/>
    <dgm:cxn modelId="{FAC3A088-F2BD-614A-ACA7-9D178775FE58}" type="presOf" srcId="{D00C8DE8-1699-DD4E-A626-4DB503611207}" destId="{0A76E3AF-3B0E-3845-849A-2CD105FA76E0}" srcOrd="0" destOrd="4" presId="urn:microsoft.com/office/officeart/2005/8/layout/hProcess9"/>
    <dgm:cxn modelId="{0607AA8C-534F-0F4D-8D99-0FB67A398E68}" type="presOf" srcId="{1D50EF85-6F7D-8C43-8D09-62C5420A5E3E}" destId="{720DB1C3-5C8F-8E43-BE0A-E1834655889E}" srcOrd="0" destOrd="4" presId="urn:microsoft.com/office/officeart/2005/8/layout/hProcess9"/>
    <dgm:cxn modelId="{285A458F-DB02-B14C-A719-3C3994A6494A}" srcId="{C2C5238A-C766-1F44-93B4-1C8D83E6C412}" destId="{F36DB749-D506-1940-9044-59243B7BC642}" srcOrd="0" destOrd="0" parTransId="{ED6C5AE4-E0E3-594F-8A3C-9E87F3DDC60E}" sibTransId="{C997CF17-FBD9-2F47-8660-8B851E7B0C12}"/>
    <dgm:cxn modelId="{7A2AFC93-BEF2-5241-8809-ADC303AA156D}" type="presOf" srcId="{0E34BA89-F629-094B-B1EA-7FFCD71F12B2}" destId="{F29B8533-591C-0D41-A1F6-4A61D5F40920}" srcOrd="0" destOrd="3" presId="urn:microsoft.com/office/officeart/2005/8/layout/hProcess9"/>
    <dgm:cxn modelId="{945AB396-12F2-E64A-B7FF-B479D145FB94}" type="presOf" srcId="{F3219D60-CDBA-4145-BAE7-5BAC7339E8FD}" destId="{F29B8533-591C-0D41-A1F6-4A61D5F40920}" srcOrd="0" destOrd="1" presId="urn:microsoft.com/office/officeart/2005/8/layout/hProcess9"/>
    <dgm:cxn modelId="{DE28459A-3A36-4F41-B0E1-6DD7D7B8E047}" type="presOf" srcId="{F36DB749-D506-1940-9044-59243B7BC642}" destId="{0A76E3AF-3B0E-3845-849A-2CD105FA76E0}" srcOrd="0" destOrd="1" presId="urn:microsoft.com/office/officeart/2005/8/layout/hProcess9"/>
    <dgm:cxn modelId="{7361939C-FF11-CE41-87DF-18EFFDCC231E}" type="presOf" srcId="{9D3DBDD7-0EC8-FC42-B626-E32C562F0C28}" destId="{720DB1C3-5C8F-8E43-BE0A-E1834655889E}" srcOrd="0" destOrd="0" presId="urn:microsoft.com/office/officeart/2005/8/layout/hProcess9"/>
    <dgm:cxn modelId="{68149A9E-09C6-584A-ACA0-6355AE972F8E}" srcId="{88038EA8-50D9-BD4C-A368-704DB443E1E3}" destId="{F3219D60-CDBA-4145-BAE7-5BAC7339E8FD}" srcOrd="0" destOrd="0" parTransId="{5DDA473A-C0C7-014A-B282-2FA45866C653}" sibTransId="{C459E022-9D0C-C345-981D-4FADE57CB021}"/>
    <dgm:cxn modelId="{C8D728A8-1E7A-7E47-98D8-F80EFD2C3C98}" srcId="{88038EA8-50D9-BD4C-A368-704DB443E1E3}" destId="{E2CD6011-AE1A-5D44-96A9-99738CF265B2}" srcOrd="1" destOrd="0" parTransId="{D305DEF4-8ED3-3645-8C20-B3C787BB43FD}" sibTransId="{7D5DCBDA-BF0F-494A-A2ED-D4656E3FF314}"/>
    <dgm:cxn modelId="{F1E747B2-026C-B74C-8A98-29040A919443}" type="presOf" srcId="{88038EA8-50D9-BD4C-A368-704DB443E1E3}" destId="{F29B8533-591C-0D41-A1F6-4A61D5F40920}" srcOrd="0" destOrd="0" presId="urn:microsoft.com/office/officeart/2005/8/layout/hProcess9"/>
    <dgm:cxn modelId="{17CD4DC4-8A45-9945-A704-2BA344E9ED09}" srcId="{9D3DBDD7-0EC8-FC42-B626-E32C562F0C28}" destId="{1D50EF85-6F7D-8C43-8D09-62C5420A5E3E}" srcOrd="3" destOrd="0" parTransId="{19806743-A0D8-1342-A509-428E9E6BB002}" sibTransId="{4CE97311-A5C7-5E4C-984C-67BFA55B92B1}"/>
    <dgm:cxn modelId="{335DE0C5-B9BE-AF47-A157-5D81D10EE876}" type="presOf" srcId="{C2C5238A-C766-1F44-93B4-1C8D83E6C412}" destId="{0A76E3AF-3B0E-3845-849A-2CD105FA76E0}" srcOrd="0" destOrd="0" presId="urn:microsoft.com/office/officeart/2005/8/layout/hProcess9"/>
    <dgm:cxn modelId="{B34CD5D2-6D0D-FF4D-B0CD-DB985B0A354A}" srcId="{92770969-E536-4643-A1F6-4050ACCC9A87}" destId="{9D3DBDD7-0EC8-FC42-B626-E32C562F0C28}" srcOrd="0" destOrd="0" parTransId="{C65A47D9-19E0-2C41-B373-B142C1123932}" sibTransId="{F5222FA0-2A9D-3C46-983D-6D7D0316D2D4}"/>
    <dgm:cxn modelId="{F3B19DE0-5F17-1944-8B0B-66C011A07F7A}" srcId="{92770969-E536-4643-A1F6-4050ACCC9A87}" destId="{C2C5238A-C766-1F44-93B4-1C8D83E6C412}" srcOrd="1" destOrd="0" parTransId="{030329B3-512D-A149-A03D-E7A2495D2F94}" sibTransId="{9103D779-6F85-1040-AC97-CB0091CC889F}"/>
    <dgm:cxn modelId="{129D67ED-77A1-9C40-A1DA-425D2BC058BF}" type="presOf" srcId="{A2A92459-12C6-854A-8FD0-08242C0ABA43}" destId="{720DB1C3-5C8F-8E43-BE0A-E1834655889E}" srcOrd="0" destOrd="2" presId="urn:microsoft.com/office/officeart/2005/8/layout/hProcess9"/>
    <dgm:cxn modelId="{0EFA16FF-85C3-9044-ADDC-3417B3E30224}" srcId="{9D3DBDD7-0EC8-FC42-B626-E32C562F0C28}" destId="{1728DCE0-0918-424A-AD57-21EA5359D752}" srcOrd="0" destOrd="0" parTransId="{BBBE4EE2-3CDA-E64E-8743-C40BD48EFCCB}" sibTransId="{0AA1132B-DBE9-D946-B5A3-6A1FBB67713B}"/>
    <dgm:cxn modelId="{8354E570-14F9-8B40-946A-5C8B5683355C}" type="presParOf" srcId="{6057794D-A0C2-5D46-B773-8FA6EEFB5AC2}" destId="{C6219BF2-A8A0-834A-83D3-D93600AFA660}" srcOrd="0" destOrd="0" presId="urn:microsoft.com/office/officeart/2005/8/layout/hProcess9"/>
    <dgm:cxn modelId="{4585035B-E854-A04C-9C5B-6E5C72BE4564}" type="presParOf" srcId="{6057794D-A0C2-5D46-B773-8FA6EEFB5AC2}" destId="{765369D9-33E2-354D-AE2E-5179F5E35E50}" srcOrd="1" destOrd="0" presId="urn:microsoft.com/office/officeart/2005/8/layout/hProcess9"/>
    <dgm:cxn modelId="{23DD2E39-48D3-4448-8234-85AF64C46BC1}" type="presParOf" srcId="{765369D9-33E2-354D-AE2E-5179F5E35E50}" destId="{720DB1C3-5C8F-8E43-BE0A-E1834655889E}" srcOrd="0" destOrd="0" presId="urn:microsoft.com/office/officeart/2005/8/layout/hProcess9"/>
    <dgm:cxn modelId="{D5BB7DE4-7D4C-D943-A6F8-46AB2D8711A6}" type="presParOf" srcId="{765369D9-33E2-354D-AE2E-5179F5E35E50}" destId="{376CA330-7C23-BE40-A0D2-9211D383A1FF}" srcOrd="1" destOrd="0" presId="urn:microsoft.com/office/officeart/2005/8/layout/hProcess9"/>
    <dgm:cxn modelId="{0D4F70E2-067F-1844-B800-0D93B59CA721}" type="presParOf" srcId="{765369D9-33E2-354D-AE2E-5179F5E35E50}" destId="{0A76E3AF-3B0E-3845-849A-2CD105FA76E0}" srcOrd="2" destOrd="0" presId="urn:microsoft.com/office/officeart/2005/8/layout/hProcess9"/>
    <dgm:cxn modelId="{4BD9C423-AFA4-014A-8098-FD8565CA6037}" type="presParOf" srcId="{765369D9-33E2-354D-AE2E-5179F5E35E50}" destId="{537A949F-F09B-664F-B399-180A4C2F912B}" srcOrd="3" destOrd="0" presId="urn:microsoft.com/office/officeart/2005/8/layout/hProcess9"/>
    <dgm:cxn modelId="{70E87538-F109-0B4D-88BE-3A81E75C2FCF}" type="presParOf" srcId="{765369D9-33E2-354D-AE2E-5179F5E35E50}" destId="{F29B8533-591C-0D41-A1F6-4A61D5F4092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E3DEDE2-7933-2D4A-80AC-E053475E3A2F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714DA94A-A040-434E-AD6E-A6205CD086EF}">
      <dgm:prSet/>
      <dgm:spPr/>
      <dgm:t>
        <a:bodyPr/>
        <a:lstStyle/>
        <a:p>
          <a:pPr algn="ctr" rtl="0"/>
          <a:r>
            <a:rPr lang="it-IT" b="1" err="1"/>
            <a:t>During</a:t>
          </a:r>
          <a:r>
            <a:rPr lang="it-IT" b="1"/>
            <a:t> the II World war: </a:t>
          </a:r>
        </a:p>
        <a:p>
          <a:pPr algn="ctr" rtl="0"/>
          <a:r>
            <a:rPr lang="it-IT" b="1"/>
            <a:t>A DREAM</a:t>
          </a:r>
        </a:p>
        <a:p>
          <a:pPr algn="ctr" rtl="0"/>
          <a:endParaRPr lang="it-IT" b="1"/>
        </a:p>
        <a:p>
          <a:pPr algn="l" rtl="0"/>
          <a:r>
            <a:rPr lang="it-IT"/>
            <a:t>- </a:t>
          </a:r>
          <a:r>
            <a:rPr lang="it-IT" err="1"/>
            <a:t>Before</a:t>
          </a:r>
          <a:r>
            <a:rPr lang="it-IT"/>
            <a:t> </a:t>
          </a:r>
          <a:r>
            <a:rPr lang="it-IT" err="1"/>
            <a:t>becoming</a:t>
          </a:r>
          <a:r>
            <a:rPr lang="it-IT"/>
            <a:t> a </a:t>
          </a:r>
          <a:r>
            <a:rPr lang="it-IT" b="1" u="sng" err="1"/>
            <a:t>real</a:t>
          </a:r>
          <a:r>
            <a:rPr lang="it-IT" b="1" u="sng"/>
            <a:t> </a:t>
          </a:r>
          <a:r>
            <a:rPr lang="it-IT" b="1" u="sng" err="1"/>
            <a:t>political</a:t>
          </a:r>
          <a:r>
            <a:rPr lang="it-IT" b="1" u="sng"/>
            <a:t> </a:t>
          </a:r>
          <a:r>
            <a:rPr lang="it-IT" b="1" u="sng" err="1"/>
            <a:t>objective</a:t>
          </a:r>
          <a:r>
            <a:rPr lang="it-IT"/>
            <a:t>, the idea of </a:t>
          </a:r>
          <a:r>
            <a:rPr lang="it-IT" err="1"/>
            <a:t>one</a:t>
          </a:r>
          <a:r>
            <a:rPr lang="it-IT"/>
            <a:t> Europe </a:t>
          </a:r>
          <a:r>
            <a:rPr lang="it-IT" err="1"/>
            <a:t>was</a:t>
          </a:r>
          <a:r>
            <a:rPr lang="it-IT"/>
            <a:t> </a:t>
          </a:r>
          <a:r>
            <a:rPr lang="it-IT" b="1" u="sng"/>
            <a:t>just a </a:t>
          </a:r>
          <a:r>
            <a:rPr lang="it-IT" b="1" u="sng" err="1"/>
            <a:t>dream</a:t>
          </a:r>
          <a:r>
            <a:rPr lang="it-IT" b="1" u="sng"/>
            <a:t> </a:t>
          </a:r>
          <a:r>
            <a:rPr lang="it-IT"/>
            <a:t>in the </a:t>
          </a:r>
          <a:r>
            <a:rPr lang="it-IT" err="1"/>
            <a:t>minds</a:t>
          </a:r>
          <a:r>
            <a:rPr lang="it-IT"/>
            <a:t> of </a:t>
          </a:r>
          <a:r>
            <a:rPr lang="it-IT" err="1"/>
            <a:t>philosophers</a:t>
          </a:r>
          <a:r>
            <a:rPr lang="it-IT"/>
            <a:t> and </a:t>
          </a:r>
          <a:r>
            <a:rPr lang="it-IT" err="1"/>
            <a:t>visionaries</a:t>
          </a:r>
          <a:r>
            <a:rPr lang="it-IT"/>
            <a:t>. </a:t>
          </a:r>
        </a:p>
        <a:p>
          <a:pPr algn="l" rtl="0"/>
          <a:r>
            <a:rPr lang="it-IT"/>
            <a:t>Victor Hugo: </a:t>
          </a:r>
          <a:r>
            <a:rPr lang="it-IT" i="1"/>
            <a:t>a </a:t>
          </a:r>
          <a:r>
            <a:rPr lang="it-IT" i="1" err="1"/>
            <a:t>peaceful</a:t>
          </a:r>
          <a:r>
            <a:rPr lang="it-IT" i="1"/>
            <a:t> </a:t>
          </a:r>
          <a:r>
            <a:rPr lang="it-IT"/>
            <a:t>‘</a:t>
          </a:r>
          <a:r>
            <a:rPr lang="it-IT" i="1" err="1"/>
            <a:t>United</a:t>
          </a:r>
          <a:r>
            <a:rPr lang="it-IT" i="1"/>
            <a:t> </a:t>
          </a:r>
          <a:r>
            <a:rPr lang="it-IT" i="1" err="1"/>
            <a:t>States</a:t>
          </a:r>
          <a:r>
            <a:rPr lang="it-IT" i="1"/>
            <a:t> of Europe</a:t>
          </a:r>
          <a:r>
            <a:rPr lang="it-IT"/>
            <a:t>’</a:t>
          </a:r>
        </a:p>
        <a:p>
          <a:pPr algn="ctr" rtl="0"/>
          <a:endParaRPr lang="it-IT"/>
        </a:p>
      </dgm:t>
    </dgm:pt>
    <dgm:pt modelId="{3F8EF1EE-3AFA-1A40-958E-68F02451A443}" type="parTrans" cxnId="{1590D62D-5ED1-B64B-A73B-C0D6A2AB7260}">
      <dgm:prSet/>
      <dgm:spPr/>
      <dgm:t>
        <a:bodyPr/>
        <a:lstStyle/>
        <a:p>
          <a:endParaRPr lang="it-IT"/>
        </a:p>
      </dgm:t>
    </dgm:pt>
    <dgm:pt modelId="{25E3EB15-331C-B044-A139-60C35397F29D}" type="sibTrans" cxnId="{1590D62D-5ED1-B64B-A73B-C0D6A2AB7260}">
      <dgm:prSet/>
      <dgm:spPr/>
      <dgm:t>
        <a:bodyPr/>
        <a:lstStyle/>
        <a:p>
          <a:endParaRPr lang="it-IT"/>
        </a:p>
      </dgm:t>
    </dgm:pt>
    <dgm:pt modelId="{3C69BA84-EE1F-8340-8CDF-6A04602B0C79}">
      <dgm:prSet/>
      <dgm:spPr/>
      <dgm:t>
        <a:bodyPr/>
        <a:lstStyle/>
        <a:p>
          <a:pPr marL="0" marR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it-IT" b="1"/>
        </a:p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b="1" err="1"/>
            <a:t>After</a:t>
          </a:r>
          <a:r>
            <a:rPr lang="it-IT" b="1"/>
            <a:t> the II World war: </a:t>
          </a:r>
        </a:p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b="1"/>
            <a:t>A NEED</a:t>
          </a:r>
          <a:endParaRPr lang="it-IT"/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/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/>
            <a:t>- The </a:t>
          </a:r>
          <a:r>
            <a:rPr lang="it-IT" err="1"/>
            <a:t>need</a:t>
          </a:r>
          <a:r>
            <a:rPr lang="it-IT"/>
            <a:t> to create the </a:t>
          </a:r>
          <a:r>
            <a:rPr lang="it-IT" err="1"/>
            <a:t>conditions</a:t>
          </a:r>
          <a:r>
            <a:rPr lang="it-IT"/>
            <a:t> for </a:t>
          </a:r>
          <a:r>
            <a:rPr lang="it-IT" err="1"/>
            <a:t>lasting</a:t>
          </a:r>
          <a:r>
            <a:rPr lang="it-IT"/>
            <a:t> </a:t>
          </a:r>
          <a:r>
            <a:rPr lang="it-IT" err="1"/>
            <a:t>peace</a:t>
          </a:r>
          <a:r>
            <a:rPr lang="it-IT"/>
            <a:t>.</a:t>
          </a:r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/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/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/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/>
        </a:p>
        <a:p>
          <a:pPr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/>
        </a:p>
      </dgm:t>
    </dgm:pt>
    <dgm:pt modelId="{56AA9AD6-AB66-5443-A9C9-99C9CC4408DC}" type="parTrans" cxnId="{A76699CD-659F-F249-8B48-6813F97445D0}">
      <dgm:prSet/>
      <dgm:spPr/>
      <dgm:t>
        <a:bodyPr/>
        <a:lstStyle/>
        <a:p>
          <a:endParaRPr lang="it-IT"/>
        </a:p>
      </dgm:t>
    </dgm:pt>
    <dgm:pt modelId="{DB2C6A9E-6547-EA4F-BBF5-3B07A56B0CD0}" type="sibTrans" cxnId="{A76699CD-659F-F249-8B48-6813F97445D0}">
      <dgm:prSet/>
      <dgm:spPr/>
      <dgm:t>
        <a:bodyPr/>
        <a:lstStyle/>
        <a:p>
          <a:endParaRPr lang="it-IT"/>
        </a:p>
      </dgm:t>
    </dgm:pt>
    <dgm:pt modelId="{D47323D6-1486-894B-A557-B2AF3B0B5130}" type="pres">
      <dgm:prSet presAssocID="{AE3DEDE2-7933-2D4A-80AC-E053475E3A2F}" presName="diagram" presStyleCnt="0">
        <dgm:presLayoutVars>
          <dgm:dir/>
          <dgm:resizeHandles val="exact"/>
        </dgm:presLayoutVars>
      </dgm:prSet>
      <dgm:spPr/>
    </dgm:pt>
    <dgm:pt modelId="{BB532E0B-3318-7848-8A9F-5ED504495B9B}" type="pres">
      <dgm:prSet presAssocID="{714DA94A-A040-434E-AD6E-A6205CD086EF}" presName="node" presStyleLbl="node1" presStyleIdx="0" presStyleCnt="2" custScaleY="173851">
        <dgm:presLayoutVars>
          <dgm:bulletEnabled val="1"/>
        </dgm:presLayoutVars>
      </dgm:prSet>
      <dgm:spPr/>
    </dgm:pt>
    <dgm:pt modelId="{7CAEAD95-ECB0-3541-98DD-CA6CC4CA9F5B}" type="pres">
      <dgm:prSet presAssocID="{25E3EB15-331C-B044-A139-60C35397F29D}" presName="sibTrans" presStyleCnt="0"/>
      <dgm:spPr/>
    </dgm:pt>
    <dgm:pt modelId="{E83B9A20-9485-F945-BC60-57649B65311E}" type="pres">
      <dgm:prSet presAssocID="{3C69BA84-EE1F-8340-8CDF-6A04602B0C79}" presName="node" presStyleLbl="node1" presStyleIdx="1" presStyleCnt="2" custScaleY="172344">
        <dgm:presLayoutVars>
          <dgm:bulletEnabled val="1"/>
        </dgm:presLayoutVars>
      </dgm:prSet>
      <dgm:spPr/>
    </dgm:pt>
  </dgm:ptLst>
  <dgm:cxnLst>
    <dgm:cxn modelId="{1590D62D-5ED1-B64B-A73B-C0D6A2AB7260}" srcId="{AE3DEDE2-7933-2D4A-80AC-E053475E3A2F}" destId="{714DA94A-A040-434E-AD6E-A6205CD086EF}" srcOrd="0" destOrd="0" parTransId="{3F8EF1EE-3AFA-1A40-958E-68F02451A443}" sibTransId="{25E3EB15-331C-B044-A139-60C35397F29D}"/>
    <dgm:cxn modelId="{EB5D8244-2121-984D-9AEA-10C075041650}" type="presOf" srcId="{714DA94A-A040-434E-AD6E-A6205CD086EF}" destId="{BB532E0B-3318-7848-8A9F-5ED504495B9B}" srcOrd="0" destOrd="0" presId="urn:microsoft.com/office/officeart/2005/8/layout/default"/>
    <dgm:cxn modelId="{B29F449E-B561-AF46-AD16-37386CEB0DC8}" type="presOf" srcId="{3C69BA84-EE1F-8340-8CDF-6A04602B0C79}" destId="{E83B9A20-9485-F945-BC60-57649B65311E}" srcOrd="0" destOrd="0" presId="urn:microsoft.com/office/officeart/2005/8/layout/default"/>
    <dgm:cxn modelId="{A76699CD-659F-F249-8B48-6813F97445D0}" srcId="{AE3DEDE2-7933-2D4A-80AC-E053475E3A2F}" destId="{3C69BA84-EE1F-8340-8CDF-6A04602B0C79}" srcOrd="1" destOrd="0" parTransId="{56AA9AD6-AB66-5443-A9C9-99C9CC4408DC}" sibTransId="{DB2C6A9E-6547-EA4F-BBF5-3B07A56B0CD0}"/>
    <dgm:cxn modelId="{FC066ED2-A285-1D46-9ED2-BF081368B7BA}" type="presOf" srcId="{AE3DEDE2-7933-2D4A-80AC-E053475E3A2F}" destId="{D47323D6-1486-894B-A557-B2AF3B0B5130}" srcOrd="0" destOrd="0" presId="urn:microsoft.com/office/officeart/2005/8/layout/default"/>
    <dgm:cxn modelId="{853743A3-898E-B44B-9E00-5B28CB8BB544}" type="presParOf" srcId="{D47323D6-1486-894B-A557-B2AF3B0B5130}" destId="{BB532E0B-3318-7848-8A9F-5ED504495B9B}" srcOrd="0" destOrd="0" presId="urn:microsoft.com/office/officeart/2005/8/layout/default"/>
    <dgm:cxn modelId="{682E0492-C5AC-E144-B402-AAE13E9375AD}" type="presParOf" srcId="{D47323D6-1486-894B-A557-B2AF3B0B5130}" destId="{7CAEAD95-ECB0-3541-98DD-CA6CC4CA9F5B}" srcOrd="1" destOrd="0" presId="urn:microsoft.com/office/officeart/2005/8/layout/default"/>
    <dgm:cxn modelId="{BB1AFF4B-9CF1-A64F-9C6E-DA1FFD0CB4C8}" type="presParOf" srcId="{D47323D6-1486-894B-A557-B2AF3B0B5130}" destId="{E83B9A20-9485-F945-BC60-57649B65311E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89BC98E-B313-0142-82E7-4A332B118B4F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A96858F0-BA02-5E4A-A226-5A7D27C4EC3A}">
      <dgm:prSet/>
      <dgm:spPr/>
      <dgm:t>
        <a:bodyPr/>
        <a:lstStyle/>
        <a:p>
          <a:pPr rtl="0"/>
          <a:r>
            <a:rPr lang="it-IT" b="1"/>
            <a:t>SCHUMAN SPEECH</a:t>
          </a:r>
          <a:endParaRPr lang="it-IT"/>
        </a:p>
      </dgm:t>
    </dgm:pt>
    <dgm:pt modelId="{3412DD26-F317-4148-8C3B-2D7FA5BE0625}" type="parTrans" cxnId="{65461B30-3662-1048-B6C3-539590193C3E}">
      <dgm:prSet/>
      <dgm:spPr/>
      <dgm:t>
        <a:bodyPr/>
        <a:lstStyle/>
        <a:p>
          <a:endParaRPr lang="it-IT"/>
        </a:p>
      </dgm:t>
    </dgm:pt>
    <dgm:pt modelId="{2B41758C-BB80-EA45-B317-1B67E220EBB1}" type="sibTrans" cxnId="{65461B30-3662-1048-B6C3-539590193C3E}">
      <dgm:prSet/>
      <dgm:spPr/>
      <dgm:t>
        <a:bodyPr/>
        <a:lstStyle/>
        <a:p>
          <a:endParaRPr lang="it-IT"/>
        </a:p>
      </dgm:t>
    </dgm:pt>
    <dgm:pt modelId="{A0E101BB-1AFC-1441-8898-39102265830E}">
      <dgm:prSet/>
      <dgm:spPr/>
      <dgm:t>
        <a:bodyPr/>
        <a:lstStyle/>
        <a:p>
          <a:pPr rtl="0"/>
          <a:r>
            <a:rPr lang="it-IT" b="1"/>
            <a:t>ECSC PREAMBLE</a:t>
          </a:r>
          <a:endParaRPr lang="it-IT"/>
        </a:p>
      </dgm:t>
    </dgm:pt>
    <dgm:pt modelId="{F9D57EC8-3EB8-8145-9DFA-EAFD6C723B2F}" type="parTrans" cxnId="{E9929B1D-36DB-7241-9798-ABC50B5D3C89}">
      <dgm:prSet/>
      <dgm:spPr/>
      <dgm:t>
        <a:bodyPr/>
        <a:lstStyle/>
        <a:p>
          <a:endParaRPr lang="it-IT"/>
        </a:p>
      </dgm:t>
    </dgm:pt>
    <dgm:pt modelId="{1FB1F92F-7477-8840-ADE5-2906A00358F9}" type="sibTrans" cxnId="{E9929B1D-36DB-7241-9798-ABC50B5D3C89}">
      <dgm:prSet/>
      <dgm:spPr/>
      <dgm:t>
        <a:bodyPr/>
        <a:lstStyle/>
        <a:p>
          <a:endParaRPr lang="it-IT"/>
        </a:p>
      </dgm:t>
    </dgm:pt>
    <dgm:pt modelId="{ECBF9DC5-0153-9142-9A1F-610A150A4D25}">
      <dgm:prSet/>
      <dgm:spPr/>
      <dgm:t>
        <a:bodyPr/>
        <a:lstStyle/>
        <a:p>
          <a:pPr rtl="0"/>
          <a:r>
            <a:rPr lang="it-IT" b="1"/>
            <a:t>TREATY ON EUROPEAN UNION PREAMBLE</a:t>
          </a:r>
          <a:endParaRPr lang="it-IT"/>
        </a:p>
      </dgm:t>
    </dgm:pt>
    <dgm:pt modelId="{3B5E46F3-FD37-D440-833B-8EF97BFFE227}" type="parTrans" cxnId="{D3117861-2B96-7240-8755-C5769C687C51}">
      <dgm:prSet/>
      <dgm:spPr/>
      <dgm:t>
        <a:bodyPr/>
        <a:lstStyle/>
        <a:p>
          <a:endParaRPr lang="it-IT"/>
        </a:p>
      </dgm:t>
    </dgm:pt>
    <dgm:pt modelId="{892ED23B-350C-484B-ADCA-AB31363F4C69}" type="sibTrans" cxnId="{D3117861-2B96-7240-8755-C5769C687C51}">
      <dgm:prSet/>
      <dgm:spPr/>
      <dgm:t>
        <a:bodyPr/>
        <a:lstStyle/>
        <a:p>
          <a:endParaRPr lang="it-IT"/>
        </a:p>
      </dgm:t>
    </dgm:pt>
    <dgm:pt modelId="{A4218E62-7DF1-FE47-A016-FF7775D1CA5B}">
      <dgm:prSet/>
      <dgm:spPr/>
      <dgm:t>
        <a:bodyPr/>
        <a:lstStyle/>
        <a:p>
          <a:pPr rtl="0"/>
          <a:r>
            <a:rPr lang="it-IT" b="1"/>
            <a:t>TREATY ON EUROPEAN UNION - ART. 1-5</a:t>
          </a:r>
          <a:endParaRPr lang="it-IT"/>
        </a:p>
      </dgm:t>
    </dgm:pt>
    <dgm:pt modelId="{98CB740D-0ECE-E649-9CA4-056365DBBD92}" type="parTrans" cxnId="{78ACB579-6DA5-E442-96E6-3AA6F6BD0189}">
      <dgm:prSet/>
      <dgm:spPr/>
      <dgm:t>
        <a:bodyPr/>
        <a:lstStyle/>
        <a:p>
          <a:endParaRPr lang="it-IT"/>
        </a:p>
      </dgm:t>
    </dgm:pt>
    <dgm:pt modelId="{868142AB-F432-3742-AAAB-9C699A2EFA3D}" type="sibTrans" cxnId="{78ACB579-6DA5-E442-96E6-3AA6F6BD0189}">
      <dgm:prSet/>
      <dgm:spPr/>
      <dgm:t>
        <a:bodyPr/>
        <a:lstStyle/>
        <a:p>
          <a:endParaRPr lang="it-IT"/>
        </a:p>
      </dgm:t>
    </dgm:pt>
    <dgm:pt modelId="{5A35C25C-ED1E-A14A-8A06-606FC3CFD467}" type="pres">
      <dgm:prSet presAssocID="{789BC98E-B313-0142-82E7-4A332B118B4F}" presName="diagram" presStyleCnt="0">
        <dgm:presLayoutVars>
          <dgm:dir/>
          <dgm:resizeHandles val="exact"/>
        </dgm:presLayoutVars>
      </dgm:prSet>
      <dgm:spPr/>
    </dgm:pt>
    <dgm:pt modelId="{CF461C1E-C323-FF4F-8C89-1B51ECA0AB57}" type="pres">
      <dgm:prSet presAssocID="{A96858F0-BA02-5E4A-A226-5A7D27C4EC3A}" presName="node" presStyleLbl="node1" presStyleIdx="0" presStyleCnt="4">
        <dgm:presLayoutVars>
          <dgm:bulletEnabled val="1"/>
        </dgm:presLayoutVars>
      </dgm:prSet>
      <dgm:spPr/>
    </dgm:pt>
    <dgm:pt modelId="{A3BEBD4E-2749-A345-9CB2-D7C10C04E87E}" type="pres">
      <dgm:prSet presAssocID="{2B41758C-BB80-EA45-B317-1B67E220EBB1}" presName="sibTrans" presStyleCnt="0"/>
      <dgm:spPr/>
    </dgm:pt>
    <dgm:pt modelId="{BB9AD27C-A395-6644-BB57-87130944D8D5}" type="pres">
      <dgm:prSet presAssocID="{A0E101BB-1AFC-1441-8898-39102265830E}" presName="node" presStyleLbl="node1" presStyleIdx="1" presStyleCnt="4">
        <dgm:presLayoutVars>
          <dgm:bulletEnabled val="1"/>
        </dgm:presLayoutVars>
      </dgm:prSet>
      <dgm:spPr/>
    </dgm:pt>
    <dgm:pt modelId="{51E4D9BF-DCCF-634A-A173-55213DED9BAD}" type="pres">
      <dgm:prSet presAssocID="{1FB1F92F-7477-8840-ADE5-2906A00358F9}" presName="sibTrans" presStyleCnt="0"/>
      <dgm:spPr/>
    </dgm:pt>
    <dgm:pt modelId="{EDF10CA6-6AE9-A74E-9498-44C39F6C582A}" type="pres">
      <dgm:prSet presAssocID="{ECBF9DC5-0153-9142-9A1F-610A150A4D25}" presName="node" presStyleLbl="node1" presStyleIdx="2" presStyleCnt="4">
        <dgm:presLayoutVars>
          <dgm:bulletEnabled val="1"/>
        </dgm:presLayoutVars>
      </dgm:prSet>
      <dgm:spPr/>
    </dgm:pt>
    <dgm:pt modelId="{5D2B3811-5E54-A543-9520-F9ACE2CEE9FB}" type="pres">
      <dgm:prSet presAssocID="{892ED23B-350C-484B-ADCA-AB31363F4C69}" presName="sibTrans" presStyleCnt="0"/>
      <dgm:spPr/>
    </dgm:pt>
    <dgm:pt modelId="{8D138DB5-106B-4642-83AF-D0E6C2D01777}" type="pres">
      <dgm:prSet presAssocID="{A4218E62-7DF1-FE47-A016-FF7775D1CA5B}" presName="node" presStyleLbl="node1" presStyleIdx="3" presStyleCnt="4">
        <dgm:presLayoutVars>
          <dgm:bulletEnabled val="1"/>
        </dgm:presLayoutVars>
      </dgm:prSet>
      <dgm:spPr/>
    </dgm:pt>
  </dgm:ptLst>
  <dgm:cxnLst>
    <dgm:cxn modelId="{E9929B1D-36DB-7241-9798-ABC50B5D3C89}" srcId="{789BC98E-B313-0142-82E7-4A332B118B4F}" destId="{A0E101BB-1AFC-1441-8898-39102265830E}" srcOrd="1" destOrd="0" parTransId="{F9D57EC8-3EB8-8145-9DFA-EAFD6C723B2F}" sibTransId="{1FB1F92F-7477-8840-ADE5-2906A00358F9}"/>
    <dgm:cxn modelId="{65461B30-3662-1048-B6C3-539590193C3E}" srcId="{789BC98E-B313-0142-82E7-4A332B118B4F}" destId="{A96858F0-BA02-5E4A-A226-5A7D27C4EC3A}" srcOrd="0" destOrd="0" parTransId="{3412DD26-F317-4148-8C3B-2D7FA5BE0625}" sibTransId="{2B41758C-BB80-EA45-B317-1B67E220EBB1}"/>
    <dgm:cxn modelId="{D66C1F37-AEFA-4845-9AA4-3BCAAFDD198B}" type="presOf" srcId="{A4218E62-7DF1-FE47-A016-FF7775D1CA5B}" destId="{8D138DB5-106B-4642-83AF-D0E6C2D01777}" srcOrd="0" destOrd="0" presId="urn:microsoft.com/office/officeart/2005/8/layout/default"/>
    <dgm:cxn modelId="{D3117861-2B96-7240-8755-C5769C687C51}" srcId="{789BC98E-B313-0142-82E7-4A332B118B4F}" destId="{ECBF9DC5-0153-9142-9A1F-610A150A4D25}" srcOrd="2" destOrd="0" parTransId="{3B5E46F3-FD37-D440-833B-8EF97BFFE227}" sibTransId="{892ED23B-350C-484B-ADCA-AB31363F4C69}"/>
    <dgm:cxn modelId="{352D0A49-E0CD-1B42-8DFD-3CC3F4819051}" type="presOf" srcId="{A96858F0-BA02-5E4A-A226-5A7D27C4EC3A}" destId="{CF461C1E-C323-FF4F-8C89-1B51ECA0AB57}" srcOrd="0" destOrd="0" presId="urn:microsoft.com/office/officeart/2005/8/layout/default"/>
    <dgm:cxn modelId="{42709A52-B6A0-3B42-9266-D87EF8FC12F2}" type="presOf" srcId="{A0E101BB-1AFC-1441-8898-39102265830E}" destId="{BB9AD27C-A395-6644-BB57-87130944D8D5}" srcOrd="0" destOrd="0" presId="urn:microsoft.com/office/officeart/2005/8/layout/default"/>
    <dgm:cxn modelId="{78ACB579-6DA5-E442-96E6-3AA6F6BD0189}" srcId="{789BC98E-B313-0142-82E7-4A332B118B4F}" destId="{A4218E62-7DF1-FE47-A016-FF7775D1CA5B}" srcOrd="3" destOrd="0" parTransId="{98CB740D-0ECE-E649-9CA4-056365DBBD92}" sibTransId="{868142AB-F432-3742-AAAB-9C699A2EFA3D}"/>
    <dgm:cxn modelId="{E0D496BD-A2F6-8241-831C-0CD8FCD0AA03}" type="presOf" srcId="{ECBF9DC5-0153-9142-9A1F-610A150A4D25}" destId="{EDF10CA6-6AE9-A74E-9498-44C39F6C582A}" srcOrd="0" destOrd="0" presId="urn:microsoft.com/office/officeart/2005/8/layout/default"/>
    <dgm:cxn modelId="{A2EE9CE2-5E63-F946-8C19-1EFD5DD604D6}" type="presOf" srcId="{789BC98E-B313-0142-82E7-4A332B118B4F}" destId="{5A35C25C-ED1E-A14A-8A06-606FC3CFD467}" srcOrd="0" destOrd="0" presId="urn:microsoft.com/office/officeart/2005/8/layout/default"/>
    <dgm:cxn modelId="{C24089DA-D480-5F4A-9676-7C8AAFC98E85}" type="presParOf" srcId="{5A35C25C-ED1E-A14A-8A06-606FC3CFD467}" destId="{CF461C1E-C323-FF4F-8C89-1B51ECA0AB57}" srcOrd="0" destOrd="0" presId="urn:microsoft.com/office/officeart/2005/8/layout/default"/>
    <dgm:cxn modelId="{E396383C-1D1F-6942-8707-20539923B160}" type="presParOf" srcId="{5A35C25C-ED1E-A14A-8A06-606FC3CFD467}" destId="{A3BEBD4E-2749-A345-9CB2-D7C10C04E87E}" srcOrd="1" destOrd="0" presId="urn:microsoft.com/office/officeart/2005/8/layout/default"/>
    <dgm:cxn modelId="{DC544A1E-77B0-104A-90F8-21E2EF0E3212}" type="presParOf" srcId="{5A35C25C-ED1E-A14A-8A06-606FC3CFD467}" destId="{BB9AD27C-A395-6644-BB57-87130944D8D5}" srcOrd="2" destOrd="0" presId="urn:microsoft.com/office/officeart/2005/8/layout/default"/>
    <dgm:cxn modelId="{08B692E7-C084-F447-AC87-33F5006AB493}" type="presParOf" srcId="{5A35C25C-ED1E-A14A-8A06-606FC3CFD467}" destId="{51E4D9BF-DCCF-634A-A173-55213DED9BAD}" srcOrd="3" destOrd="0" presId="urn:microsoft.com/office/officeart/2005/8/layout/default"/>
    <dgm:cxn modelId="{1E088B49-C667-6B46-84DC-BC3AFA82BA78}" type="presParOf" srcId="{5A35C25C-ED1E-A14A-8A06-606FC3CFD467}" destId="{EDF10CA6-6AE9-A74E-9498-44C39F6C582A}" srcOrd="4" destOrd="0" presId="urn:microsoft.com/office/officeart/2005/8/layout/default"/>
    <dgm:cxn modelId="{7C3A7E77-A28B-214F-ABB0-6C64EE312CDA}" type="presParOf" srcId="{5A35C25C-ED1E-A14A-8A06-606FC3CFD467}" destId="{5D2B3811-5E54-A543-9520-F9ACE2CEE9FB}" srcOrd="5" destOrd="0" presId="urn:microsoft.com/office/officeart/2005/8/layout/default"/>
    <dgm:cxn modelId="{90CF0C0E-F1D9-A647-903B-D81424A0A1CA}" type="presParOf" srcId="{5A35C25C-ED1E-A14A-8A06-606FC3CFD467}" destId="{8D138DB5-106B-4642-83AF-D0E6C2D0177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265AAED-9172-CC4E-9730-B8A27D3F6DB3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BFFCD2DF-6870-C74A-8B3C-AD66238EEF64}">
      <dgm:prSet/>
      <dgm:spPr/>
      <dgm:t>
        <a:bodyPr/>
        <a:lstStyle/>
        <a:p>
          <a:pPr rtl="0"/>
          <a:r>
            <a:rPr lang="it-IT" err="1"/>
            <a:t>They</a:t>
          </a:r>
          <a:r>
            <a:rPr lang="it-IT"/>
            <a:t> </a:t>
          </a:r>
          <a:r>
            <a:rPr lang="it-IT" err="1"/>
            <a:t>shared</a:t>
          </a:r>
          <a:r>
            <a:rPr lang="it-IT"/>
            <a:t> the </a:t>
          </a:r>
          <a:r>
            <a:rPr lang="it-IT" err="1"/>
            <a:t>same</a:t>
          </a:r>
          <a:r>
            <a:rPr lang="it-IT"/>
            <a:t> </a:t>
          </a:r>
          <a:r>
            <a:rPr lang="it-IT" err="1"/>
            <a:t>governing</a:t>
          </a:r>
          <a:r>
            <a:rPr lang="it-IT"/>
            <a:t> </a:t>
          </a:r>
          <a:r>
            <a:rPr lang="it-IT" err="1"/>
            <a:t>institutions</a:t>
          </a:r>
          <a:r>
            <a:rPr lang="it-IT"/>
            <a:t> (</a:t>
          </a:r>
          <a:r>
            <a:rPr lang="it-IT" err="1"/>
            <a:t>those</a:t>
          </a:r>
          <a:r>
            <a:rPr lang="it-IT"/>
            <a:t> of the EEC) from 1967 </a:t>
          </a:r>
          <a:r>
            <a:rPr lang="it-IT" err="1"/>
            <a:t>until</a:t>
          </a:r>
          <a:r>
            <a:rPr lang="it-IT"/>
            <a:t> </a:t>
          </a:r>
          <a:r>
            <a:rPr lang="it-IT" err="1"/>
            <a:t>those</a:t>
          </a:r>
          <a:r>
            <a:rPr lang="it-IT"/>
            <a:t> </a:t>
          </a:r>
          <a:r>
            <a:rPr lang="it-IT" err="1"/>
            <a:t>institutions</a:t>
          </a:r>
          <a:r>
            <a:rPr lang="it-IT"/>
            <a:t> </a:t>
          </a:r>
          <a:r>
            <a:rPr lang="it-IT" err="1"/>
            <a:t>became</a:t>
          </a:r>
          <a:r>
            <a:rPr lang="it-IT"/>
            <a:t> </a:t>
          </a:r>
          <a:r>
            <a:rPr lang="it-IT" err="1"/>
            <a:t>those</a:t>
          </a:r>
          <a:r>
            <a:rPr lang="it-IT"/>
            <a:t> of the EU (1992). </a:t>
          </a:r>
        </a:p>
      </dgm:t>
    </dgm:pt>
    <dgm:pt modelId="{2AF54419-F4B3-4D4D-A948-55E0427FD95F}" type="parTrans" cxnId="{494D3175-298C-2B47-934F-2ADC2E56BBAA}">
      <dgm:prSet/>
      <dgm:spPr/>
      <dgm:t>
        <a:bodyPr/>
        <a:lstStyle/>
        <a:p>
          <a:endParaRPr lang="it-IT"/>
        </a:p>
      </dgm:t>
    </dgm:pt>
    <dgm:pt modelId="{F3FDE1B1-B72F-0D49-87B7-33B2A9BE1898}" type="sibTrans" cxnId="{494D3175-298C-2B47-934F-2ADC2E56BBAA}">
      <dgm:prSet/>
      <dgm:spPr/>
      <dgm:t>
        <a:bodyPr/>
        <a:lstStyle/>
        <a:p>
          <a:endParaRPr lang="it-IT"/>
        </a:p>
      </dgm:t>
    </dgm:pt>
    <dgm:pt modelId="{5771AAEA-25D7-4548-BABF-CF0072B9A381}">
      <dgm:prSet/>
      <dgm:spPr/>
      <dgm:t>
        <a:bodyPr/>
        <a:lstStyle/>
        <a:p>
          <a:pPr rtl="0"/>
          <a:r>
            <a:rPr lang="it-IT"/>
            <a:t>The EC operated as the largest of the EU's three pillars until was absorbed and the EU was designated as its legal successor. </a:t>
          </a:r>
        </a:p>
      </dgm:t>
    </dgm:pt>
    <dgm:pt modelId="{B82CC96A-7A7F-EE41-90DE-FD60F222D963}" type="parTrans" cxnId="{6FB436E4-EEB0-AF4A-A28F-B20ADEAD3597}">
      <dgm:prSet/>
      <dgm:spPr/>
      <dgm:t>
        <a:bodyPr/>
        <a:lstStyle/>
        <a:p>
          <a:endParaRPr lang="it-IT"/>
        </a:p>
      </dgm:t>
    </dgm:pt>
    <dgm:pt modelId="{17F45DBF-18AD-C14B-A035-9AE9CE610DBB}" type="sibTrans" cxnId="{6FB436E4-EEB0-AF4A-A28F-B20ADEAD3597}">
      <dgm:prSet/>
      <dgm:spPr/>
      <dgm:t>
        <a:bodyPr/>
        <a:lstStyle/>
        <a:p>
          <a:endParaRPr lang="it-IT"/>
        </a:p>
      </dgm:t>
    </dgm:pt>
    <dgm:pt modelId="{C93BE3FF-C421-6640-9CC1-ADB48504CF30}">
      <dgm:prSet/>
      <dgm:spPr/>
      <dgm:t>
        <a:bodyPr/>
        <a:lstStyle/>
        <a:p>
          <a:pPr rtl="0"/>
          <a:r>
            <a:rPr lang="it-IT"/>
            <a:t>The ECSC expired in 2002.</a:t>
          </a:r>
        </a:p>
      </dgm:t>
    </dgm:pt>
    <dgm:pt modelId="{616239B3-A07B-9545-815C-CE869D845F17}" type="parTrans" cxnId="{23A289E7-3278-AF4C-96F1-B09DAFCA8FB3}">
      <dgm:prSet/>
      <dgm:spPr/>
      <dgm:t>
        <a:bodyPr/>
        <a:lstStyle/>
        <a:p>
          <a:endParaRPr lang="it-IT"/>
        </a:p>
      </dgm:t>
    </dgm:pt>
    <dgm:pt modelId="{A504413F-F253-9F43-872F-7BF9CBF8A006}" type="sibTrans" cxnId="{23A289E7-3278-AF4C-96F1-B09DAFCA8FB3}">
      <dgm:prSet/>
      <dgm:spPr/>
      <dgm:t>
        <a:bodyPr/>
        <a:lstStyle/>
        <a:p>
          <a:endParaRPr lang="it-IT"/>
        </a:p>
      </dgm:t>
    </dgm:pt>
    <dgm:pt modelId="{FB30C75D-7CC2-4643-A580-7B2BDF9DCFC4}">
      <dgm:prSet/>
      <dgm:spPr/>
      <dgm:t>
        <a:bodyPr/>
        <a:lstStyle/>
        <a:p>
          <a:pPr rtl="0"/>
          <a:r>
            <a:rPr lang="it-IT"/>
            <a:t>Euratom remains until 2009.</a:t>
          </a:r>
        </a:p>
      </dgm:t>
    </dgm:pt>
    <dgm:pt modelId="{7FF7975E-8A33-DE41-8391-AD5C9165CED8}" type="parTrans" cxnId="{F24CACC4-03D0-0D4D-963E-B13EE3B810BE}">
      <dgm:prSet/>
      <dgm:spPr/>
      <dgm:t>
        <a:bodyPr/>
        <a:lstStyle/>
        <a:p>
          <a:endParaRPr lang="it-IT"/>
        </a:p>
      </dgm:t>
    </dgm:pt>
    <dgm:pt modelId="{F300417F-091C-E34D-8495-E1260DE4945E}" type="sibTrans" cxnId="{F24CACC4-03D0-0D4D-963E-B13EE3B810BE}">
      <dgm:prSet/>
      <dgm:spPr/>
      <dgm:t>
        <a:bodyPr/>
        <a:lstStyle/>
        <a:p>
          <a:endParaRPr lang="it-IT"/>
        </a:p>
      </dgm:t>
    </dgm:pt>
    <dgm:pt modelId="{FC93580F-DD70-D14E-B161-11C05A6D3F49}" type="pres">
      <dgm:prSet presAssocID="{0265AAED-9172-CC4E-9730-B8A27D3F6DB3}" presName="linear" presStyleCnt="0">
        <dgm:presLayoutVars>
          <dgm:animLvl val="lvl"/>
          <dgm:resizeHandles val="exact"/>
        </dgm:presLayoutVars>
      </dgm:prSet>
      <dgm:spPr/>
    </dgm:pt>
    <dgm:pt modelId="{E9BAE2CF-470C-6D4B-82A3-A7D8823E6CEE}" type="pres">
      <dgm:prSet presAssocID="{BFFCD2DF-6870-C74A-8B3C-AD66238EEF6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626D434-30E2-D64C-B8F9-D4BD12B68DD7}" type="pres">
      <dgm:prSet presAssocID="{F3FDE1B1-B72F-0D49-87B7-33B2A9BE1898}" presName="spacer" presStyleCnt="0"/>
      <dgm:spPr/>
    </dgm:pt>
    <dgm:pt modelId="{F3EE4D48-20EA-9F44-B7F5-2EF02809AD22}" type="pres">
      <dgm:prSet presAssocID="{5771AAEA-25D7-4548-BABF-CF0072B9A38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57151E9-BC63-1541-9522-AB84AD8A9B83}" type="pres">
      <dgm:prSet presAssocID="{17F45DBF-18AD-C14B-A035-9AE9CE610DBB}" presName="spacer" presStyleCnt="0"/>
      <dgm:spPr/>
    </dgm:pt>
    <dgm:pt modelId="{775F40D2-2707-114E-9633-A9A7632C5143}" type="pres">
      <dgm:prSet presAssocID="{C93BE3FF-C421-6640-9CC1-ADB48504CF3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353BEEF-C5A7-CE40-9E76-A83623E1C5FA}" type="pres">
      <dgm:prSet presAssocID="{A504413F-F253-9F43-872F-7BF9CBF8A006}" presName="spacer" presStyleCnt="0"/>
      <dgm:spPr/>
    </dgm:pt>
    <dgm:pt modelId="{52EA8E1F-C42A-6D49-83FF-E5FC31D77677}" type="pres">
      <dgm:prSet presAssocID="{FB30C75D-7CC2-4643-A580-7B2BDF9DCFC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CF6FE35-4EC0-9241-A743-52AB5E8E02C3}" type="presOf" srcId="{BFFCD2DF-6870-C74A-8B3C-AD66238EEF64}" destId="{E9BAE2CF-470C-6D4B-82A3-A7D8823E6CEE}" srcOrd="0" destOrd="0" presId="urn:microsoft.com/office/officeart/2005/8/layout/vList2"/>
    <dgm:cxn modelId="{F6DA7E6B-3248-C046-B953-8C3286820CE2}" type="presOf" srcId="{FB30C75D-7CC2-4643-A580-7B2BDF9DCFC4}" destId="{52EA8E1F-C42A-6D49-83FF-E5FC31D77677}" srcOrd="0" destOrd="0" presId="urn:microsoft.com/office/officeart/2005/8/layout/vList2"/>
    <dgm:cxn modelId="{494D3175-298C-2B47-934F-2ADC2E56BBAA}" srcId="{0265AAED-9172-CC4E-9730-B8A27D3F6DB3}" destId="{BFFCD2DF-6870-C74A-8B3C-AD66238EEF64}" srcOrd="0" destOrd="0" parTransId="{2AF54419-F4B3-4D4D-A948-55E0427FD95F}" sibTransId="{F3FDE1B1-B72F-0D49-87B7-33B2A9BE1898}"/>
    <dgm:cxn modelId="{71EE917F-C0A3-934F-8825-FF0AEECA69A4}" type="presOf" srcId="{C93BE3FF-C421-6640-9CC1-ADB48504CF30}" destId="{775F40D2-2707-114E-9633-A9A7632C5143}" srcOrd="0" destOrd="0" presId="urn:microsoft.com/office/officeart/2005/8/layout/vList2"/>
    <dgm:cxn modelId="{619EA594-E290-A046-AF88-BFFEA07EC413}" type="presOf" srcId="{0265AAED-9172-CC4E-9730-B8A27D3F6DB3}" destId="{FC93580F-DD70-D14E-B161-11C05A6D3F49}" srcOrd="0" destOrd="0" presId="urn:microsoft.com/office/officeart/2005/8/layout/vList2"/>
    <dgm:cxn modelId="{F24CACC4-03D0-0D4D-963E-B13EE3B810BE}" srcId="{0265AAED-9172-CC4E-9730-B8A27D3F6DB3}" destId="{FB30C75D-7CC2-4643-A580-7B2BDF9DCFC4}" srcOrd="3" destOrd="0" parTransId="{7FF7975E-8A33-DE41-8391-AD5C9165CED8}" sibTransId="{F300417F-091C-E34D-8495-E1260DE4945E}"/>
    <dgm:cxn modelId="{232F8ED7-3A93-214B-AEE9-37A6A0AC3F44}" type="presOf" srcId="{5771AAEA-25D7-4548-BABF-CF0072B9A381}" destId="{F3EE4D48-20EA-9F44-B7F5-2EF02809AD22}" srcOrd="0" destOrd="0" presId="urn:microsoft.com/office/officeart/2005/8/layout/vList2"/>
    <dgm:cxn modelId="{6FB436E4-EEB0-AF4A-A28F-B20ADEAD3597}" srcId="{0265AAED-9172-CC4E-9730-B8A27D3F6DB3}" destId="{5771AAEA-25D7-4548-BABF-CF0072B9A381}" srcOrd="1" destOrd="0" parTransId="{B82CC96A-7A7F-EE41-90DE-FD60F222D963}" sibTransId="{17F45DBF-18AD-C14B-A035-9AE9CE610DBB}"/>
    <dgm:cxn modelId="{23A289E7-3278-AF4C-96F1-B09DAFCA8FB3}" srcId="{0265AAED-9172-CC4E-9730-B8A27D3F6DB3}" destId="{C93BE3FF-C421-6640-9CC1-ADB48504CF30}" srcOrd="2" destOrd="0" parTransId="{616239B3-A07B-9545-815C-CE869D845F17}" sibTransId="{A504413F-F253-9F43-872F-7BF9CBF8A006}"/>
    <dgm:cxn modelId="{7595879F-810B-DD49-9ADB-2DF86708C3DE}" type="presParOf" srcId="{FC93580F-DD70-D14E-B161-11C05A6D3F49}" destId="{E9BAE2CF-470C-6D4B-82A3-A7D8823E6CEE}" srcOrd="0" destOrd="0" presId="urn:microsoft.com/office/officeart/2005/8/layout/vList2"/>
    <dgm:cxn modelId="{43BA5793-2BC5-2443-912B-0940446434AE}" type="presParOf" srcId="{FC93580F-DD70-D14E-B161-11C05A6D3F49}" destId="{4626D434-30E2-D64C-B8F9-D4BD12B68DD7}" srcOrd="1" destOrd="0" presId="urn:microsoft.com/office/officeart/2005/8/layout/vList2"/>
    <dgm:cxn modelId="{985CAB2C-FBFF-0E4E-89FE-F649021820BB}" type="presParOf" srcId="{FC93580F-DD70-D14E-B161-11C05A6D3F49}" destId="{F3EE4D48-20EA-9F44-B7F5-2EF02809AD22}" srcOrd="2" destOrd="0" presId="urn:microsoft.com/office/officeart/2005/8/layout/vList2"/>
    <dgm:cxn modelId="{3097B32B-8537-FE4D-89D9-F21970F521CB}" type="presParOf" srcId="{FC93580F-DD70-D14E-B161-11C05A6D3F49}" destId="{557151E9-BC63-1541-9522-AB84AD8A9B83}" srcOrd="3" destOrd="0" presId="urn:microsoft.com/office/officeart/2005/8/layout/vList2"/>
    <dgm:cxn modelId="{AE21715A-EA3C-244A-9AF9-89CE8480582F}" type="presParOf" srcId="{FC93580F-DD70-D14E-B161-11C05A6D3F49}" destId="{775F40D2-2707-114E-9633-A9A7632C5143}" srcOrd="4" destOrd="0" presId="urn:microsoft.com/office/officeart/2005/8/layout/vList2"/>
    <dgm:cxn modelId="{3270D017-9737-C44F-9EA4-9F4F62233837}" type="presParOf" srcId="{FC93580F-DD70-D14E-B161-11C05A6D3F49}" destId="{1353BEEF-C5A7-CE40-9E76-A83623E1C5FA}" srcOrd="5" destOrd="0" presId="urn:microsoft.com/office/officeart/2005/8/layout/vList2"/>
    <dgm:cxn modelId="{CB5B1B2C-509A-5D4D-9273-7004CAF69B98}" type="presParOf" srcId="{FC93580F-DD70-D14E-B161-11C05A6D3F49}" destId="{52EA8E1F-C42A-6D49-83FF-E5FC31D7767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5B9F002-1508-3041-9D1D-1CDC8AB8877D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7947D1D7-3CBE-C842-915C-76484A65B94E}">
      <dgm:prSet custT="1"/>
      <dgm:spPr>
        <a:solidFill>
          <a:srgbClr val="C00000"/>
        </a:solidFill>
      </dgm:spPr>
      <dgm:t>
        <a:bodyPr/>
        <a:lstStyle/>
        <a:p>
          <a:pPr rtl="0"/>
          <a:r>
            <a:rPr lang="nl-NL" sz="3600" b="1"/>
            <a:t>EC – EU : </a:t>
          </a:r>
          <a:r>
            <a:rPr lang="nl-NL" sz="3600" b="1" err="1"/>
            <a:t>own</a:t>
          </a:r>
          <a:r>
            <a:rPr lang="nl-NL" sz="3600" b="1"/>
            <a:t> system of </a:t>
          </a:r>
          <a:r>
            <a:rPr lang="nl-NL" sz="3600" b="1" err="1"/>
            <a:t>law</a:t>
          </a:r>
          <a:r>
            <a:rPr lang="nl-NL" sz="3600" b="1"/>
            <a:t> </a:t>
          </a:r>
          <a:r>
            <a:rPr lang="nl-NL" sz="3600" b="1" u="sng" cap="all" baseline="0"/>
            <a:t>special</a:t>
          </a:r>
          <a:r>
            <a:rPr lang="nl-NL" sz="3600" b="1" cap="all" baseline="0"/>
            <a:t> </a:t>
          </a:r>
          <a:r>
            <a:rPr lang="nl-NL" sz="3600" b="1" err="1"/>
            <a:t>because</a:t>
          </a:r>
          <a:r>
            <a:rPr lang="nl-NL" sz="3600" b="1"/>
            <a:t>:</a:t>
          </a:r>
          <a:endParaRPr lang="nl-NL" sz="3600"/>
        </a:p>
      </dgm:t>
    </dgm:pt>
    <dgm:pt modelId="{C56E9ABC-A4CD-854E-A9F1-D87103A031A9}" type="parTrans" cxnId="{A46577AC-4385-564F-B169-65DCDD4EFEC3}">
      <dgm:prSet/>
      <dgm:spPr/>
      <dgm:t>
        <a:bodyPr/>
        <a:lstStyle/>
        <a:p>
          <a:endParaRPr lang="it-IT"/>
        </a:p>
      </dgm:t>
    </dgm:pt>
    <dgm:pt modelId="{602DA464-0569-6544-AE77-A42CBBC80A74}" type="sibTrans" cxnId="{A46577AC-4385-564F-B169-65DCDD4EFEC3}">
      <dgm:prSet/>
      <dgm:spPr/>
      <dgm:t>
        <a:bodyPr/>
        <a:lstStyle/>
        <a:p>
          <a:endParaRPr lang="it-IT"/>
        </a:p>
      </dgm:t>
    </dgm:pt>
    <dgm:pt modelId="{EE27F8D0-4A33-8144-842F-B02FDE4364AB}">
      <dgm:prSet/>
      <dgm:spPr>
        <a:solidFill>
          <a:srgbClr val="00B0F0"/>
        </a:solidFill>
      </dgm:spPr>
      <dgm:t>
        <a:bodyPr/>
        <a:lstStyle/>
        <a:p>
          <a:pPr rtl="0"/>
          <a:r>
            <a:rPr lang="nl-NL" b="1" cap="all" baseline="0"/>
            <a:t>Direct</a:t>
          </a:r>
          <a:r>
            <a:rPr lang="nl-NL" b="1"/>
            <a:t> sources of </a:t>
          </a:r>
          <a:r>
            <a:rPr lang="nl-NL" b="1" err="1"/>
            <a:t>rights</a:t>
          </a:r>
          <a:r>
            <a:rPr lang="nl-NL" b="1"/>
            <a:t> </a:t>
          </a:r>
          <a:r>
            <a:rPr lang="nl-NL" b="1" err="1"/>
            <a:t>and</a:t>
          </a:r>
          <a:r>
            <a:rPr lang="nl-NL" b="1"/>
            <a:t> </a:t>
          </a:r>
          <a:r>
            <a:rPr lang="nl-NL" b="1" err="1"/>
            <a:t>obligations</a:t>
          </a:r>
          <a:r>
            <a:rPr lang="nl-NL" b="1"/>
            <a:t> </a:t>
          </a:r>
          <a:r>
            <a:rPr lang="nl-NL" b="1" err="1"/>
            <a:t>for</a:t>
          </a:r>
          <a:r>
            <a:rPr lang="nl-NL" b="1"/>
            <a:t> </a:t>
          </a:r>
          <a:r>
            <a:rPr lang="nl-NL" b="1" err="1"/>
            <a:t>States</a:t>
          </a:r>
          <a:r>
            <a:rPr lang="nl-NL" b="1"/>
            <a:t> </a:t>
          </a:r>
          <a:r>
            <a:rPr lang="nl-NL" b="1" err="1"/>
            <a:t>and</a:t>
          </a:r>
          <a:r>
            <a:rPr lang="nl-NL" b="1"/>
            <a:t> </a:t>
          </a:r>
          <a:r>
            <a:rPr lang="nl-NL" b="1" err="1"/>
            <a:t>citizens</a:t>
          </a:r>
          <a:r>
            <a:rPr lang="nl-NL" b="1"/>
            <a:t> </a:t>
          </a:r>
          <a:r>
            <a:rPr lang="nl-NL" b="1" i="1"/>
            <a:t>(van </a:t>
          </a:r>
          <a:r>
            <a:rPr lang="nl-NL" b="1" i="1" err="1"/>
            <a:t>Gend</a:t>
          </a:r>
          <a:r>
            <a:rPr lang="nl-NL" b="1" i="1"/>
            <a:t> &amp; Loos, 1962)</a:t>
          </a:r>
          <a:endParaRPr lang="nl-NL"/>
        </a:p>
      </dgm:t>
    </dgm:pt>
    <dgm:pt modelId="{BB44E730-15D3-F040-B069-0724C75DC7C2}" type="parTrans" cxnId="{2C1F7683-9412-6947-8DD0-EBFCD188C0DB}">
      <dgm:prSet/>
      <dgm:spPr/>
      <dgm:t>
        <a:bodyPr/>
        <a:lstStyle/>
        <a:p>
          <a:endParaRPr lang="it-IT"/>
        </a:p>
      </dgm:t>
    </dgm:pt>
    <dgm:pt modelId="{4A16F993-7B24-614B-B4C8-43AFC1B58B01}" type="sibTrans" cxnId="{2C1F7683-9412-6947-8DD0-EBFCD188C0DB}">
      <dgm:prSet/>
      <dgm:spPr/>
      <dgm:t>
        <a:bodyPr/>
        <a:lstStyle/>
        <a:p>
          <a:endParaRPr lang="it-IT"/>
        </a:p>
      </dgm:t>
    </dgm:pt>
    <dgm:pt modelId="{C7DF725C-4A12-6248-8545-2A088FB0AE50}">
      <dgm:prSet/>
      <dgm:spPr>
        <a:solidFill>
          <a:srgbClr val="00B050"/>
        </a:solidFill>
      </dgm:spPr>
      <dgm:t>
        <a:bodyPr/>
        <a:lstStyle/>
        <a:p>
          <a:pPr rtl="0"/>
          <a:r>
            <a:rPr lang="nl-NL" b="1" cap="all" baseline="0"/>
            <a:t>Priority</a:t>
          </a:r>
          <a:r>
            <a:rPr lang="nl-NL" b="1"/>
            <a:t> (</a:t>
          </a:r>
          <a:r>
            <a:rPr lang="nl-NL" b="1" err="1"/>
            <a:t>previous</a:t>
          </a:r>
          <a:r>
            <a:rPr lang="nl-NL" b="1"/>
            <a:t> </a:t>
          </a:r>
          <a:r>
            <a:rPr lang="nl-NL" b="1" u="sng" err="1"/>
            <a:t>and</a:t>
          </a:r>
          <a:r>
            <a:rPr lang="nl-NL" b="1"/>
            <a:t> later </a:t>
          </a:r>
          <a:r>
            <a:rPr lang="nl-NL" b="1" err="1"/>
            <a:t>national</a:t>
          </a:r>
          <a:r>
            <a:rPr lang="nl-NL" b="1"/>
            <a:t> </a:t>
          </a:r>
          <a:r>
            <a:rPr lang="nl-NL" b="1" err="1"/>
            <a:t>legislation</a:t>
          </a:r>
          <a:r>
            <a:rPr lang="nl-NL" b="1"/>
            <a:t>) </a:t>
          </a:r>
          <a:r>
            <a:rPr lang="nl-NL" b="1" i="1"/>
            <a:t>(Costa-ENEL, 1964) </a:t>
          </a:r>
          <a:endParaRPr lang="nl-NL"/>
        </a:p>
      </dgm:t>
    </dgm:pt>
    <dgm:pt modelId="{A9AD22A3-ADF7-824E-AE11-D7EC5A717BF9}" type="parTrans" cxnId="{6F825F4C-844C-174E-A9BA-B6161924DA2C}">
      <dgm:prSet/>
      <dgm:spPr/>
      <dgm:t>
        <a:bodyPr/>
        <a:lstStyle/>
        <a:p>
          <a:endParaRPr lang="it-IT"/>
        </a:p>
      </dgm:t>
    </dgm:pt>
    <dgm:pt modelId="{D4C310A4-0967-1D4F-A5E6-A8E2797005E1}" type="sibTrans" cxnId="{6F825F4C-844C-174E-A9BA-B6161924DA2C}">
      <dgm:prSet/>
      <dgm:spPr/>
      <dgm:t>
        <a:bodyPr/>
        <a:lstStyle/>
        <a:p>
          <a:endParaRPr lang="it-IT"/>
        </a:p>
      </dgm:t>
    </dgm:pt>
    <dgm:pt modelId="{8D15EFBB-265B-2341-B93C-E4CBF125508F}">
      <dgm:prSet/>
      <dgm:spPr>
        <a:solidFill>
          <a:srgbClr val="7030A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pPr rtl="0"/>
          <a:r>
            <a:rPr lang="nl-NL" b="1" err="1"/>
            <a:t>Autonomous</a:t>
          </a:r>
          <a:r>
            <a:rPr lang="nl-NL" b="1"/>
            <a:t> </a:t>
          </a:r>
          <a:r>
            <a:rPr lang="nl-NL" b="1" err="1"/>
            <a:t>character</a:t>
          </a:r>
          <a:r>
            <a:rPr lang="nl-NL" b="1"/>
            <a:t> of the </a:t>
          </a:r>
          <a:r>
            <a:rPr lang="nl-NL" b="1" err="1"/>
            <a:t>law</a:t>
          </a:r>
          <a:r>
            <a:rPr lang="nl-NL" b="1"/>
            <a:t> system of the EU</a:t>
          </a:r>
          <a:endParaRPr lang="nl-NL"/>
        </a:p>
      </dgm:t>
    </dgm:pt>
    <dgm:pt modelId="{758D7E6A-0B59-D243-A1CC-48BEE4E6DB7C}" type="parTrans" cxnId="{9E7A1B60-5CCD-8A42-B18C-9FCDA22DFE93}">
      <dgm:prSet/>
      <dgm:spPr/>
      <dgm:t>
        <a:bodyPr/>
        <a:lstStyle/>
        <a:p>
          <a:endParaRPr lang="it-IT"/>
        </a:p>
      </dgm:t>
    </dgm:pt>
    <dgm:pt modelId="{1634A87A-1FD7-2E46-B166-0FCB7D8038BE}" type="sibTrans" cxnId="{9E7A1B60-5CCD-8A42-B18C-9FCDA22DFE93}">
      <dgm:prSet/>
      <dgm:spPr/>
      <dgm:t>
        <a:bodyPr/>
        <a:lstStyle/>
        <a:p>
          <a:endParaRPr lang="it-IT"/>
        </a:p>
      </dgm:t>
    </dgm:pt>
    <dgm:pt modelId="{02F5B17A-CC4F-AA4D-8E5E-FB7C5F9303C9}" type="pres">
      <dgm:prSet presAssocID="{55B9F002-1508-3041-9D1D-1CDC8AB8877D}" presName="diagram" presStyleCnt="0">
        <dgm:presLayoutVars>
          <dgm:dir/>
          <dgm:resizeHandles val="exact"/>
        </dgm:presLayoutVars>
      </dgm:prSet>
      <dgm:spPr/>
    </dgm:pt>
    <dgm:pt modelId="{82FF2C5A-9BBB-554E-9551-6E4CCC51AE73}" type="pres">
      <dgm:prSet presAssocID="{7947D1D7-3CBE-C842-915C-76484A65B94E}" presName="node" presStyleLbl="node1" presStyleIdx="0" presStyleCnt="4" custScaleX="320000" custLinFactNeighborX="906" custLinFactNeighborY="-20944">
        <dgm:presLayoutVars>
          <dgm:bulletEnabled val="1"/>
        </dgm:presLayoutVars>
      </dgm:prSet>
      <dgm:spPr/>
    </dgm:pt>
    <dgm:pt modelId="{30C22518-E9FF-9B4D-BE05-592F687651AA}" type="pres">
      <dgm:prSet presAssocID="{602DA464-0569-6544-AE77-A42CBBC80A74}" presName="sibTrans" presStyleCnt="0"/>
      <dgm:spPr/>
    </dgm:pt>
    <dgm:pt modelId="{C334235B-48D5-7144-92E7-7907A9170365}" type="pres">
      <dgm:prSet presAssocID="{EE27F8D0-4A33-8144-842F-B02FDE4364AB}" presName="node" presStyleLbl="node1" presStyleIdx="1" presStyleCnt="4" custScaleY="159064">
        <dgm:presLayoutVars>
          <dgm:bulletEnabled val="1"/>
        </dgm:presLayoutVars>
      </dgm:prSet>
      <dgm:spPr/>
    </dgm:pt>
    <dgm:pt modelId="{9EC0C433-B1E0-414D-BEDC-CA2170973916}" type="pres">
      <dgm:prSet presAssocID="{4A16F993-7B24-614B-B4C8-43AFC1B58B01}" presName="sibTrans" presStyleCnt="0"/>
      <dgm:spPr/>
    </dgm:pt>
    <dgm:pt modelId="{5EEC561A-D660-B840-B4F2-D6502A3F5743}" type="pres">
      <dgm:prSet presAssocID="{C7DF725C-4A12-6248-8545-2A088FB0AE50}" presName="node" presStyleLbl="node1" presStyleIdx="2" presStyleCnt="4" custScaleY="154906">
        <dgm:presLayoutVars>
          <dgm:bulletEnabled val="1"/>
        </dgm:presLayoutVars>
      </dgm:prSet>
      <dgm:spPr/>
    </dgm:pt>
    <dgm:pt modelId="{4B5F6A7B-D909-2F47-98F7-EED18A168DAA}" type="pres">
      <dgm:prSet presAssocID="{D4C310A4-0967-1D4F-A5E6-A8E2797005E1}" presName="sibTrans" presStyleCnt="0"/>
      <dgm:spPr/>
    </dgm:pt>
    <dgm:pt modelId="{DBF6543D-2287-7048-807E-454DEB1C0107}" type="pres">
      <dgm:prSet presAssocID="{8D15EFBB-265B-2341-B93C-E4CBF125508F}" presName="node" presStyleLbl="node1" presStyleIdx="3" presStyleCnt="4" custScaleY="159064">
        <dgm:presLayoutVars>
          <dgm:bulletEnabled val="1"/>
        </dgm:presLayoutVars>
      </dgm:prSet>
      <dgm:spPr/>
    </dgm:pt>
  </dgm:ptLst>
  <dgm:cxnLst>
    <dgm:cxn modelId="{74DDA63E-A05C-0149-9747-0916EB425E69}" type="presOf" srcId="{7947D1D7-3CBE-C842-915C-76484A65B94E}" destId="{82FF2C5A-9BBB-554E-9551-6E4CCC51AE73}" srcOrd="0" destOrd="0" presId="urn:microsoft.com/office/officeart/2005/8/layout/default"/>
    <dgm:cxn modelId="{9E7A1B60-5CCD-8A42-B18C-9FCDA22DFE93}" srcId="{55B9F002-1508-3041-9D1D-1CDC8AB8877D}" destId="{8D15EFBB-265B-2341-B93C-E4CBF125508F}" srcOrd="3" destOrd="0" parTransId="{758D7E6A-0B59-D243-A1CC-48BEE4E6DB7C}" sibTransId="{1634A87A-1FD7-2E46-B166-0FCB7D8038BE}"/>
    <dgm:cxn modelId="{6F825F4C-844C-174E-A9BA-B6161924DA2C}" srcId="{55B9F002-1508-3041-9D1D-1CDC8AB8877D}" destId="{C7DF725C-4A12-6248-8545-2A088FB0AE50}" srcOrd="2" destOrd="0" parTransId="{A9AD22A3-ADF7-824E-AE11-D7EC5A717BF9}" sibTransId="{D4C310A4-0967-1D4F-A5E6-A8E2797005E1}"/>
    <dgm:cxn modelId="{2C1F7683-9412-6947-8DD0-EBFCD188C0DB}" srcId="{55B9F002-1508-3041-9D1D-1CDC8AB8877D}" destId="{EE27F8D0-4A33-8144-842F-B02FDE4364AB}" srcOrd="1" destOrd="0" parTransId="{BB44E730-15D3-F040-B069-0724C75DC7C2}" sibTransId="{4A16F993-7B24-614B-B4C8-43AFC1B58B01}"/>
    <dgm:cxn modelId="{2EB560A1-FD18-7E47-9FA3-28CBB8DB8911}" type="presOf" srcId="{8D15EFBB-265B-2341-B93C-E4CBF125508F}" destId="{DBF6543D-2287-7048-807E-454DEB1C0107}" srcOrd="0" destOrd="0" presId="urn:microsoft.com/office/officeart/2005/8/layout/default"/>
    <dgm:cxn modelId="{A46577AC-4385-564F-B169-65DCDD4EFEC3}" srcId="{55B9F002-1508-3041-9D1D-1CDC8AB8877D}" destId="{7947D1D7-3CBE-C842-915C-76484A65B94E}" srcOrd="0" destOrd="0" parTransId="{C56E9ABC-A4CD-854E-A9F1-D87103A031A9}" sibTransId="{602DA464-0569-6544-AE77-A42CBBC80A74}"/>
    <dgm:cxn modelId="{D36A2DD3-41C2-2340-B887-F9AE6B8708CF}" type="presOf" srcId="{C7DF725C-4A12-6248-8545-2A088FB0AE50}" destId="{5EEC561A-D660-B840-B4F2-D6502A3F5743}" srcOrd="0" destOrd="0" presId="urn:microsoft.com/office/officeart/2005/8/layout/default"/>
    <dgm:cxn modelId="{A720D4D6-C12E-8D40-A1B0-89C99C05FF76}" type="presOf" srcId="{55B9F002-1508-3041-9D1D-1CDC8AB8877D}" destId="{02F5B17A-CC4F-AA4D-8E5E-FB7C5F9303C9}" srcOrd="0" destOrd="0" presId="urn:microsoft.com/office/officeart/2005/8/layout/default"/>
    <dgm:cxn modelId="{6E9C1AD7-74D6-964A-97FE-291C2719E33A}" type="presOf" srcId="{EE27F8D0-4A33-8144-842F-B02FDE4364AB}" destId="{C334235B-48D5-7144-92E7-7907A9170365}" srcOrd="0" destOrd="0" presId="urn:microsoft.com/office/officeart/2005/8/layout/default"/>
    <dgm:cxn modelId="{B3E6BA64-1BFC-DD4A-A81F-C950C004E5B2}" type="presParOf" srcId="{02F5B17A-CC4F-AA4D-8E5E-FB7C5F9303C9}" destId="{82FF2C5A-9BBB-554E-9551-6E4CCC51AE73}" srcOrd="0" destOrd="0" presId="urn:microsoft.com/office/officeart/2005/8/layout/default"/>
    <dgm:cxn modelId="{66252E26-1E1C-7645-9743-21593114DCEC}" type="presParOf" srcId="{02F5B17A-CC4F-AA4D-8E5E-FB7C5F9303C9}" destId="{30C22518-E9FF-9B4D-BE05-592F687651AA}" srcOrd="1" destOrd="0" presId="urn:microsoft.com/office/officeart/2005/8/layout/default"/>
    <dgm:cxn modelId="{DAD2060F-D7AD-384F-98B0-324817335B2E}" type="presParOf" srcId="{02F5B17A-CC4F-AA4D-8E5E-FB7C5F9303C9}" destId="{C334235B-48D5-7144-92E7-7907A9170365}" srcOrd="2" destOrd="0" presId="urn:microsoft.com/office/officeart/2005/8/layout/default"/>
    <dgm:cxn modelId="{69E34CBC-0E96-824D-8B3A-8D2CDA1D4E2E}" type="presParOf" srcId="{02F5B17A-CC4F-AA4D-8E5E-FB7C5F9303C9}" destId="{9EC0C433-B1E0-414D-BEDC-CA2170973916}" srcOrd="3" destOrd="0" presId="urn:microsoft.com/office/officeart/2005/8/layout/default"/>
    <dgm:cxn modelId="{43DA0C11-6214-B541-A23E-0D9694BD1E7C}" type="presParOf" srcId="{02F5B17A-CC4F-AA4D-8E5E-FB7C5F9303C9}" destId="{5EEC561A-D660-B840-B4F2-D6502A3F5743}" srcOrd="4" destOrd="0" presId="urn:microsoft.com/office/officeart/2005/8/layout/default"/>
    <dgm:cxn modelId="{10614406-666E-2944-A083-F22FD8F9EA09}" type="presParOf" srcId="{02F5B17A-CC4F-AA4D-8E5E-FB7C5F9303C9}" destId="{4B5F6A7B-D909-2F47-98F7-EED18A168DAA}" srcOrd="5" destOrd="0" presId="urn:microsoft.com/office/officeart/2005/8/layout/default"/>
    <dgm:cxn modelId="{C697D7D9-E79A-FF4A-A4F0-8244A5B46EEB}" type="presParOf" srcId="{02F5B17A-CC4F-AA4D-8E5E-FB7C5F9303C9}" destId="{DBF6543D-2287-7048-807E-454DEB1C010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3424756-A647-3E49-AD15-24E37947DC2A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D558D1B8-2AED-524E-9CD5-7C3437C14E54}">
      <dgm:prSet/>
      <dgm:spPr>
        <a:solidFill>
          <a:schemeClr val="bg2">
            <a:lumMod val="75000"/>
            <a:lumOff val="25000"/>
          </a:schemeClr>
        </a:solidFill>
      </dgm:spPr>
      <dgm:t>
        <a:bodyPr/>
        <a:lstStyle/>
        <a:p>
          <a:pPr rtl="0"/>
          <a:r>
            <a:rPr lang="it-IT" b="1" cap="all" normalizeH="0" baseline="0">
              <a:solidFill>
                <a:schemeClr val="tx1"/>
              </a:solidFill>
            </a:rPr>
            <a:t>From </a:t>
          </a:r>
          <a:r>
            <a:rPr lang="it-IT" b="1" cap="all" normalizeH="0" baseline="0" err="1">
              <a:solidFill>
                <a:schemeClr val="tx1"/>
              </a:solidFill>
            </a:rPr>
            <a:t>unanimity</a:t>
          </a:r>
          <a:r>
            <a:rPr lang="it-IT" b="1" cap="all" normalizeH="0" baseline="0">
              <a:solidFill>
                <a:schemeClr val="tx1"/>
              </a:solidFill>
            </a:rPr>
            <a:t> to </a:t>
          </a:r>
          <a:r>
            <a:rPr lang="it-IT" b="1" cap="all" normalizeH="0" baseline="0" err="1">
              <a:solidFill>
                <a:schemeClr val="tx1"/>
              </a:solidFill>
            </a:rPr>
            <a:t>qualified</a:t>
          </a:r>
          <a:r>
            <a:rPr lang="it-IT" b="1" cap="all" normalizeH="0" baseline="0">
              <a:solidFill>
                <a:schemeClr val="tx1"/>
              </a:solidFill>
            </a:rPr>
            <a:t> </a:t>
          </a:r>
          <a:r>
            <a:rPr lang="it-IT" b="1" cap="all" normalizeH="0" baseline="0" err="1">
              <a:solidFill>
                <a:schemeClr val="tx1"/>
              </a:solidFill>
            </a:rPr>
            <a:t>majority</a:t>
          </a:r>
          <a:endParaRPr lang="it-IT" b="1" cap="all" normalizeH="0" baseline="0">
            <a:solidFill>
              <a:schemeClr val="tx1"/>
            </a:solidFill>
          </a:endParaRPr>
        </a:p>
      </dgm:t>
    </dgm:pt>
    <dgm:pt modelId="{24FF4572-9435-9043-86F0-374A1605D2BE}" type="parTrans" cxnId="{D0F4843E-518F-2B49-809E-06B9BC5D962D}">
      <dgm:prSet/>
      <dgm:spPr/>
      <dgm:t>
        <a:bodyPr/>
        <a:lstStyle/>
        <a:p>
          <a:endParaRPr lang="it-IT"/>
        </a:p>
      </dgm:t>
    </dgm:pt>
    <dgm:pt modelId="{4A3B64ED-ED51-4A4C-BB23-3C55A728BB0E}" type="sibTrans" cxnId="{D0F4843E-518F-2B49-809E-06B9BC5D962D}">
      <dgm:prSet/>
      <dgm:spPr/>
      <dgm:t>
        <a:bodyPr/>
        <a:lstStyle/>
        <a:p>
          <a:endParaRPr lang="it-IT"/>
        </a:p>
      </dgm:t>
    </dgm:pt>
    <dgm:pt modelId="{0706E5AC-2A51-4C42-B03B-E9F82B41EFA2}">
      <dgm:prSet/>
      <dgm:spPr>
        <a:solidFill>
          <a:srgbClr val="FF0000"/>
        </a:solidFill>
      </dgm:spPr>
      <dgm:t>
        <a:bodyPr/>
        <a:lstStyle/>
        <a:p>
          <a:pPr rtl="0"/>
          <a:r>
            <a:rPr lang="it-IT" b="1" cap="all">
              <a:solidFill>
                <a:schemeClr val="tx1"/>
              </a:solidFill>
            </a:rPr>
            <a:t>more </a:t>
          </a:r>
          <a:r>
            <a:rPr lang="it-IT" b="1" cap="all" err="1">
              <a:solidFill>
                <a:schemeClr val="tx1"/>
              </a:solidFill>
            </a:rPr>
            <a:t>powerful</a:t>
          </a:r>
          <a:r>
            <a:rPr lang="it-IT" b="1" cap="all">
              <a:solidFill>
                <a:schemeClr val="tx1"/>
              </a:solidFill>
            </a:rPr>
            <a:t> </a:t>
          </a:r>
          <a:r>
            <a:rPr lang="it-IT" b="1" cap="all" err="1">
              <a:solidFill>
                <a:schemeClr val="tx1"/>
              </a:solidFill>
            </a:rPr>
            <a:t>European</a:t>
          </a:r>
          <a:r>
            <a:rPr lang="it-IT" b="1" cap="all">
              <a:solidFill>
                <a:schemeClr val="tx1"/>
              </a:solidFill>
            </a:rPr>
            <a:t> </a:t>
          </a:r>
          <a:r>
            <a:rPr lang="it-IT" b="1" cap="all" err="1">
              <a:solidFill>
                <a:schemeClr val="tx1"/>
              </a:solidFill>
            </a:rPr>
            <a:t>Parliament</a:t>
          </a:r>
          <a:endParaRPr lang="it-IT">
            <a:solidFill>
              <a:schemeClr val="bg2"/>
            </a:solidFill>
          </a:endParaRPr>
        </a:p>
      </dgm:t>
    </dgm:pt>
    <dgm:pt modelId="{A00F1FC9-8873-AC4E-AE56-DB4B54E97D3F}" type="parTrans" cxnId="{F4501174-A823-4344-BBB8-76B31A828667}">
      <dgm:prSet/>
      <dgm:spPr/>
      <dgm:t>
        <a:bodyPr/>
        <a:lstStyle/>
        <a:p>
          <a:endParaRPr lang="it-IT"/>
        </a:p>
      </dgm:t>
    </dgm:pt>
    <dgm:pt modelId="{2ABD4927-2CF9-4B45-864A-D45EAFB942FE}" type="sibTrans" cxnId="{F4501174-A823-4344-BBB8-76B31A828667}">
      <dgm:prSet/>
      <dgm:spPr/>
      <dgm:t>
        <a:bodyPr/>
        <a:lstStyle/>
        <a:p>
          <a:endParaRPr lang="it-IT"/>
        </a:p>
      </dgm:t>
    </dgm:pt>
    <dgm:pt modelId="{A8571C41-AC0F-0941-95EE-F89559A8D589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pPr rtl="0"/>
          <a:r>
            <a:rPr lang="it-IT" b="1" cap="all" err="1">
              <a:solidFill>
                <a:schemeClr val="tx1"/>
              </a:solidFill>
            </a:rPr>
            <a:t>consolidated</a:t>
          </a:r>
          <a:r>
            <a:rPr lang="it-IT" b="1" cap="all">
              <a:solidFill>
                <a:schemeClr val="tx1"/>
              </a:solidFill>
            </a:rPr>
            <a:t> </a:t>
          </a:r>
          <a:r>
            <a:rPr lang="it-IT" b="1" cap="all" err="1">
              <a:solidFill>
                <a:schemeClr val="tx1"/>
              </a:solidFill>
            </a:rPr>
            <a:t>legal</a:t>
          </a:r>
          <a:r>
            <a:rPr lang="it-IT" b="1" cap="all">
              <a:solidFill>
                <a:schemeClr val="tx1"/>
              </a:solidFill>
            </a:rPr>
            <a:t> </a:t>
          </a:r>
          <a:r>
            <a:rPr lang="it-IT" b="1" cap="all" err="1">
              <a:solidFill>
                <a:schemeClr val="tx1"/>
              </a:solidFill>
            </a:rPr>
            <a:t>personality</a:t>
          </a:r>
          <a:r>
            <a:rPr lang="it-IT" b="1" cap="all">
              <a:solidFill>
                <a:schemeClr val="tx1"/>
              </a:solidFill>
            </a:rPr>
            <a:t> </a:t>
          </a:r>
          <a:r>
            <a:rPr lang="it-IT">
              <a:solidFill>
                <a:schemeClr val="tx1"/>
              </a:solidFill>
            </a:rPr>
            <a:t>for the EU </a:t>
          </a:r>
        </a:p>
      </dgm:t>
    </dgm:pt>
    <dgm:pt modelId="{816A4EF7-2F2A-3349-9921-179AAB2B9FD1}" type="parTrans" cxnId="{91A90938-1E3C-3543-BAFB-0A8175BC2376}">
      <dgm:prSet/>
      <dgm:spPr/>
      <dgm:t>
        <a:bodyPr/>
        <a:lstStyle/>
        <a:p>
          <a:endParaRPr lang="it-IT"/>
        </a:p>
      </dgm:t>
    </dgm:pt>
    <dgm:pt modelId="{B74C1775-5F14-B84A-A203-2B4C573671F9}" type="sibTrans" cxnId="{91A90938-1E3C-3543-BAFB-0A8175BC2376}">
      <dgm:prSet/>
      <dgm:spPr/>
      <dgm:t>
        <a:bodyPr/>
        <a:lstStyle/>
        <a:p>
          <a:endParaRPr lang="it-IT"/>
        </a:p>
      </dgm:t>
    </dgm:pt>
    <dgm:pt modelId="{777BBB96-04E5-C646-A207-1334AB756F82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b="1">
              <a:solidFill>
                <a:schemeClr val="tx1"/>
              </a:solidFill>
            </a:rPr>
            <a:t>long-</a:t>
          </a:r>
          <a:r>
            <a:rPr lang="it-IT" b="1" err="1">
              <a:solidFill>
                <a:schemeClr val="tx1"/>
              </a:solidFill>
            </a:rPr>
            <a:t>term</a:t>
          </a:r>
          <a:r>
            <a:rPr lang="it-IT" b="1">
              <a:solidFill>
                <a:schemeClr val="tx1"/>
              </a:solidFill>
            </a:rPr>
            <a:t> </a:t>
          </a:r>
          <a:r>
            <a:rPr lang="it-IT" b="1" err="1">
              <a:solidFill>
                <a:schemeClr val="tx1"/>
              </a:solidFill>
            </a:rPr>
            <a:t>President</a:t>
          </a:r>
          <a:r>
            <a:rPr lang="it-IT" b="1">
              <a:solidFill>
                <a:schemeClr val="tx1"/>
              </a:solidFill>
            </a:rPr>
            <a:t> of the </a:t>
          </a:r>
          <a:r>
            <a:rPr lang="it-IT" b="1" err="1">
              <a:solidFill>
                <a:schemeClr val="tx1"/>
              </a:solidFill>
            </a:rPr>
            <a:t>European</a:t>
          </a:r>
          <a:r>
            <a:rPr lang="it-IT" b="1">
              <a:solidFill>
                <a:schemeClr val="tx1"/>
              </a:solidFill>
            </a:rPr>
            <a:t> </a:t>
          </a:r>
          <a:r>
            <a:rPr lang="it-IT" b="1" err="1">
              <a:solidFill>
                <a:schemeClr val="tx1"/>
              </a:solidFill>
            </a:rPr>
            <a:t>Council</a:t>
          </a:r>
          <a:r>
            <a:rPr lang="it-IT" b="1">
              <a:solidFill>
                <a:schemeClr val="tx1"/>
              </a:solidFill>
            </a:rPr>
            <a:t> and a High </a:t>
          </a:r>
          <a:r>
            <a:rPr lang="it-IT" b="1" err="1">
              <a:solidFill>
                <a:schemeClr val="tx1"/>
              </a:solidFill>
            </a:rPr>
            <a:t>Representative</a:t>
          </a:r>
          <a:r>
            <a:rPr lang="it-IT" b="1">
              <a:solidFill>
                <a:srgbClr val="333333"/>
              </a:solidFill>
            </a:rPr>
            <a:t> </a:t>
          </a:r>
          <a:r>
            <a:rPr lang="it-IT" b="1">
              <a:solidFill>
                <a:schemeClr val="tx1"/>
              </a:solidFill>
            </a:rPr>
            <a:t>of the Union for </a:t>
          </a:r>
          <a:r>
            <a:rPr lang="it-IT" b="1" err="1">
              <a:solidFill>
                <a:schemeClr val="tx1"/>
              </a:solidFill>
            </a:rPr>
            <a:t>Foreign</a:t>
          </a:r>
          <a:r>
            <a:rPr lang="it-IT" b="1">
              <a:solidFill>
                <a:schemeClr val="tx1"/>
              </a:solidFill>
            </a:rPr>
            <a:t> Affairs and Security Policy</a:t>
          </a:r>
          <a:endParaRPr lang="it-IT">
            <a:solidFill>
              <a:schemeClr val="tx1"/>
            </a:solidFill>
          </a:endParaRPr>
        </a:p>
      </dgm:t>
    </dgm:pt>
    <dgm:pt modelId="{4566B452-6F9E-8641-991F-51CE4DE5B245}" type="parTrans" cxnId="{678C1671-3657-3A46-805A-28844CADB511}">
      <dgm:prSet/>
      <dgm:spPr/>
      <dgm:t>
        <a:bodyPr/>
        <a:lstStyle/>
        <a:p>
          <a:endParaRPr lang="it-IT"/>
        </a:p>
      </dgm:t>
    </dgm:pt>
    <dgm:pt modelId="{92AE1E83-ECB6-9D45-B5FB-24AF18C88D91}" type="sibTrans" cxnId="{678C1671-3657-3A46-805A-28844CADB511}">
      <dgm:prSet/>
      <dgm:spPr/>
      <dgm:t>
        <a:bodyPr/>
        <a:lstStyle/>
        <a:p>
          <a:endParaRPr lang="it-IT"/>
        </a:p>
      </dgm:t>
    </dgm:pt>
    <dgm:pt modelId="{006C3A92-FBC4-6447-A9F3-92E1BB2C2839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b="1" cap="all">
              <a:solidFill>
                <a:schemeClr val="tx1"/>
              </a:solidFill>
            </a:rPr>
            <a:t>Charter of </a:t>
          </a:r>
          <a:r>
            <a:rPr lang="it-IT" b="1" cap="all" err="1">
              <a:solidFill>
                <a:schemeClr val="tx1"/>
              </a:solidFill>
            </a:rPr>
            <a:t>Fundamental</a:t>
          </a:r>
          <a:r>
            <a:rPr lang="it-IT" b="1" cap="all">
              <a:solidFill>
                <a:schemeClr val="tx1"/>
              </a:solidFill>
            </a:rPr>
            <a:t> </a:t>
          </a:r>
          <a:r>
            <a:rPr lang="it-IT" b="1" cap="all" err="1">
              <a:solidFill>
                <a:schemeClr val="tx1"/>
              </a:solidFill>
            </a:rPr>
            <a:t>Rights</a:t>
          </a:r>
          <a:r>
            <a:rPr lang="it-IT" b="1">
              <a:solidFill>
                <a:schemeClr val="tx1"/>
              </a:solidFill>
            </a:rPr>
            <a:t> </a:t>
          </a:r>
          <a:r>
            <a:rPr lang="it-IT" b="1" err="1">
              <a:solidFill>
                <a:schemeClr val="tx1"/>
              </a:solidFill>
            </a:rPr>
            <a:t>legally</a:t>
          </a:r>
          <a:r>
            <a:rPr lang="it-IT" b="1">
              <a:solidFill>
                <a:schemeClr val="tx1"/>
              </a:solidFill>
            </a:rPr>
            <a:t> </a:t>
          </a:r>
          <a:r>
            <a:rPr lang="it-IT" b="1" err="1">
              <a:solidFill>
                <a:schemeClr val="tx1"/>
              </a:solidFill>
            </a:rPr>
            <a:t>binding</a:t>
          </a:r>
          <a:endParaRPr lang="it-IT">
            <a:solidFill>
              <a:schemeClr val="tx1"/>
            </a:solidFill>
          </a:endParaRPr>
        </a:p>
      </dgm:t>
    </dgm:pt>
    <dgm:pt modelId="{A3E0B48E-C703-D647-B68D-2E901225400C}" type="parTrans" cxnId="{DB932100-5669-3349-B21E-4054A5C5F50A}">
      <dgm:prSet/>
      <dgm:spPr/>
      <dgm:t>
        <a:bodyPr/>
        <a:lstStyle/>
        <a:p>
          <a:endParaRPr lang="it-IT"/>
        </a:p>
      </dgm:t>
    </dgm:pt>
    <dgm:pt modelId="{12F27B9E-1E19-6340-A042-F8925A09B801}" type="sibTrans" cxnId="{DB932100-5669-3349-B21E-4054A5C5F50A}">
      <dgm:prSet/>
      <dgm:spPr/>
      <dgm:t>
        <a:bodyPr/>
        <a:lstStyle/>
        <a:p>
          <a:endParaRPr lang="it-IT"/>
        </a:p>
      </dgm:t>
    </dgm:pt>
    <dgm:pt modelId="{488342C8-7CBD-7541-AE33-A02BC4A11C7C}" type="pres">
      <dgm:prSet presAssocID="{E3424756-A647-3E49-AD15-24E37947DC2A}" presName="linear" presStyleCnt="0">
        <dgm:presLayoutVars>
          <dgm:animLvl val="lvl"/>
          <dgm:resizeHandles val="exact"/>
        </dgm:presLayoutVars>
      </dgm:prSet>
      <dgm:spPr/>
    </dgm:pt>
    <dgm:pt modelId="{4F588D54-7905-C147-A357-5D494BBBCA45}" type="pres">
      <dgm:prSet presAssocID="{D558D1B8-2AED-524E-9CD5-7C3437C14E5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129E50E-A210-9548-982D-E35A9E6899A1}" type="pres">
      <dgm:prSet presAssocID="{4A3B64ED-ED51-4A4C-BB23-3C55A728BB0E}" presName="spacer" presStyleCnt="0"/>
      <dgm:spPr/>
    </dgm:pt>
    <dgm:pt modelId="{2C168A78-2099-3740-B15E-9337788E1BCF}" type="pres">
      <dgm:prSet presAssocID="{0706E5AC-2A51-4C42-B03B-E9F82B41EFA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02574D7-2B1F-444A-8151-28C6E4BF26AD}" type="pres">
      <dgm:prSet presAssocID="{2ABD4927-2CF9-4B45-864A-D45EAFB942FE}" presName="spacer" presStyleCnt="0"/>
      <dgm:spPr/>
    </dgm:pt>
    <dgm:pt modelId="{8815551B-2329-E74D-9237-DDA936646B37}" type="pres">
      <dgm:prSet presAssocID="{A8571C41-AC0F-0941-95EE-F89559A8D58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865AACB-FAD6-994A-B4AB-5E1610DDFBF1}" type="pres">
      <dgm:prSet presAssocID="{B74C1775-5F14-B84A-A203-2B4C573671F9}" presName="spacer" presStyleCnt="0"/>
      <dgm:spPr/>
    </dgm:pt>
    <dgm:pt modelId="{F9EE4557-81DA-BF4A-A882-A0E932F8FB7A}" type="pres">
      <dgm:prSet presAssocID="{777BBB96-04E5-C646-A207-1334AB756F8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E84C57F-3AB2-FB47-B216-5E630533EA89}" type="pres">
      <dgm:prSet presAssocID="{92AE1E83-ECB6-9D45-B5FB-24AF18C88D91}" presName="spacer" presStyleCnt="0"/>
      <dgm:spPr/>
    </dgm:pt>
    <dgm:pt modelId="{299F67CC-91F7-C748-8DF3-F66A2A5FD5AD}" type="pres">
      <dgm:prSet presAssocID="{006C3A92-FBC4-6447-A9F3-92E1BB2C283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B932100-5669-3349-B21E-4054A5C5F50A}" srcId="{E3424756-A647-3E49-AD15-24E37947DC2A}" destId="{006C3A92-FBC4-6447-A9F3-92E1BB2C2839}" srcOrd="4" destOrd="0" parTransId="{A3E0B48E-C703-D647-B68D-2E901225400C}" sibTransId="{12F27B9E-1E19-6340-A042-F8925A09B801}"/>
    <dgm:cxn modelId="{B0384B08-63AC-8A4F-AA25-A2547EBDF6CF}" type="presOf" srcId="{777BBB96-04E5-C646-A207-1334AB756F82}" destId="{F9EE4557-81DA-BF4A-A882-A0E932F8FB7A}" srcOrd="0" destOrd="0" presId="urn:microsoft.com/office/officeart/2005/8/layout/vList2"/>
    <dgm:cxn modelId="{F1661127-450D-E844-9CFC-22910BEC35EF}" type="presOf" srcId="{D558D1B8-2AED-524E-9CD5-7C3437C14E54}" destId="{4F588D54-7905-C147-A357-5D494BBBCA45}" srcOrd="0" destOrd="0" presId="urn:microsoft.com/office/officeart/2005/8/layout/vList2"/>
    <dgm:cxn modelId="{91A90938-1E3C-3543-BAFB-0A8175BC2376}" srcId="{E3424756-A647-3E49-AD15-24E37947DC2A}" destId="{A8571C41-AC0F-0941-95EE-F89559A8D589}" srcOrd="2" destOrd="0" parTransId="{816A4EF7-2F2A-3349-9921-179AAB2B9FD1}" sibTransId="{B74C1775-5F14-B84A-A203-2B4C573671F9}"/>
    <dgm:cxn modelId="{805A893C-5A1E-1340-8359-0FA1513C08B4}" type="presOf" srcId="{E3424756-A647-3E49-AD15-24E37947DC2A}" destId="{488342C8-7CBD-7541-AE33-A02BC4A11C7C}" srcOrd="0" destOrd="0" presId="urn:microsoft.com/office/officeart/2005/8/layout/vList2"/>
    <dgm:cxn modelId="{D0F4843E-518F-2B49-809E-06B9BC5D962D}" srcId="{E3424756-A647-3E49-AD15-24E37947DC2A}" destId="{D558D1B8-2AED-524E-9CD5-7C3437C14E54}" srcOrd="0" destOrd="0" parTransId="{24FF4572-9435-9043-86F0-374A1605D2BE}" sibTransId="{4A3B64ED-ED51-4A4C-BB23-3C55A728BB0E}"/>
    <dgm:cxn modelId="{678C1671-3657-3A46-805A-28844CADB511}" srcId="{E3424756-A647-3E49-AD15-24E37947DC2A}" destId="{777BBB96-04E5-C646-A207-1334AB756F82}" srcOrd="3" destOrd="0" parTransId="{4566B452-6F9E-8641-991F-51CE4DE5B245}" sibTransId="{92AE1E83-ECB6-9D45-B5FB-24AF18C88D91}"/>
    <dgm:cxn modelId="{F4501174-A823-4344-BBB8-76B31A828667}" srcId="{E3424756-A647-3E49-AD15-24E37947DC2A}" destId="{0706E5AC-2A51-4C42-B03B-E9F82B41EFA2}" srcOrd="1" destOrd="0" parTransId="{A00F1FC9-8873-AC4E-AE56-DB4B54E97D3F}" sibTransId="{2ABD4927-2CF9-4B45-864A-D45EAFB942FE}"/>
    <dgm:cxn modelId="{767C9C9D-09D9-8641-98C3-622977D7B785}" type="presOf" srcId="{006C3A92-FBC4-6447-A9F3-92E1BB2C2839}" destId="{299F67CC-91F7-C748-8DF3-F66A2A5FD5AD}" srcOrd="0" destOrd="0" presId="urn:microsoft.com/office/officeart/2005/8/layout/vList2"/>
    <dgm:cxn modelId="{64B867C5-E0F3-504B-998D-6C0DD9EE62AB}" type="presOf" srcId="{0706E5AC-2A51-4C42-B03B-E9F82B41EFA2}" destId="{2C168A78-2099-3740-B15E-9337788E1BCF}" srcOrd="0" destOrd="0" presId="urn:microsoft.com/office/officeart/2005/8/layout/vList2"/>
    <dgm:cxn modelId="{537AD3C9-A81B-3B49-B62A-C3310818BD22}" type="presOf" srcId="{A8571C41-AC0F-0941-95EE-F89559A8D589}" destId="{8815551B-2329-E74D-9237-DDA936646B37}" srcOrd="0" destOrd="0" presId="urn:microsoft.com/office/officeart/2005/8/layout/vList2"/>
    <dgm:cxn modelId="{57499450-30D5-E14F-A41C-258ED7E2FFCE}" type="presParOf" srcId="{488342C8-7CBD-7541-AE33-A02BC4A11C7C}" destId="{4F588D54-7905-C147-A357-5D494BBBCA45}" srcOrd="0" destOrd="0" presId="urn:microsoft.com/office/officeart/2005/8/layout/vList2"/>
    <dgm:cxn modelId="{B4BDC218-2BC9-1648-82A8-D54F4116EE62}" type="presParOf" srcId="{488342C8-7CBD-7541-AE33-A02BC4A11C7C}" destId="{E129E50E-A210-9548-982D-E35A9E6899A1}" srcOrd="1" destOrd="0" presId="urn:microsoft.com/office/officeart/2005/8/layout/vList2"/>
    <dgm:cxn modelId="{83461135-4AB8-2B43-BAE4-5CED14BEEC3A}" type="presParOf" srcId="{488342C8-7CBD-7541-AE33-A02BC4A11C7C}" destId="{2C168A78-2099-3740-B15E-9337788E1BCF}" srcOrd="2" destOrd="0" presId="urn:microsoft.com/office/officeart/2005/8/layout/vList2"/>
    <dgm:cxn modelId="{07CB0A83-F94B-D64C-AF5E-677CBD69BA5F}" type="presParOf" srcId="{488342C8-7CBD-7541-AE33-A02BC4A11C7C}" destId="{902574D7-2B1F-444A-8151-28C6E4BF26AD}" srcOrd="3" destOrd="0" presId="urn:microsoft.com/office/officeart/2005/8/layout/vList2"/>
    <dgm:cxn modelId="{C094F54D-7E60-FA4B-94BE-E81540E04801}" type="presParOf" srcId="{488342C8-7CBD-7541-AE33-A02BC4A11C7C}" destId="{8815551B-2329-E74D-9237-DDA936646B37}" srcOrd="4" destOrd="0" presId="urn:microsoft.com/office/officeart/2005/8/layout/vList2"/>
    <dgm:cxn modelId="{10228244-396E-2542-89C1-2B512872B2DA}" type="presParOf" srcId="{488342C8-7CBD-7541-AE33-A02BC4A11C7C}" destId="{4865AACB-FAD6-994A-B4AB-5E1610DDFBF1}" srcOrd="5" destOrd="0" presId="urn:microsoft.com/office/officeart/2005/8/layout/vList2"/>
    <dgm:cxn modelId="{D21D7259-5765-234B-BC50-727D1E53CBAB}" type="presParOf" srcId="{488342C8-7CBD-7541-AE33-A02BC4A11C7C}" destId="{F9EE4557-81DA-BF4A-A882-A0E932F8FB7A}" srcOrd="6" destOrd="0" presId="urn:microsoft.com/office/officeart/2005/8/layout/vList2"/>
    <dgm:cxn modelId="{1E6FE96A-D5E8-4247-83BD-3D032D7E0B43}" type="presParOf" srcId="{488342C8-7CBD-7541-AE33-A02BC4A11C7C}" destId="{BE84C57F-3AB2-FB47-B216-5E630533EA89}" srcOrd="7" destOrd="0" presId="urn:microsoft.com/office/officeart/2005/8/layout/vList2"/>
    <dgm:cxn modelId="{85837295-A047-5A47-9421-FF4C8B36FB66}" type="presParOf" srcId="{488342C8-7CBD-7541-AE33-A02BC4A11C7C}" destId="{299F67CC-91F7-C748-8DF3-F66A2A5FD5A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95BAB-68AB-4247-A5FD-028132D0F853}">
      <dsp:nvSpPr>
        <dsp:cNvPr id="0" name=""/>
        <dsp:cNvSpPr/>
      </dsp:nvSpPr>
      <dsp:spPr>
        <a:xfrm>
          <a:off x="0" y="0"/>
          <a:ext cx="7583488" cy="7675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err="1"/>
            <a:t>European</a:t>
          </a:r>
          <a:r>
            <a:rPr lang="it-IT" sz="3200" b="1" kern="1200"/>
            <a:t> Union</a:t>
          </a:r>
          <a:endParaRPr lang="it-IT" sz="3200" kern="1200"/>
        </a:p>
      </dsp:txBody>
      <dsp:txXfrm>
        <a:off x="37467" y="37467"/>
        <a:ext cx="7508554" cy="692586"/>
      </dsp:txXfrm>
    </dsp:sp>
    <dsp:sp modelId="{00540401-7698-DA44-B684-B72FCCD4D194}">
      <dsp:nvSpPr>
        <dsp:cNvPr id="0" name=""/>
        <dsp:cNvSpPr/>
      </dsp:nvSpPr>
      <dsp:spPr>
        <a:xfrm>
          <a:off x="0" y="788674"/>
          <a:ext cx="7583488" cy="7675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err="1"/>
            <a:t>Sovreign</a:t>
          </a:r>
          <a:r>
            <a:rPr lang="it-IT" sz="3200" b="1" kern="1200"/>
            <a:t> State</a:t>
          </a:r>
          <a:endParaRPr lang="it-IT" sz="3200" kern="1200"/>
        </a:p>
      </dsp:txBody>
      <dsp:txXfrm>
        <a:off x="37467" y="826141"/>
        <a:ext cx="7508554" cy="692586"/>
      </dsp:txXfrm>
    </dsp:sp>
    <dsp:sp modelId="{F18A124F-D897-3241-B49D-A38ED71C226F}">
      <dsp:nvSpPr>
        <dsp:cNvPr id="0" name=""/>
        <dsp:cNvSpPr/>
      </dsp:nvSpPr>
      <dsp:spPr>
        <a:xfrm>
          <a:off x="0" y="1567995"/>
          <a:ext cx="7583488" cy="7675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err="1"/>
            <a:t>Globalization</a:t>
          </a:r>
          <a:endParaRPr lang="it-IT" sz="3200" kern="1200"/>
        </a:p>
      </dsp:txBody>
      <dsp:txXfrm>
        <a:off x="37467" y="1605462"/>
        <a:ext cx="7508554" cy="692586"/>
      </dsp:txXfrm>
    </dsp:sp>
    <dsp:sp modelId="{D2FC9313-1CB9-1640-87C1-7D6C56F0827F}">
      <dsp:nvSpPr>
        <dsp:cNvPr id="0" name=""/>
        <dsp:cNvSpPr/>
      </dsp:nvSpPr>
      <dsp:spPr>
        <a:xfrm>
          <a:off x="0" y="2557923"/>
          <a:ext cx="7583488" cy="7675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err="1"/>
            <a:t>Coexistence</a:t>
          </a:r>
          <a:endParaRPr lang="it-IT" sz="3200" kern="1200"/>
        </a:p>
      </dsp:txBody>
      <dsp:txXfrm>
        <a:off x="37467" y="2595390"/>
        <a:ext cx="7508554" cy="692586"/>
      </dsp:txXfrm>
    </dsp:sp>
    <dsp:sp modelId="{144F87F5-C397-CE46-B52B-AAD01542DA90}">
      <dsp:nvSpPr>
        <dsp:cNvPr id="0" name=""/>
        <dsp:cNvSpPr/>
      </dsp:nvSpPr>
      <dsp:spPr>
        <a:xfrm>
          <a:off x="0" y="3419665"/>
          <a:ext cx="7583488" cy="76752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/>
            <a:t>Cooperation </a:t>
          </a:r>
          <a:endParaRPr lang="it-IT" sz="3200" kern="1200"/>
        </a:p>
      </dsp:txBody>
      <dsp:txXfrm>
        <a:off x="37467" y="3457132"/>
        <a:ext cx="7508554" cy="6925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E7875F-ED96-BD41-9B7C-9C64EA9556E9}">
      <dsp:nvSpPr>
        <dsp:cNvPr id="0" name=""/>
        <dsp:cNvSpPr/>
      </dsp:nvSpPr>
      <dsp:spPr>
        <a:xfrm>
          <a:off x="925" y="1065590"/>
          <a:ext cx="3610303" cy="216618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500" kern="1200"/>
            <a:t>Idea </a:t>
          </a:r>
          <a:r>
            <a:rPr lang="it-IT" sz="4500" kern="1200" err="1"/>
            <a:t>if</a:t>
          </a:r>
          <a:r>
            <a:rPr lang="it-IT" sz="4500" kern="1200"/>
            <a:t> EU</a:t>
          </a:r>
        </a:p>
      </dsp:txBody>
      <dsp:txXfrm>
        <a:off x="925" y="1065590"/>
        <a:ext cx="3610303" cy="2166181"/>
      </dsp:txXfrm>
    </dsp:sp>
    <dsp:sp modelId="{CEED3F83-8779-6641-A981-F04AD2692699}">
      <dsp:nvSpPr>
        <dsp:cNvPr id="0" name=""/>
        <dsp:cNvSpPr/>
      </dsp:nvSpPr>
      <dsp:spPr>
        <a:xfrm>
          <a:off x="3972259" y="1065590"/>
          <a:ext cx="3610303" cy="216618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500" kern="1200"/>
            <a:t>Idea of </a:t>
          </a:r>
          <a:r>
            <a:rPr lang="it-IT" sz="4500" kern="1200" err="1"/>
            <a:t>Sovereign</a:t>
          </a:r>
          <a:r>
            <a:rPr lang="it-IT" sz="4500" kern="1200"/>
            <a:t> State</a:t>
          </a:r>
        </a:p>
      </dsp:txBody>
      <dsp:txXfrm>
        <a:off x="3972259" y="1065590"/>
        <a:ext cx="3610303" cy="21661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D64D5-A46A-DD4A-96B3-C888D0585F04}">
      <dsp:nvSpPr>
        <dsp:cNvPr id="0" name=""/>
        <dsp:cNvSpPr/>
      </dsp:nvSpPr>
      <dsp:spPr>
        <a:xfrm>
          <a:off x="0" y="85498"/>
          <a:ext cx="8793017" cy="1232604"/>
        </a:xfrm>
        <a:prstGeom prst="roundRect">
          <a:avLst/>
        </a:prstGeom>
        <a:solidFill>
          <a:srgbClr val="FFC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b="1" kern="1200" cap="all" baseline="0">
              <a:solidFill>
                <a:schemeClr val="bg2"/>
              </a:solidFill>
            </a:rPr>
            <a:t>Idea of EU </a:t>
          </a:r>
          <a:r>
            <a:rPr lang="it-IT" sz="2300" kern="1200" err="1">
              <a:solidFill>
                <a:schemeClr val="bg2"/>
              </a:solidFill>
            </a:rPr>
            <a:t>is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old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as</a:t>
          </a:r>
          <a:r>
            <a:rPr lang="it-IT" sz="2300" kern="1200">
              <a:solidFill>
                <a:schemeClr val="bg2"/>
              </a:solidFill>
            </a:rPr>
            <a:t> the idea of </a:t>
          </a:r>
          <a:r>
            <a:rPr lang="it-IT" sz="2300" b="1" kern="1200" err="1">
              <a:solidFill>
                <a:schemeClr val="bg2"/>
              </a:solidFill>
            </a:rPr>
            <a:t>sovereign</a:t>
          </a:r>
          <a:r>
            <a:rPr lang="it-IT" sz="2300" b="1" kern="1200">
              <a:solidFill>
                <a:schemeClr val="bg2"/>
              </a:solidFill>
            </a:rPr>
            <a:t> State</a:t>
          </a:r>
          <a:r>
            <a:rPr lang="it-IT" sz="2300" kern="1200">
              <a:solidFill>
                <a:schemeClr val="bg2"/>
              </a:solidFill>
            </a:rPr>
            <a:t>.</a:t>
          </a:r>
        </a:p>
      </dsp:txBody>
      <dsp:txXfrm>
        <a:off x="60171" y="145669"/>
        <a:ext cx="8672675" cy="1112262"/>
      </dsp:txXfrm>
    </dsp:sp>
    <dsp:sp modelId="{D0F2CCBE-F4F4-C446-BEDF-0DF244719614}">
      <dsp:nvSpPr>
        <dsp:cNvPr id="0" name=""/>
        <dsp:cNvSpPr/>
      </dsp:nvSpPr>
      <dsp:spPr>
        <a:xfrm>
          <a:off x="0" y="1384342"/>
          <a:ext cx="8793017" cy="1232604"/>
        </a:xfrm>
        <a:prstGeom prst="roundRect">
          <a:avLst/>
        </a:prstGeom>
        <a:solidFill>
          <a:srgbClr val="00B0F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>
              <a:solidFill>
                <a:schemeClr val="bg2"/>
              </a:solidFill>
            </a:rPr>
            <a:t>The last </a:t>
          </a:r>
          <a:r>
            <a:rPr lang="it-IT" sz="2300" kern="1200" err="1">
              <a:solidFill>
                <a:schemeClr val="bg2"/>
              </a:solidFill>
            </a:rPr>
            <a:t>has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been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discredited</a:t>
          </a:r>
          <a:r>
            <a:rPr lang="it-IT" sz="2300" kern="1200">
              <a:solidFill>
                <a:schemeClr val="bg2"/>
              </a:solidFill>
            </a:rPr>
            <a:t> by </a:t>
          </a:r>
          <a:r>
            <a:rPr lang="it-IT" sz="2300" b="1" kern="1200" cap="all" baseline="0">
              <a:solidFill>
                <a:schemeClr val="bg2"/>
              </a:solidFill>
            </a:rPr>
            <a:t>world war</a:t>
          </a:r>
          <a:r>
            <a:rPr lang="it-IT" sz="2300" kern="1200">
              <a:solidFill>
                <a:schemeClr val="bg2"/>
              </a:solidFill>
            </a:rPr>
            <a:t> in </a:t>
          </a:r>
          <a:r>
            <a:rPr lang="it-IT" sz="2300" kern="1200" err="1">
              <a:solidFill>
                <a:schemeClr val="bg2"/>
              </a:solidFill>
            </a:rPr>
            <a:t>XXth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century</a:t>
          </a:r>
          <a:r>
            <a:rPr lang="it-IT" sz="2300" kern="1200">
              <a:solidFill>
                <a:schemeClr val="bg2"/>
              </a:solidFill>
            </a:rPr>
            <a:t> and by social </a:t>
          </a:r>
          <a:r>
            <a:rPr lang="it-IT" sz="2300" kern="1200" err="1">
              <a:solidFill>
                <a:schemeClr val="bg2"/>
              </a:solidFill>
            </a:rPr>
            <a:t>forces</a:t>
          </a:r>
          <a:r>
            <a:rPr lang="it-IT" sz="2300" kern="1200">
              <a:solidFill>
                <a:schemeClr val="bg2"/>
              </a:solidFill>
            </a:rPr>
            <a:t> of </a:t>
          </a:r>
          <a:r>
            <a:rPr lang="it-IT" sz="2300" b="1" kern="1200" cap="all" baseline="0" err="1">
              <a:solidFill>
                <a:schemeClr val="bg2"/>
              </a:solidFill>
            </a:rPr>
            <a:t>globalization</a:t>
          </a:r>
          <a:r>
            <a:rPr lang="it-IT" sz="2300" kern="1200">
              <a:solidFill>
                <a:schemeClr val="bg2"/>
              </a:solidFill>
            </a:rPr>
            <a:t>.</a:t>
          </a:r>
        </a:p>
      </dsp:txBody>
      <dsp:txXfrm>
        <a:off x="60171" y="1444513"/>
        <a:ext cx="8672675" cy="1112262"/>
      </dsp:txXfrm>
    </dsp:sp>
    <dsp:sp modelId="{509C6F5A-2EF3-1048-9E86-C017681D1E75}">
      <dsp:nvSpPr>
        <dsp:cNvPr id="0" name=""/>
        <dsp:cNvSpPr/>
      </dsp:nvSpPr>
      <dsp:spPr>
        <a:xfrm>
          <a:off x="0" y="2683186"/>
          <a:ext cx="8793017" cy="1232604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>
              <a:solidFill>
                <a:schemeClr val="bg2"/>
              </a:solidFill>
            </a:rPr>
            <a:t>The </a:t>
          </a:r>
          <a:r>
            <a:rPr lang="it-IT" sz="2300" kern="1200" err="1">
              <a:solidFill>
                <a:schemeClr val="bg2"/>
              </a:solidFill>
            </a:rPr>
            <a:t>decline</a:t>
          </a:r>
          <a:r>
            <a:rPr lang="it-IT" sz="2300" kern="1200">
              <a:solidFill>
                <a:schemeClr val="bg2"/>
              </a:solidFill>
            </a:rPr>
            <a:t> of </a:t>
          </a:r>
          <a:r>
            <a:rPr lang="it-IT" sz="2300" kern="1200" err="1">
              <a:solidFill>
                <a:schemeClr val="bg2"/>
              </a:solidFill>
            </a:rPr>
            <a:t>monadic</a:t>
          </a:r>
          <a:r>
            <a:rPr lang="it-IT" sz="2300" kern="1200">
              <a:solidFill>
                <a:schemeClr val="bg2"/>
              </a:solidFill>
            </a:rPr>
            <a:t> State </a:t>
          </a:r>
          <a:r>
            <a:rPr lang="it-IT" sz="2300" kern="1200" err="1">
              <a:solidFill>
                <a:schemeClr val="bg2"/>
              </a:solidFill>
            </a:rPr>
            <a:t>found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expression</a:t>
          </a:r>
          <a:r>
            <a:rPr lang="it-IT" sz="2300" kern="1200">
              <a:solidFill>
                <a:schemeClr val="bg2"/>
              </a:solidFill>
            </a:rPr>
            <a:t> in the spread of </a:t>
          </a:r>
          <a:r>
            <a:rPr lang="it-IT" sz="2300" b="1" kern="1200" cap="all" baseline="0">
              <a:solidFill>
                <a:schemeClr val="bg2"/>
              </a:solidFill>
            </a:rPr>
            <a:t>inter-State </a:t>
          </a:r>
          <a:r>
            <a:rPr lang="it-IT" sz="2300" b="1" kern="1200" cap="all" baseline="0" err="1">
              <a:solidFill>
                <a:schemeClr val="bg2"/>
              </a:solidFill>
            </a:rPr>
            <a:t>cooperation</a:t>
          </a:r>
          <a:endParaRPr lang="it-IT" sz="2300" kern="1200" cap="all" baseline="0">
            <a:solidFill>
              <a:schemeClr val="bg2"/>
            </a:solidFill>
          </a:endParaRPr>
        </a:p>
      </dsp:txBody>
      <dsp:txXfrm>
        <a:off x="60171" y="2743357"/>
        <a:ext cx="8672675" cy="1112262"/>
      </dsp:txXfrm>
    </dsp:sp>
    <dsp:sp modelId="{7ED05B11-8F99-0A48-B6B7-92EE593CE7B2}">
      <dsp:nvSpPr>
        <dsp:cNvPr id="0" name=""/>
        <dsp:cNvSpPr/>
      </dsp:nvSpPr>
      <dsp:spPr>
        <a:xfrm>
          <a:off x="0" y="3982030"/>
          <a:ext cx="8793017" cy="1232604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err="1">
              <a:solidFill>
                <a:schemeClr val="bg2"/>
              </a:solidFill>
            </a:rPr>
            <a:t>This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process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is</a:t>
          </a:r>
          <a:r>
            <a:rPr lang="it-IT" sz="2300" kern="1200">
              <a:solidFill>
                <a:schemeClr val="bg2"/>
              </a:solidFill>
            </a:rPr>
            <a:t> </a:t>
          </a:r>
          <a:r>
            <a:rPr lang="it-IT" sz="2300" kern="1200" err="1">
              <a:solidFill>
                <a:schemeClr val="bg2"/>
              </a:solidFill>
            </a:rPr>
            <a:t>also</a:t>
          </a:r>
          <a:r>
            <a:rPr lang="it-IT" sz="2300" kern="1200">
              <a:solidFill>
                <a:schemeClr val="bg2"/>
              </a:solidFill>
            </a:rPr>
            <a:t> part of a general </a:t>
          </a:r>
          <a:r>
            <a:rPr lang="it-IT" sz="2300" kern="1200" err="1">
              <a:solidFill>
                <a:schemeClr val="bg2"/>
              </a:solidFill>
            </a:rPr>
            <a:t>transition</a:t>
          </a:r>
          <a:r>
            <a:rPr lang="it-IT" sz="2300" kern="1200">
              <a:solidFill>
                <a:schemeClr val="bg2"/>
              </a:solidFill>
            </a:rPr>
            <a:t> from an </a:t>
          </a:r>
          <a:r>
            <a:rPr lang="it-IT" sz="2300" kern="1200" err="1">
              <a:solidFill>
                <a:schemeClr val="bg2"/>
              </a:solidFill>
            </a:rPr>
            <a:t>international</a:t>
          </a:r>
          <a:r>
            <a:rPr lang="it-IT" sz="2300" kern="1200">
              <a:solidFill>
                <a:schemeClr val="bg2"/>
              </a:solidFill>
            </a:rPr>
            <a:t> law of </a:t>
          </a:r>
          <a:r>
            <a:rPr lang="it-IT" sz="2300" b="1" kern="1200">
              <a:solidFill>
                <a:schemeClr val="bg2"/>
              </a:solidFill>
            </a:rPr>
            <a:t>COEXISTENCE</a:t>
          </a:r>
          <a:r>
            <a:rPr lang="it-IT" sz="2300" kern="1200">
              <a:solidFill>
                <a:schemeClr val="bg2"/>
              </a:solidFill>
            </a:rPr>
            <a:t> to an </a:t>
          </a:r>
          <a:r>
            <a:rPr lang="it-IT" sz="2300" kern="1200" err="1">
              <a:solidFill>
                <a:schemeClr val="bg2"/>
              </a:solidFill>
            </a:rPr>
            <a:t>international</a:t>
          </a:r>
          <a:r>
            <a:rPr lang="it-IT" sz="2300" kern="1200">
              <a:solidFill>
                <a:schemeClr val="bg2"/>
              </a:solidFill>
            </a:rPr>
            <a:t> law of </a:t>
          </a:r>
          <a:r>
            <a:rPr lang="it-IT" sz="2300" b="1" kern="1200">
              <a:solidFill>
                <a:schemeClr val="bg2"/>
              </a:solidFill>
            </a:rPr>
            <a:t>COOPERATION</a:t>
          </a:r>
          <a:endParaRPr lang="it-IT" sz="2300" kern="1200">
            <a:solidFill>
              <a:schemeClr val="bg2"/>
            </a:solidFill>
          </a:endParaRPr>
        </a:p>
      </dsp:txBody>
      <dsp:txXfrm>
        <a:off x="60171" y="4042201"/>
        <a:ext cx="8672675" cy="11122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742B77-6D3E-5E45-AFA3-17C87B7F3731}">
      <dsp:nvSpPr>
        <dsp:cNvPr id="0" name=""/>
        <dsp:cNvSpPr/>
      </dsp:nvSpPr>
      <dsp:spPr>
        <a:xfrm>
          <a:off x="2654" y="179448"/>
          <a:ext cx="2977083" cy="1583456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cap="all" dirty="0">
              <a:latin typeface="Perpetua Titling MT"/>
            </a:rPr>
            <a:t> </a:t>
          </a:r>
          <a:r>
            <a:rPr lang="it-IT" sz="2800" kern="1200" cap="all" dirty="0" err="1"/>
            <a:t>coexistence</a:t>
          </a:r>
          <a:endParaRPr lang="it-IT" sz="2800" b="0" i="0" u="none" strike="noStrike" kern="1200" cap="all" baseline="0" noProof="0" dirty="0" err="1">
            <a:solidFill>
              <a:srgbClr val="010000"/>
            </a:solidFill>
            <a:latin typeface="Perpetua Titling MT"/>
          </a:endParaRPr>
        </a:p>
      </dsp:txBody>
      <dsp:txXfrm>
        <a:off x="2654" y="179448"/>
        <a:ext cx="2977083" cy="1583456"/>
      </dsp:txXfrm>
    </dsp:sp>
    <dsp:sp modelId="{FE1D93C0-7B5F-0B40-A8D7-6A433F3C2F30}">
      <dsp:nvSpPr>
        <dsp:cNvPr id="0" name=""/>
        <dsp:cNvSpPr/>
      </dsp:nvSpPr>
      <dsp:spPr>
        <a:xfrm>
          <a:off x="3373833" y="179448"/>
          <a:ext cx="2639094" cy="1583456"/>
        </a:xfrm>
        <a:prstGeom prst="rect">
          <a:avLst/>
        </a:prstGeom>
        <a:solidFill>
          <a:srgbClr val="9B6C34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/>
            <a:t>1. </a:t>
          </a:r>
          <a:r>
            <a:rPr lang="it-IT" sz="2000" kern="1200" dirty="0"/>
            <a:t>To </a:t>
          </a:r>
          <a:r>
            <a:rPr lang="it-IT" sz="2000" b="1" u="sng" kern="1200" cap="all" dirty="0" err="1">
              <a:solidFill>
                <a:schemeClr val="bg2"/>
              </a:solidFill>
            </a:rPr>
            <a:t>exist</a:t>
          </a:r>
          <a:r>
            <a:rPr lang="it-IT" sz="2000" b="1" u="sng" kern="1200" cap="all" dirty="0">
              <a:solidFill>
                <a:schemeClr val="bg2"/>
              </a:solidFill>
            </a:rPr>
            <a:t> </a:t>
          </a:r>
          <a:r>
            <a:rPr lang="it-IT" sz="2000" b="1" u="sng" kern="1200" cap="all" dirty="0" err="1">
              <a:solidFill>
                <a:schemeClr val="bg2"/>
              </a:solidFill>
            </a:rPr>
            <a:t>together</a:t>
          </a:r>
          <a:r>
            <a:rPr lang="it-IT" sz="2000" kern="1200" dirty="0">
              <a:solidFill>
                <a:schemeClr val="tx1"/>
              </a:solidFill>
            </a:rPr>
            <a:t>, </a:t>
          </a:r>
          <a:r>
            <a:rPr lang="it-IT" sz="2000" kern="1200" dirty="0" err="1">
              <a:solidFill>
                <a:schemeClr val="tx1"/>
              </a:solidFill>
            </a:rPr>
            <a:t>at</a:t>
          </a:r>
          <a:r>
            <a:rPr lang="it-IT" sz="2000" kern="1200" dirty="0">
              <a:solidFill>
                <a:schemeClr val="tx1"/>
              </a:solidFill>
            </a:rPr>
            <a:t> the </a:t>
          </a:r>
          <a:r>
            <a:rPr lang="it-IT" sz="2000" kern="1200" dirty="0" err="1">
              <a:solidFill>
                <a:schemeClr val="tx1"/>
              </a:solidFill>
            </a:rPr>
            <a:t>same</a:t>
          </a:r>
          <a:r>
            <a:rPr lang="it-IT" sz="2000" kern="1200" dirty="0">
              <a:solidFill>
                <a:schemeClr val="tx1"/>
              </a:solidFill>
            </a:rPr>
            <a:t> tim</a:t>
          </a:r>
          <a:r>
            <a:rPr lang="it-IT" sz="2000" kern="1200" dirty="0"/>
            <a:t>e, or in the </a:t>
          </a:r>
          <a:r>
            <a:rPr lang="it-IT" sz="2000" kern="1200" dirty="0" err="1"/>
            <a:t>same</a:t>
          </a:r>
          <a:r>
            <a:rPr lang="it-IT" sz="2000" kern="1200" dirty="0"/>
            <a:t> place.</a:t>
          </a:r>
        </a:p>
      </dsp:txBody>
      <dsp:txXfrm>
        <a:off x="3373833" y="179448"/>
        <a:ext cx="2639094" cy="1583456"/>
      </dsp:txXfrm>
    </dsp:sp>
    <dsp:sp modelId="{1B4D5978-32EE-D041-995C-F4C88FFB8D0B}">
      <dsp:nvSpPr>
        <dsp:cNvPr id="0" name=""/>
        <dsp:cNvSpPr/>
      </dsp:nvSpPr>
      <dsp:spPr>
        <a:xfrm>
          <a:off x="6146651" y="179448"/>
          <a:ext cx="2639094" cy="1583456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/>
            <a:t>2. </a:t>
          </a:r>
          <a:r>
            <a:rPr lang="it-IT" sz="2000" kern="1200" dirty="0"/>
            <a:t>To live in peace with </a:t>
          </a:r>
          <a:r>
            <a:rPr lang="it-IT" sz="2000" kern="1200" dirty="0" err="1"/>
            <a:t>another</a:t>
          </a:r>
          <a:r>
            <a:rPr lang="it-IT" sz="2000" kern="1200" dirty="0"/>
            <a:t> or </a:t>
          </a:r>
          <a:r>
            <a:rPr lang="it-IT" sz="2000" kern="1200" dirty="0" err="1"/>
            <a:t>others</a:t>
          </a:r>
          <a:r>
            <a:rPr lang="it-IT" sz="2000" kern="1200" dirty="0"/>
            <a:t> </a:t>
          </a:r>
          <a:r>
            <a:rPr lang="it-IT" sz="2000" kern="1200" dirty="0" err="1"/>
            <a:t>despite</a:t>
          </a:r>
          <a:r>
            <a:rPr lang="it-IT" sz="2000" kern="1200" dirty="0"/>
            <a:t> </a:t>
          </a:r>
          <a:r>
            <a:rPr lang="it-IT" sz="2000" kern="1200" dirty="0" err="1"/>
            <a:t>differences</a:t>
          </a:r>
          <a:r>
            <a:rPr lang="it-IT" sz="2000" kern="1200" dirty="0"/>
            <a:t>, </a:t>
          </a:r>
          <a:r>
            <a:rPr lang="it-IT" sz="2000" kern="1200" dirty="0" err="1"/>
            <a:t>especially</a:t>
          </a:r>
          <a:r>
            <a:rPr lang="it-IT" sz="2000" kern="1200" dirty="0"/>
            <a:t> </a:t>
          </a:r>
          <a:r>
            <a:rPr lang="it-IT" sz="2000" kern="1200" dirty="0" err="1"/>
            <a:t>as</a:t>
          </a:r>
          <a:r>
            <a:rPr lang="it-IT" sz="2000" kern="1200" dirty="0"/>
            <a:t> a </a:t>
          </a:r>
          <a:r>
            <a:rPr lang="it-IT" sz="2000" kern="1200" dirty="0" err="1"/>
            <a:t>matter</a:t>
          </a:r>
          <a:r>
            <a:rPr lang="it-IT" sz="2000" kern="1200" dirty="0"/>
            <a:t> of policy</a:t>
          </a:r>
        </a:p>
      </dsp:txBody>
      <dsp:txXfrm>
        <a:off x="6146651" y="179448"/>
        <a:ext cx="2639094" cy="1583456"/>
      </dsp:txXfrm>
    </dsp:sp>
    <dsp:sp modelId="{EC02A954-C6DE-9045-BED2-7DCF3267042D}">
      <dsp:nvSpPr>
        <dsp:cNvPr id="0" name=""/>
        <dsp:cNvSpPr/>
      </dsp:nvSpPr>
      <dsp:spPr>
        <a:xfrm>
          <a:off x="19055" y="2522611"/>
          <a:ext cx="2944279" cy="2068833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cap="all" dirty="0" err="1"/>
            <a:t>cooperation</a:t>
          </a:r>
          <a:r>
            <a:rPr lang="it-IT" sz="2800" kern="1200" cap="all" dirty="0">
              <a:latin typeface="Perpetua Titling MT"/>
            </a:rPr>
            <a:t> </a:t>
          </a:r>
          <a:endParaRPr lang="it-IT" sz="2800" kern="1200" cap="all" dirty="0"/>
        </a:p>
      </dsp:txBody>
      <dsp:txXfrm>
        <a:off x="19055" y="2522611"/>
        <a:ext cx="2944279" cy="2068833"/>
      </dsp:txXfrm>
    </dsp:sp>
    <dsp:sp modelId="{393F509A-F54A-A84B-BE88-72C4E86BBD28}">
      <dsp:nvSpPr>
        <dsp:cNvPr id="0" name=""/>
        <dsp:cNvSpPr/>
      </dsp:nvSpPr>
      <dsp:spPr>
        <a:xfrm>
          <a:off x="3357431" y="2537463"/>
          <a:ext cx="2639094" cy="194940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1.</a:t>
          </a:r>
          <a:r>
            <a:rPr lang="it-IT" sz="2000" kern="1200" dirty="0">
              <a:latin typeface="Perpetua Titling MT"/>
            </a:rPr>
            <a:t> </a:t>
          </a:r>
          <a:r>
            <a:rPr lang="it-IT" sz="2000" kern="1200" dirty="0"/>
            <a:t> a situation in </a:t>
          </a:r>
          <a:r>
            <a:rPr lang="it-IT" sz="2000" kern="1200" dirty="0" err="1"/>
            <a:t>which</a:t>
          </a:r>
          <a:r>
            <a:rPr lang="it-IT" sz="2000" kern="1200" dirty="0"/>
            <a:t> </a:t>
          </a:r>
          <a:r>
            <a:rPr lang="it-IT" sz="2000" b="1" u="sng" kern="1200" cap="all" dirty="0">
              <a:solidFill>
                <a:schemeClr val="bg2"/>
              </a:solidFill>
            </a:rPr>
            <a:t>people work </a:t>
          </a:r>
          <a:r>
            <a:rPr lang="it-IT" sz="2000" b="1" u="sng" kern="1200" cap="all" dirty="0" err="1">
              <a:solidFill>
                <a:schemeClr val="bg2"/>
              </a:solidFill>
            </a:rPr>
            <a:t>together</a:t>
          </a:r>
          <a:r>
            <a:rPr lang="it-IT" sz="2000" kern="1200" dirty="0"/>
            <a:t> to do </a:t>
          </a:r>
          <a:r>
            <a:rPr lang="it-IT" sz="2000" kern="1200" dirty="0" err="1"/>
            <a:t>something</a:t>
          </a:r>
          <a:r>
            <a:rPr lang="it-IT" sz="2000" kern="1200" dirty="0"/>
            <a:t>.</a:t>
          </a:r>
        </a:p>
      </dsp:txBody>
      <dsp:txXfrm>
        <a:off x="3357431" y="2537463"/>
        <a:ext cx="2639094" cy="1949409"/>
      </dsp:txXfrm>
    </dsp:sp>
    <dsp:sp modelId="{ABF8081F-45CE-3E44-BDA3-066F29446C92}">
      <dsp:nvSpPr>
        <dsp:cNvPr id="0" name=""/>
        <dsp:cNvSpPr/>
      </dsp:nvSpPr>
      <dsp:spPr>
        <a:xfrm>
          <a:off x="6149303" y="2588269"/>
          <a:ext cx="2639094" cy="191553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000" kern="1200"/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2. The actions of </a:t>
          </a:r>
          <a:r>
            <a:rPr lang="it-IT" sz="2000" kern="1200" dirty="0" err="1"/>
            <a:t>someone</a:t>
          </a:r>
          <a:r>
            <a:rPr lang="it-IT" sz="2000" kern="1200" dirty="0"/>
            <a:t> </a:t>
          </a:r>
          <a:r>
            <a:rPr lang="it-IT" sz="2000" kern="1200" dirty="0" err="1"/>
            <a:t>who</a:t>
          </a:r>
          <a:r>
            <a:rPr lang="it-IT" sz="2000" kern="1200" dirty="0"/>
            <a:t> </a:t>
          </a:r>
          <a:r>
            <a:rPr lang="it-IT" sz="2000" kern="1200" dirty="0" err="1"/>
            <a:t>is</a:t>
          </a:r>
          <a:r>
            <a:rPr lang="it-IT" sz="2000" kern="1200" dirty="0"/>
            <a:t> </a:t>
          </a:r>
          <a:r>
            <a:rPr lang="it-IT" sz="2000" kern="1200" dirty="0" err="1"/>
            <a:t>being</a:t>
          </a:r>
          <a:r>
            <a:rPr lang="it-IT" sz="2000" kern="1200" dirty="0"/>
            <a:t> </a:t>
          </a:r>
          <a:r>
            <a:rPr lang="it-IT" sz="2000" kern="1200" dirty="0" err="1"/>
            <a:t>helpful</a:t>
          </a:r>
          <a:r>
            <a:rPr lang="it-IT" sz="2000" kern="1200" dirty="0"/>
            <a:t> by </a:t>
          </a:r>
          <a:r>
            <a:rPr lang="it-IT" sz="2000" kern="1200" dirty="0" err="1"/>
            <a:t>doing</a:t>
          </a:r>
          <a:r>
            <a:rPr lang="it-IT" sz="2000" kern="1200" dirty="0"/>
            <a:t> </a:t>
          </a:r>
          <a:r>
            <a:rPr lang="it-IT" sz="2000" kern="1200" dirty="0" err="1"/>
            <a:t>what</a:t>
          </a:r>
          <a:r>
            <a:rPr lang="it-IT" sz="2000" kern="1200" dirty="0"/>
            <a:t> </a:t>
          </a:r>
          <a:r>
            <a:rPr lang="it-IT" sz="2000" kern="1200" dirty="0" err="1"/>
            <a:t>is</a:t>
          </a:r>
          <a:r>
            <a:rPr lang="it-IT" sz="2000" kern="1200" dirty="0"/>
            <a:t> </a:t>
          </a:r>
          <a:r>
            <a:rPr lang="it-IT" sz="2000" kern="1200" dirty="0" err="1"/>
            <a:t>wanted</a:t>
          </a:r>
          <a:r>
            <a:rPr lang="it-IT" sz="2000" kern="1200" dirty="0"/>
            <a:t> or </a:t>
          </a:r>
          <a:r>
            <a:rPr lang="it-IT" sz="2000" kern="1200" dirty="0" err="1"/>
            <a:t>asked</a:t>
          </a:r>
          <a:r>
            <a:rPr lang="it-IT" sz="2000" kern="1200" dirty="0"/>
            <a:t> for.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1600" kern="1200"/>
        </a:p>
      </dsp:txBody>
      <dsp:txXfrm>
        <a:off x="6149303" y="2588269"/>
        <a:ext cx="2639094" cy="19155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63497D-0711-AB4C-9B9C-370978D0A62A}">
      <dsp:nvSpPr>
        <dsp:cNvPr id="0" name=""/>
        <dsp:cNvSpPr/>
      </dsp:nvSpPr>
      <dsp:spPr>
        <a:xfrm>
          <a:off x="323631" y="1754"/>
          <a:ext cx="3302964" cy="1981778"/>
        </a:xfrm>
        <a:prstGeom prst="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1951: ECSC (</a:t>
          </a:r>
          <a:r>
            <a:rPr lang="it-IT" sz="3200" kern="1200" err="1"/>
            <a:t>Treaty</a:t>
          </a:r>
          <a:r>
            <a:rPr lang="it-IT" sz="3200" kern="1200"/>
            <a:t> of Paris)</a:t>
          </a:r>
        </a:p>
      </dsp:txBody>
      <dsp:txXfrm>
        <a:off x="323631" y="1754"/>
        <a:ext cx="3302964" cy="1981778"/>
      </dsp:txXfrm>
    </dsp:sp>
    <dsp:sp modelId="{8FAA0907-C9DC-444D-92C8-8AF999CF93A2}">
      <dsp:nvSpPr>
        <dsp:cNvPr id="0" name=""/>
        <dsp:cNvSpPr/>
      </dsp:nvSpPr>
      <dsp:spPr>
        <a:xfrm>
          <a:off x="3956892" y="1754"/>
          <a:ext cx="3302964" cy="1981778"/>
        </a:xfrm>
        <a:prstGeom prst="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1957: EEC (Treaty of Rome)</a:t>
          </a:r>
        </a:p>
      </dsp:txBody>
      <dsp:txXfrm>
        <a:off x="3956892" y="1754"/>
        <a:ext cx="3302964" cy="1981778"/>
      </dsp:txXfrm>
    </dsp:sp>
    <dsp:sp modelId="{5C41A4FA-BE63-3E42-9BD6-B2531AFAD741}">
      <dsp:nvSpPr>
        <dsp:cNvPr id="0" name=""/>
        <dsp:cNvSpPr/>
      </dsp:nvSpPr>
      <dsp:spPr>
        <a:xfrm>
          <a:off x="2140261" y="2313829"/>
          <a:ext cx="3302964" cy="1981778"/>
        </a:xfrm>
        <a:prstGeom prst="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1957: EURATOM (</a:t>
          </a:r>
          <a:r>
            <a:rPr lang="it-IT" sz="3200" kern="1200" err="1"/>
            <a:t>Treaty</a:t>
          </a:r>
          <a:r>
            <a:rPr lang="it-IT" sz="3200" kern="1200"/>
            <a:t> of Rome)</a:t>
          </a:r>
        </a:p>
      </dsp:txBody>
      <dsp:txXfrm>
        <a:off x="2140261" y="2313829"/>
        <a:ext cx="3302964" cy="19817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79273F-14EE-4D24-AEE1-0ED6BA340E40}">
      <dsp:nvSpPr>
        <dsp:cNvPr id="0" name=""/>
        <dsp:cNvSpPr/>
      </dsp:nvSpPr>
      <dsp:spPr>
        <a:xfrm>
          <a:off x="0" y="12503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The II World War</a:t>
          </a:r>
          <a:endParaRPr lang="en-US" sz="2600" kern="1200" dirty="0"/>
        </a:p>
      </dsp:txBody>
      <dsp:txXfrm>
        <a:off x="30442" y="42945"/>
        <a:ext cx="8459110" cy="562726"/>
      </dsp:txXfrm>
    </dsp:sp>
    <dsp:sp modelId="{0272BB45-D798-4AA2-839A-6F799DEF37DF}">
      <dsp:nvSpPr>
        <dsp:cNvPr id="0" name=""/>
        <dsp:cNvSpPr/>
      </dsp:nvSpPr>
      <dsp:spPr>
        <a:xfrm>
          <a:off x="0" y="710993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1952 TREATY OF PARIS: ECSC</a:t>
          </a:r>
          <a:endParaRPr lang="it-IT" sz="2600" kern="1200" dirty="0"/>
        </a:p>
      </dsp:txBody>
      <dsp:txXfrm>
        <a:off x="30442" y="741435"/>
        <a:ext cx="8459110" cy="562726"/>
      </dsp:txXfrm>
    </dsp:sp>
    <dsp:sp modelId="{C95477CB-1962-49B8-824B-D9B828D8595F}">
      <dsp:nvSpPr>
        <dsp:cNvPr id="0" name=""/>
        <dsp:cNvSpPr/>
      </dsp:nvSpPr>
      <dsp:spPr>
        <a:xfrm>
          <a:off x="0" y="1409484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1957 TREATY OF ROME: EEC-EURATOM</a:t>
          </a:r>
          <a:endParaRPr lang="it-IT" sz="2600" kern="1200" dirty="0"/>
        </a:p>
      </dsp:txBody>
      <dsp:txXfrm>
        <a:off x="30442" y="1439926"/>
        <a:ext cx="8459110" cy="562726"/>
      </dsp:txXfrm>
    </dsp:sp>
    <dsp:sp modelId="{ED472C11-0562-48E4-9E9C-B8F9A9A86738}">
      <dsp:nvSpPr>
        <dsp:cNvPr id="0" name=""/>
        <dsp:cNvSpPr/>
      </dsp:nvSpPr>
      <dsp:spPr>
        <a:xfrm>
          <a:off x="0" y="2107974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1967 THE MERGER TREATY</a:t>
          </a:r>
          <a:endParaRPr lang="it-IT" sz="2600" kern="1200" dirty="0"/>
        </a:p>
      </dsp:txBody>
      <dsp:txXfrm>
        <a:off x="30442" y="2138416"/>
        <a:ext cx="8459110" cy="562726"/>
      </dsp:txXfrm>
    </dsp:sp>
    <dsp:sp modelId="{C19B4E89-DEBE-4EFC-AC82-505F6581DB8B}">
      <dsp:nvSpPr>
        <dsp:cNvPr id="0" name=""/>
        <dsp:cNvSpPr/>
      </dsp:nvSpPr>
      <dsp:spPr>
        <a:xfrm>
          <a:off x="0" y="2806464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1992 MAASTRICT TREATY</a:t>
          </a:r>
          <a:endParaRPr lang="it-IT" sz="2600" kern="1200" dirty="0"/>
        </a:p>
      </dsp:txBody>
      <dsp:txXfrm>
        <a:off x="30442" y="2836906"/>
        <a:ext cx="8459110" cy="562726"/>
      </dsp:txXfrm>
    </dsp:sp>
    <dsp:sp modelId="{1B55DCFA-64ED-4CFD-AB4F-98E96869B786}">
      <dsp:nvSpPr>
        <dsp:cNvPr id="0" name=""/>
        <dsp:cNvSpPr/>
      </dsp:nvSpPr>
      <dsp:spPr>
        <a:xfrm>
          <a:off x="0" y="3504954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2001 DRAFT OF CONSTITUTIONAL TREATY</a:t>
          </a:r>
          <a:endParaRPr lang="it-IT" sz="2600" kern="1200" dirty="0"/>
        </a:p>
      </dsp:txBody>
      <dsp:txXfrm>
        <a:off x="30442" y="3535396"/>
        <a:ext cx="8459110" cy="562726"/>
      </dsp:txXfrm>
    </dsp:sp>
    <dsp:sp modelId="{491A857F-76FD-D745-BEE7-1982E59D9554}">
      <dsp:nvSpPr>
        <dsp:cNvPr id="0" name=""/>
        <dsp:cNvSpPr/>
      </dsp:nvSpPr>
      <dsp:spPr>
        <a:xfrm>
          <a:off x="0" y="4203444"/>
          <a:ext cx="8519994" cy="62361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latin typeface="Perpetua Titling MT"/>
            </a:rPr>
            <a:t>2007 LISBON TREATY (2009 in to force)</a:t>
          </a:r>
          <a:endParaRPr lang="en-US" sz="2600" kern="1200" dirty="0"/>
        </a:p>
      </dsp:txBody>
      <dsp:txXfrm>
        <a:off x="30442" y="4233886"/>
        <a:ext cx="8459110" cy="56272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C42E6B-BC64-D445-AD1F-2147E6298912}">
      <dsp:nvSpPr>
        <dsp:cNvPr id="0" name=""/>
        <dsp:cNvSpPr/>
      </dsp:nvSpPr>
      <dsp:spPr>
        <a:xfrm>
          <a:off x="685799" y="0"/>
          <a:ext cx="7772400" cy="5672592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51485F9-1DE1-AD48-86C9-D301BA473C6A}">
      <dsp:nvSpPr>
        <dsp:cNvPr id="0" name=""/>
        <dsp:cNvSpPr/>
      </dsp:nvSpPr>
      <dsp:spPr>
        <a:xfrm>
          <a:off x="3808" y="1701777"/>
          <a:ext cx="1914672" cy="2269036"/>
        </a:xfrm>
        <a:prstGeom prst="roundRect">
          <a:avLst/>
        </a:prstGeom>
        <a:solidFill>
          <a:schemeClr val="bg1">
            <a:lumMod val="50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1952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CECA: A COMMUNITY TO INTEGRATE ONE INDUSTRIAL SECTOR</a:t>
          </a:r>
        </a:p>
      </dsp:txBody>
      <dsp:txXfrm>
        <a:off x="97275" y="1795244"/>
        <a:ext cx="1727738" cy="2082102"/>
      </dsp:txXfrm>
    </dsp:sp>
    <dsp:sp modelId="{072EFAF8-7E44-AC46-9DE8-BBAEAD9EAB62}">
      <dsp:nvSpPr>
        <dsp:cNvPr id="0" name=""/>
        <dsp:cNvSpPr/>
      </dsp:nvSpPr>
      <dsp:spPr>
        <a:xfrm>
          <a:off x="2197534" y="1475509"/>
          <a:ext cx="2103612" cy="2721573"/>
        </a:xfrm>
        <a:prstGeom prst="roundRect">
          <a:avLst/>
        </a:prstGeom>
        <a:solidFill>
          <a:schemeClr val="bg2">
            <a:lumMod val="90000"/>
            <a:lumOff val="10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1957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CEE, EURATOM: ADDITIONAL COMMUNITIES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NO REAL INTEGRATION ALSO IN MERGER TREATY 1967</a:t>
          </a:r>
        </a:p>
      </dsp:txBody>
      <dsp:txXfrm>
        <a:off x="2300224" y="1578199"/>
        <a:ext cx="1898232" cy="2516193"/>
      </dsp:txXfrm>
    </dsp:sp>
    <dsp:sp modelId="{9EF8831F-5D33-5543-B583-D52DF64843E8}">
      <dsp:nvSpPr>
        <dsp:cNvPr id="0" name=""/>
        <dsp:cNvSpPr/>
      </dsp:nvSpPr>
      <dsp:spPr>
        <a:xfrm>
          <a:off x="4580198" y="1701777"/>
          <a:ext cx="1914672" cy="2269036"/>
        </a:xfrm>
        <a:prstGeom prst="round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1992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INTEGRATED  COMMUNITIES INTO THE EUROPEAN UNION</a:t>
          </a:r>
        </a:p>
      </dsp:txBody>
      <dsp:txXfrm>
        <a:off x="4673665" y="1795244"/>
        <a:ext cx="1727738" cy="2082102"/>
      </dsp:txXfrm>
    </dsp:sp>
    <dsp:sp modelId="{80FE792C-5CD1-D842-AFD6-38BF91A8081B}">
      <dsp:nvSpPr>
        <dsp:cNvPr id="0" name=""/>
        <dsp:cNvSpPr/>
      </dsp:nvSpPr>
      <dsp:spPr>
        <a:xfrm>
          <a:off x="6773924" y="1399825"/>
          <a:ext cx="2366267" cy="2872940"/>
        </a:xfrm>
        <a:prstGeom prst="roundRect">
          <a:avLst/>
        </a:prstGeom>
        <a:solidFill>
          <a:schemeClr val="bg1">
            <a:lumMod val="60000"/>
            <a:lumOff val="40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1800" b="1" kern="1200"/>
            <a:t>2001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1800" b="1" kern="1200"/>
            <a:t>DRAFT CONSTITUTIONAL TREATY FAILED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1800" b="1" kern="1200"/>
            <a:t>2009 NEW EUROPEAN UNION </a:t>
          </a:r>
          <a:r>
            <a:rPr lang="it-IT" sz="1800" b="1" kern="1200" err="1"/>
            <a:t>based</a:t>
          </a:r>
          <a:r>
            <a:rPr lang="it-IT" sz="1800" b="1" kern="1200"/>
            <a:t> on LISBON TREATY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800" b="1" kern="1200"/>
        </a:p>
      </dsp:txBody>
      <dsp:txXfrm>
        <a:off x="6889436" y="1515337"/>
        <a:ext cx="2135243" cy="26419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45F6C-EE5D-FA4D-A695-9DF79F244501}">
      <dsp:nvSpPr>
        <dsp:cNvPr id="0" name=""/>
        <dsp:cNvSpPr/>
      </dsp:nvSpPr>
      <dsp:spPr>
        <a:xfrm>
          <a:off x="0" y="0"/>
          <a:ext cx="9144000" cy="1079730"/>
        </a:xfrm>
        <a:prstGeom prst="roundRect">
          <a:avLst/>
        </a:prstGeom>
        <a:solidFill>
          <a:srgbClr val="80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>
              <a:latin typeface="+mn-lt"/>
            </a:rPr>
            <a:t>IS</a:t>
          </a:r>
          <a:endParaRPr lang="it-IT" sz="3200" kern="1200">
            <a:latin typeface="+mn-lt"/>
          </a:endParaRPr>
        </a:p>
      </dsp:txBody>
      <dsp:txXfrm>
        <a:off x="52708" y="52708"/>
        <a:ext cx="9038584" cy="974314"/>
      </dsp:txXfrm>
    </dsp:sp>
    <dsp:sp modelId="{9DB2DA1A-AF2F-E543-A91C-EDD65E83B2DC}">
      <dsp:nvSpPr>
        <dsp:cNvPr id="0" name=""/>
        <dsp:cNvSpPr/>
      </dsp:nvSpPr>
      <dsp:spPr>
        <a:xfrm>
          <a:off x="0" y="1240365"/>
          <a:ext cx="9144000" cy="1429166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b="1" kern="1200" dirty="0"/>
            <a:t>An </a:t>
          </a:r>
          <a:r>
            <a:rPr lang="it-IT" sz="2800" b="1" kern="1200" cap="all" dirty="0"/>
            <a:t>economic</a:t>
          </a:r>
          <a:r>
            <a:rPr lang="it-IT" sz="2800" b="1" kern="1200" dirty="0"/>
            <a:t> and </a:t>
          </a:r>
          <a:r>
            <a:rPr lang="it-IT" sz="2800" b="1" kern="1200" cap="all" dirty="0"/>
            <a:t>political</a:t>
          </a:r>
          <a:r>
            <a:rPr lang="it-IT" sz="2800" b="1" kern="1200" dirty="0"/>
            <a:t> union of 27 MS located </a:t>
          </a:r>
          <a:r>
            <a:rPr lang="it-IT" sz="2800" b="1" i="1" u="sng" kern="1200" dirty="0"/>
            <a:t>primarily</a:t>
          </a:r>
          <a:r>
            <a:rPr lang="it-IT" sz="2800" b="1" kern="1200" dirty="0"/>
            <a:t> in Europe</a:t>
          </a:r>
          <a:endParaRPr lang="it-IT" sz="2800" kern="1200" dirty="0"/>
        </a:p>
      </dsp:txBody>
      <dsp:txXfrm>
        <a:off x="69766" y="1310131"/>
        <a:ext cx="9004468" cy="1289634"/>
      </dsp:txXfrm>
    </dsp:sp>
    <dsp:sp modelId="{6CD81F8E-2FFD-E042-A61A-58DF38F430C5}">
      <dsp:nvSpPr>
        <dsp:cNvPr id="0" name=""/>
        <dsp:cNvSpPr/>
      </dsp:nvSpPr>
      <dsp:spPr>
        <a:xfrm>
          <a:off x="0" y="2877691"/>
          <a:ext cx="9144000" cy="66675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An international legal person</a:t>
          </a:r>
          <a:endParaRPr lang="en-GB" sz="2800" kern="1200"/>
        </a:p>
      </dsp:txBody>
      <dsp:txXfrm>
        <a:off x="32548" y="2910239"/>
        <a:ext cx="9078904" cy="601657"/>
      </dsp:txXfrm>
    </dsp:sp>
    <dsp:sp modelId="{AEF53D41-1BE1-FF4F-808C-6FDA61BDA69C}">
      <dsp:nvSpPr>
        <dsp:cNvPr id="0" name=""/>
        <dsp:cNvSpPr/>
      </dsp:nvSpPr>
      <dsp:spPr>
        <a:xfrm>
          <a:off x="0" y="3651004"/>
          <a:ext cx="9144000" cy="705254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Created via Treaties signed on behalf of Member States</a:t>
          </a:r>
          <a:endParaRPr lang="en-GB" sz="2800" kern="1200"/>
        </a:p>
      </dsp:txBody>
      <dsp:txXfrm>
        <a:off x="34428" y="3685432"/>
        <a:ext cx="9075144" cy="636398"/>
      </dsp:txXfrm>
    </dsp:sp>
    <dsp:sp modelId="{CB658601-00B5-5244-90A5-619EA0A884B3}">
      <dsp:nvSpPr>
        <dsp:cNvPr id="0" name=""/>
        <dsp:cNvSpPr/>
      </dsp:nvSpPr>
      <dsp:spPr>
        <a:xfrm>
          <a:off x="0" y="4462818"/>
          <a:ext cx="9144000" cy="722366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Governed by Institutions</a:t>
          </a:r>
          <a:endParaRPr lang="en-GB" sz="2800" kern="1200"/>
        </a:p>
      </dsp:txBody>
      <dsp:txXfrm>
        <a:off x="35263" y="4498081"/>
        <a:ext cx="9073474" cy="6518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E29A2A-5B4E-D04C-876F-6744E2A93EEE}">
      <dsp:nvSpPr>
        <dsp:cNvPr id="0" name=""/>
        <dsp:cNvSpPr/>
      </dsp:nvSpPr>
      <dsp:spPr>
        <a:xfrm>
          <a:off x="0" y="26737"/>
          <a:ext cx="8395853" cy="1482974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3600" kern="1200" cap="all" baseline="0"/>
            <a:t>Single market</a:t>
          </a:r>
        </a:p>
      </dsp:txBody>
      <dsp:txXfrm>
        <a:off x="72393" y="99130"/>
        <a:ext cx="8251067" cy="1338188"/>
      </dsp:txXfrm>
    </dsp:sp>
    <dsp:sp modelId="{05128F37-829A-814F-8C2B-08D0A0FB4833}">
      <dsp:nvSpPr>
        <dsp:cNvPr id="0" name=""/>
        <dsp:cNvSpPr/>
      </dsp:nvSpPr>
      <dsp:spPr>
        <a:xfrm>
          <a:off x="0" y="1696912"/>
          <a:ext cx="8395853" cy="1482974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3600" kern="1200" cap="all" baseline="0"/>
            <a:t>EMU: single </a:t>
          </a:r>
          <a:r>
            <a:rPr lang="it-IT" sz="3600" kern="1200" cap="all" baseline="0" err="1"/>
            <a:t>cuRrency</a:t>
          </a:r>
          <a:r>
            <a:rPr lang="it-IT" sz="3600" kern="1200" cap="all" baseline="0"/>
            <a:t> and single MONETARY POLICY</a:t>
          </a:r>
        </a:p>
      </dsp:txBody>
      <dsp:txXfrm>
        <a:off x="72393" y="1769305"/>
        <a:ext cx="8251067" cy="1338188"/>
      </dsp:txXfrm>
    </dsp:sp>
    <dsp:sp modelId="{D9B25738-D01D-744F-AB79-64FD3DC486AC}">
      <dsp:nvSpPr>
        <dsp:cNvPr id="0" name=""/>
        <dsp:cNvSpPr/>
      </dsp:nvSpPr>
      <dsp:spPr>
        <a:xfrm>
          <a:off x="0" y="3367087"/>
          <a:ext cx="8395853" cy="1482974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 cap="all" baseline="0"/>
            <a:t>Banking Union: SSM, </a:t>
          </a:r>
          <a:r>
            <a:rPr lang="it-IT" sz="3600" kern="1200" cap="all" baseline="0" err="1"/>
            <a:t>SSm</a:t>
          </a:r>
          <a:r>
            <a:rPr lang="it-IT" sz="3600" kern="1200" cap="all" baseline="0"/>
            <a:t>, EDIS</a:t>
          </a:r>
        </a:p>
      </dsp:txBody>
      <dsp:txXfrm>
        <a:off x="72393" y="3439480"/>
        <a:ext cx="8251067" cy="133818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96DE96-304E-CB4D-895E-93C785C2931D}">
      <dsp:nvSpPr>
        <dsp:cNvPr id="0" name=""/>
        <dsp:cNvSpPr/>
      </dsp:nvSpPr>
      <dsp:spPr>
        <a:xfrm>
          <a:off x="0" y="69341"/>
          <a:ext cx="8568267" cy="946095"/>
        </a:xfrm>
        <a:prstGeom prst="roundRect">
          <a:avLst/>
        </a:prstGeom>
        <a:solidFill>
          <a:srgbClr val="80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/>
            <a:t>OPERATES THROUGH</a:t>
          </a:r>
          <a:endParaRPr lang="it-IT" sz="2400" kern="1200"/>
        </a:p>
      </dsp:txBody>
      <dsp:txXfrm>
        <a:off x="46185" y="115526"/>
        <a:ext cx="8475897" cy="853725"/>
      </dsp:txXfrm>
    </dsp:sp>
    <dsp:sp modelId="{42918690-E7EF-5E41-9E85-156E958ECCFA}">
      <dsp:nvSpPr>
        <dsp:cNvPr id="0" name=""/>
        <dsp:cNvSpPr/>
      </dsp:nvSpPr>
      <dsp:spPr>
        <a:xfrm>
          <a:off x="0" y="1084557"/>
          <a:ext cx="8568267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a </a:t>
          </a:r>
          <a:r>
            <a:rPr lang="it-IT" sz="2400" b="1" kern="1200" cap="all" err="1"/>
            <a:t>standardised</a:t>
          </a:r>
          <a:r>
            <a:rPr lang="it-IT" sz="2400" b="1" kern="1200" cap="all"/>
            <a:t> </a:t>
          </a:r>
          <a:r>
            <a:rPr lang="it-IT" sz="2400" b="1" kern="1200" cap="all" err="1"/>
            <a:t>system</a:t>
          </a:r>
          <a:r>
            <a:rPr lang="it-IT" sz="2400" b="1" kern="1200" cap="all"/>
            <a:t> of </a:t>
          </a:r>
          <a:r>
            <a:rPr lang="it-IT" sz="2400" b="1" kern="1200" cap="all" err="1"/>
            <a:t>laws</a:t>
          </a:r>
          <a:r>
            <a:rPr lang="it-IT" sz="2400" b="1" kern="1200" cap="all"/>
            <a:t> </a:t>
          </a:r>
          <a:r>
            <a:rPr lang="it-IT" sz="2400" kern="1200" err="1"/>
            <a:t>that</a:t>
          </a:r>
          <a:r>
            <a:rPr lang="it-IT" sz="2400" kern="1200"/>
            <a:t> </a:t>
          </a:r>
          <a:r>
            <a:rPr lang="it-IT" sz="2400" kern="1200" err="1"/>
            <a:t>apply</a:t>
          </a:r>
          <a:r>
            <a:rPr lang="it-IT" sz="2400" kern="1200"/>
            <a:t> in </a:t>
          </a:r>
          <a:r>
            <a:rPr lang="it-IT" sz="2400" kern="1200" err="1"/>
            <a:t>all</a:t>
          </a:r>
          <a:r>
            <a:rPr lang="it-IT" sz="2400" kern="1200"/>
            <a:t> </a:t>
          </a:r>
          <a:r>
            <a:rPr lang="it-IT" sz="2400" kern="1200" err="1"/>
            <a:t>Member</a:t>
          </a:r>
          <a:r>
            <a:rPr lang="it-IT" sz="2400" kern="1200"/>
            <a:t> </a:t>
          </a:r>
          <a:r>
            <a:rPr lang="it-IT" sz="2400" kern="1200" err="1"/>
            <a:t>States</a:t>
          </a:r>
          <a:r>
            <a:rPr lang="it-IT" sz="2400" kern="1200"/>
            <a:t> </a:t>
          </a:r>
          <a:r>
            <a:rPr lang="it-IT" sz="2400" kern="1200" err="1"/>
            <a:t>enacted</a:t>
          </a:r>
          <a:r>
            <a:rPr lang="it-IT" sz="2400" kern="1200"/>
            <a:t> by </a:t>
          </a:r>
          <a:r>
            <a:rPr lang="it-IT" sz="2400" kern="1200" err="1"/>
            <a:t>European</a:t>
          </a:r>
          <a:r>
            <a:rPr lang="it-IT" sz="2400" kern="1200"/>
            <a:t> </a:t>
          </a:r>
          <a:r>
            <a:rPr lang="it-IT" sz="2400" kern="1200" err="1"/>
            <a:t>Institutions</a:t>
          </a:r>
          <a:r>
            <a:rPr lang="it-IT" sz="2400" kern="1200"/>
            <a:t>.</a:t>
          </a:r>
        </a:p>
      </dsp:txBody>
      <dsp:txXfrm>
        <a:off x="46185" y="1130742"/>
        <a:ext cx="8475897" cy="853725"/>
      </dsp:txXfrm>
    </dsp:sp>
    <dsp:sp modelId="{8EC2099F-3105-1D4D-9D52-5F513C757388}">
      <dsp:nvSpPr>
        <dsp:cNvPr id="0" name=""/>
        <dsp:cNvSpPr/>
      </dsp:nvSpPr>
      <dsp:spPr>
        <a:xfrm>
          <a:off x="0" y="2099773"/>
          <a:ext cx="8568267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/>
            <a:t>a </a:t>
          </a:r>
          <a:r>
            <a:rPr lang="it-IT" sz="2400" b="1" kern="1200" err="1"/>
            <a:t>system</a:t>
          </a:r>
          <a:r>
            <a:rPr lang="it-IT" sz="2400" b="1" kern="1200"/>
            <a:t> of </a:t>
          </a:r>
          <a:r>
            <a:rPr lang="it-IT" sz="2400" b="1" kern="1200" cap="all" err="1"/>
            <a:t>supranational</a:t>
          </a:r>
          <a:r>
            <a:rPr lang="it-IT" sz="2400" b="1" kern="1200" cap="all"/>
            <a:t> </a:t>
          </a:r>
          <a:r>
            <a:rPr lang="it-IT" sz="2400" b="1" kern="1200" cap="all" err="1"/>
            <a:t>independent</a:t>
          </a:r>
          <a:r>
            <a:rPr lang="it-IT" sz="2400" b="1" kern="1200" cap="all"/>
            <a:t> </a:t>
          </a:r>
          <a:r>
            <a:rPr lang="it-IT" sz="2400" b="1" kern="1200" cap="all" err="1"/>
            <a:t>institutions</a:t>
          </a:r>
          <a:endParaRPr lang="it-IT" sz="2400" kern="1200" cap="all"/>
        </a:p>
      </dsp:txBody>
      <dsp:txXfrm>
        <a:off x="46185" y="2145958"/>
        <a:ext cx="8475897" cy="853725"/>
      </dsp:txXfrm>
    </dsp:sp>
    <dsp:sp modelId="{422DF7DE-F206-B046-8317-FA0D5BB05C00}">
      <dsp:nvSpPr>
        <dsp:cNvPr id="0" name=""/>
        <dsp:cNvSpPr/>
      </dsp:nvSpPr>
      <dsp:spPr>
        <a:xfrm>
          <a:off x="0" y="3114988"/>
          <a:ext cx="8568267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cap="all" err="1"/>
            <a:t>intergovernmental</a:t>
          </a:r>
          <a:r>
            <a:rPr lang="it-IT" sz="2400" b="1" kern="1200" cap="all"/>
            <a:t> </a:t>
          </a:r>
          <a:r>
            <a:rPr lang="it-IT" sz="2400" b="1" kern="1200" cap="all" err="1"/>
            <a:t>negotiated</a:t>
          </a:r>
          <a:r>
            <a:rPr lang="it-IT" sz="2400" b="1" kern="1200" cap="all"/>
            <a:t> </a:t>
          </a:r>
          <a:r>
            <a:rPr lang="it-IT" sz="2400" b="1" kern="1200" cap="all" err="1"/>
            <a:t>decisions</a:t>
          </a:r>
          <a:r>
            <a:rPr lang="it-IT" sz="2400" b="1" kern="1200" cap="all"/>
            <a:t> </a:t>
          </a:r>
          <a:r>
            <a:rPr lang="it-IT" sz="2400" b="1" kern="1200"/>
            <a:t>by the </a:t>
          </a:r>
          <a:r>
            <a:rPr lang="it-IT" sz="2400" b="1" kern="1200" err="1"/>
            <a:t>Member</a:t>
          </a:r>
          <a:r>
            <a:rPr lang="it-IT" sz="2400" b="1" kern="1200"/>
            <a:t> </a:t>
          </a:r>
          <a:r>
            <a:rPr lang="it-IT" sz="2400" b="1" kern="1200" err="1"/>
            <a:t>States</a:t>
          </a:r>
          <a:endParaRPr lang="it-IT" sz="2400" kern="1200"/>
        </a:p>
      </dsp:txBody>
      <dsp:txXfrm>
        <a:off x="46185" y="3161173"/>
        <a:ext cx="8475897" cy="853725"/>
      </dsp:txXfrm>
    </dsp:sp>
    <dsp:sp modelId="{83062BCB-F117-AB4F-83F6-504FFA64D50A}">
      <dsp:nvSpPr>
        <dsp:cNvPr id="0" name=""/>
        <dsp:cNvSpPr/>
      </dsp:nvSpPr>
      <dsp:spPr>
        <a:xfrm>
          <a:off x="0" y="4130204"/>
          <a:ext cx="8568267" cy="1049787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cap="all"/>
            <a:t>attributed Powers</a:t>
          </a:r>
          <a:endParaRPr lang="en-GB" sz="2400" kern="1200" cap="all"/>
        </a:p>
      </dsp:txBody>
      <dsp:txXfrm>
        <a:off x="51246" y="4181450"/>
        <a:ext cx="8465775" cy="9472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6A4B5-B208-154B-B6A0-1AD7FE79EBEA}">
      <dsp:nvSpPr>
        <dsp:cNvPr id="0" name=""/>
        <dsp:cNvSpPr/>
      </dsp:nvSpPr>
      <dsp:spPr>
        <a:xfrm>
          <a:off x="0" y="60456"/>
          <a:ext cx="8534400" cy="14671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kern="1200"/>
            <a:t>No discrimination on the base of nationality</a:t>
          </a:r>
        </a:p>
      </dsp:txBody>
      <dsp:txXfrm>
        <a:off x="71622" y="132078"/>
        <a:ext cx="8391156" cy="1323936"/>
      </dsp:txXfrm>
    </dsp:sp>
    <dsp:sp modelId="{464CE011-452E-B140-9FAE-796C1154119C}">
      <dsp:nvSpPr>
        <dsp:cNvPr id="0" name=""/>
        <dsp:cNvSpPr/>
      </dsp:nvSpPr>
      <dsp:spPr>
        <a:xfrm>
          <a:off x="0" y="1637076"/>
          <a:ext cx="8534400" cy="14671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kern="1200"/>
            <a:t>Equal treatment (same rules of game for a fair competition field)</a:t>
          </a:r>
        </a:p>
      </dsp:txBody>
      <dsp:txXfrm>
        <a:off x="71622" y="1708698"/>
        <a:ext cx="8391156" cy="1323936"/>
      </dsp:txXfrm>
    </dsp:sp>
    <dsp:sp modelId="{0340B5CE-DC59-7D44-B2C6-37131902F4B5}">
      <dsp:nvSpPr>
        <dsp:cNvPr id="0" name=""/>
        <dsp:cNvSpPr/>
      </dsp:nvSpPr>
      <dsp:spPr>
        <a:xfrm>
          <a:off x="0" y="3213696"/>
          <a:ext cx="8534400" cy="14671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kern="1200"/>
            <a:t>Process of harmonization in Europe</a:t>
          </a:r>
        </a:p>
      </dsp:txBody>
      <dsp:txXfrm>
        <a:off x="71622" y="3285318"/>
        <a:ext cx="8391156" cy="132393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219BF2-A8A0-834A-83D3-D93600AFA660}">
      <dsp:nvSpPr>
        <dsp:cNvPr id="0" name=""/>
        <dsp:cNvSpPr/>
      </dsp:nvSpPr>
      <dsp:spPr>
        <a:xfrm>
          <a:off x="652779" y="0"/>
          <a:ext cx="7398173" cy="50593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DB1C3-5C8F-8E43-BE0A-E1834655889E}">
      <dsp:nvSpPr>
        <dsp:cNvPr id="0" name=""/>
        <dsp:cNvSpPr/>
      </dsp:nvSpPr>
      <dsp:spPr>
        <a:xfrm>
          <a:off x="3565" y="1507062"/>
          <a:ext cx="2535344" cy="2045237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/>
            <a:t>CREATION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 err="1"/>
            <a:t>Institutions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 err="1"/>
            <a:t>Procedures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 err="1"/>
            <a:t>Competences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Human </a:t>
          </a:r>
          <a:r>
            <a:rPr lang="it-IT" sz="2200" kern="1200" err="1"/>
            <a:t>rights</a:t>
          </a:r>
          <a:r>
            <a:rPr lang="it-IT" sz="2200" kern="1200"/>
            <a:t> </a:t>
          </a:r>
        </a:p>
      </dsp:txBody>
      <dsp:txXfrm>
        <a:off x="103405" y="1606902"/>
        <a:ext cx="2335664" cy="1845557"/>
      </dsp:txXfrm>
    </dsp:sp>
    <dsp:sp modelId="{0A76E3AF-3B0E-3845-849A-2CD105FA76E0}">
      <dsp:nvSpPr>
        <dsp:cNvPr id="0" name=""/>
        <dsp:cNvSpPr/>
      </dsp:nvSpPr>
      <dsp:spPr>
        <a:xfrm>
          <a:off x="2817221" y="1500890"/>
          <a:ext cx="2874334" cy="20237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/>
            <a:t>ENFORCEMENT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Direct </a:t>
          </a:r>
          <a:r>
            <a:rPr lang="it-IT" sz="2200" kern="1200" err="1"/>
            <a:t>effect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Legal </a:t>
          </a:r>
          <a:r>
            <a:rPr lang="it-IT" sz="2200" kern="1200" err="1"/>
            <a:t>supremacy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National </a:t>
          </a:r>
          <a:r>
            <a:rPr lang="it-IT" sz="2200" kern="1200" err="1"/>
            <a:t>actions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 err="1"/>
            <a:t>European</a:t>
          </a:r>
          <a:r>
            <a:rPr lang="it-IT" sz="2200" kern="1200"/>
            <a:t> </a:t>
          </a:r>
          <a:r>
            <a:rPr lang="it-IT" sz="2200" kern="1200" err="1"/>
            <a:t>actions</a:t>
          </a:r>
          <a:endParaRPr lang="it-IT" sz="2200" kern="1200"/>
        </a:p>
      </dsp:txBody>
      <dsp:txXfrm>
        <a:off x="2916012" y="1599681"/>
        <a:ext cx="2676752" cy="1826163"/>
      </dsp:txXfrm>
    </dsp:sp>
    <dsp:sp modelId="{F29B8533-591C-0D41-A1F6-4A61D5F40920}">
      <dsp:nvSpPr>
        <dsp:cNvPr id="0" name=""/>
        <dsp:cNvSpPr/>
      </dsp:nvSpPr>
      <dsp:spPr>
        <a:xfrm>
          <a:off x="6073673" y="1520298"/>
          <a:ext cx="2626493" cy="2018766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/>
            <a:t>SUBSTANCE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 err="1"/>
            <a:t>Internal</a:t>
          </a:r>
          <a:r>
            <a:rPr lang="it-IT" sz="2200" kern="1200"/>
            <a:t> market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4 </a:t>
          </a:r>
          <a:r>
            <a:rPr lang="it-IT" sz="2200" kern="1200" err="1"/>
            <a:t>freedoms</a:t>
          </a:r>
          <a:endParaRPr lang="it-IT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 err="1"/>
            <a:t>Competition</a:t>
          </a:r>
          <a:r>
            <a:rPr lang="it-IT" sz="2200" kern="1200"/>
            <a:t> law</a:t>
          </a:r>
        </a:p>
      </dsp:txBody>
      <dsp:txXfrm>
        <a:off x="6172221" y="1618846"/>
        <a:ext cx="2429397" cy="182167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32E0B-3318-7848-8A9F-5ED504495B9B}">
      <dsp:nvSpPr>
        <dsp:cNvPr id="0" name=""/>
        <dsp:cNvSpPr/>
      </dsp:nvSpPr>
      <dsp:spPr>
        <a:xfrm>
          <a:off x="1043" y="551652"/>
          <a:ext cx="4070077" cy="424552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 err="1"/>
            <a:t>During</a:t>
          </a:r>
          <a:r>
            <a:rPr lang="it-IT" sz="2200" b="1" kern="1200"/>
            <a:t> the II World war: 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/>
            <a:t>A DREAM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b="1" kern="1200"/>
        </a:p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- </a:t>
          </a:r>
          <a:r>
            <a:rPr lang="it-IT" sz="2200" kern="1200" err="1"/>
            <a:t>Before</a:t>
          </a:r>
          <a:r>
            <a:rPr lang="it-IT" sz="2200" kern="1200"/>
            <a:t> </a:t>
          </a:r>
          <a:r>
            <a:rPr lang="it-IT" sz="2200" kern="1200" err="1"/>
            <a:t>becoming</a:t>
          </a:r>
          <a:r>
            <a:rPr lang="it-IT" sz="2200" kern="1200"/>
            <a:t> a </a:t>
          </a:r>
          <a:r>
            <a:rPr lang="it-IT" sz="2200" b="1" u="sng" kern="1200" err="1"/>
            <a:t>real</a:t>
          </a:r>
          <a:r>
            <a:rPr lang="it-IT" sz="2200" b="1" u="sng" kern="1200"/>
            <a:t> </a:t>
          </a:r>
          <a:r>
            <a:rPr lang="it-IT" sz="2200" b="1" u="sng" kern="1200" err="1"/>
            <a:t>political</a:t>
          </a:r>
          <a:r>
            <a:rPr lang="it-IT" sz="2200" b="1" u="sng" kern="1200"/>
            <a:t> </a:t>
          </a:r>
          <a:r>
            <a:rPr lang="it-IT" sz="2200" b="1" u="sng" kern="1200" err="1"/>
            <a:t>objective</a:t>
          </a:r>
          <a:r>
            <a:rPr lang="it-IT" sz="2200" kern="1200"/>
            <a:t>, the idea of </a:t>
          </a:r>
          <a:r>
            <a:rPr lang="it-IT" sz="2200" kern="1200" err="1"/>
            <a:t>one</a:t>
          </a:r>
          <a:r>
            <a:rPr lang="it-IT" sz="2200" kern="1200"/>
            <a:t> Europe </a:t>
          </a:r>
          <a:r>
            <a:rPr lang="it-IT" sz="2200" kern="1200" err="1"/>
            <a:t>was</a:t>
          </a:r>
          <a:r>
            <a:rPr lang="it-IT" sz="2200" kern="1200"/>
            <a:t> </a:t>
          </a:r>
          <a:r>
            <a:rPr lang="it-IT" sz="2200" b="1" u="sng" kern="1200"/>
            <a:t>just a </a:t>
          </a:r>
          <a:r>
            <a:rPr lang="it-IT" sz="2200" b="1" u="sng" kern="1200" err="1"/>
            <a:t>dream</a:t>
          </a:r>
          <a:r>
            <a:rPr lang="it-IT" sz="2200" b="1" u="sng" kern="1200"/>
            <a:t> </a:t>
          </a:r>
          <a:r>
            <a:rPr lang="it-IT" sz="2200" kern="1200"/>
            <a:t>in the </a:t>
          </a:r>
          <a:r>
            <a:rPr lang="it-IT" sz="2200" kern="1200" err="1"/>
            <a:t>minds</a:t>
          </a:r>
          <a:r>
            <a:rPr lang="it-IT" sz="2200" kern="1200"/>
            <a:t> of </a:t>
          </a:r>
          <a:r>
            <a:rPr lang="it-IT" sz="2200" kern="1200" err="1"/>
            <a:t>philosophers</a:t>
          </a:r>
          <a:r>
            <a:rPr lang="it-IT" sz="2200" kern="1200"/>
            <a:t> and </a:t>
          </a:r>
          <a:r>
            <a:rPr lang="it-IT" sz="2200" kern="1200" err="1"/>
            <a:t>visionaries</a:t>
          </a:r>
          <a:r>
            <a:rPr lang="it-IT" sz="2200" kern="1200"/>
            <a:t>. </a:t>
          </a:r>
        </a:p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Victor Hugo: </a:t>
          </a:r>
          <a:r>
            <a:rPr lang="it-IT" sz="2200" i="1" kern="1200"/>
            <a:t>a </a:t>
          </a:r>
          <a:r>
            <a:rPr lang="it-IT" sz="2200" i="1" kern="1200" err="1"/>
            <a:t>peaceful</a:t>
          </a:r>
          <a:r>
            <a:rPr lang="it-IT" sz="2200" i="1" kern="1200"/>
            <a:t> </a:t>
          </a:r>
          <a:r>
            <a:rPr lang="it-IT" sz="2200" kern="1200"/>
            <a:t>‘</a:t>
          </a:r>
          <a:r>
            <a:rPr lang="it-IT" sz="2200" i="1" kern="1200" err="1"/>
            <a:t>United</a:t>
          </a:r>
          <a:r>
            <a:rPr lang="it-IT" sz="2200" i="1" kern="1200"/>
            <a:t> </a:t>
          </a:r>
          <a:r>
            <a:rPr lang="it-IT" sz="2200" i="1" kern="1200" err="1"/>
            <a:t>States</a:t>
          </a:r>
          <a:r>
            <a:rPr lang="it-IT" sz="2200" i="1" kern="1200"/>
            <a:t> of Europe</a:t>
          </a:r>
          <a:r>
            <a:rPr lang="it-IT" sz="2200" kern="1200"/>
            <a:t>’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</dsp:txBody>
      <dsp:txXfrm>
        <a:off x="1043" y="551652"/>
        <a:ext cx="4070077" cy="4245521"/>
      </dsp:txXfrm>
    </dsp:sp>
    <dsp:sp modelId="{E83B9A20-9485-F945-BC60-57649B65311E}">
      <dsp:nvSpPr>
        <dsp:cNvPr id="0" name=""/>
        <dsp:cNvSpPr/>
      </dsp:nvSpPr>
      <dsp:spPr>
        <a:xfrm>
          <a:off x="4478128" y="570052"/>
          <a:ext cx="4070077" cy="4208720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it-IT" sz="2200" b="1" kern="1200"/>
        </a:p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2200" b="1" kern="1200" err="1"/>
            <a:t>After</a:t>
          </a:r>
          <a:r>
            <a:rPr lang="it-IT" sz="2200" b="1" kern="1200"/>
            <a:t> the II World war: </a:t>
          </a:r>
        </a:p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2200" b="1" kern="1200"/>
            <a:t>A NEED</a:t>
          </a:r>
          <a:endParaRPr lang="it-IT" sz="2200" kern="1200"/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- The </a:t>
          </a:r>
          <a:r>
            <a:rPr lang="it-IT" sz="2200" kern="1200" err="1"/>
            <a:t>need</a:t>
          </a:r>
          <a:r>
            <a:rPr lang="it-IT" sz="2200" kern="1200"/>
            <a:t> to create the </a:t>
          </a:r>
          <a:r>
            <a:rPr lang="it-IT" sz="2200" kern="1200" err="1"/>
            <a:t>conditions</a:t>
          </a:r>
          <a:r>
            <a:rPr lang="it-IT" sz="2200" kern="1200"/>
            <a:t> for </a:t>
          </a:r>
          <a:r>
            <a:rPr lang="it-IT" sz="2200" kern="1200" err="1"/>
            <a:t>lasting</a:t>
          </a:r>
          <a:r>
            <a:rPr lang="it-IT" sz="2200" kern="1200"/>
            <a:t> </a:t>
          </a:r>
          <a:r>
            <a:rPr lang="it-IT" sz="2200" kern="1200" err="1"/>
            <a:t>peace</a:t>
          </a:r>
          <a:r>
            <a:rPr lang="it-IT" sz="2200" kern="1200"/>
            <a:t>.</a:t>
          </a:r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200" kern="1200"/>
        </a:p>
      </dsp:txBody>
      <dsp:txXfrm>
        <a:off x="4478128" y="570052"/>
        <a:ext cx="4070077" cy="42087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61C1E-C323-FF4F-8C89-1B51ECA0AB57}">
      <dsp:nvSpPr>
        <dsp:cNvPr id="0" name=""/>
        <dsp:cNvSpPr/>
      </dsp:nvSpPr>
      <dsp:spPr>
        <a:xfrm>
          <a:off x="233680" y="2227"/>
          <a:ext cx="3932316" cy="235938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b="1" kern="1200"/>
            <a:t>SCHUMAN SPEECH</a:t>
          </a:r>
          <a:endParaRPr lang="it-IT" sz="3800" kern="1200"/>
        </a:p>
      </dsp:txBody>
      <dsp:txXfrm>
        <a:off x="233680" y="2227"/>
        <a:ext cx="3932316" cy="2359389"/>
      </dsp:txXfrm>
    </dsp:sp>
    <dsp:sp modelId="{BB9AD27C-A395-6644-BB57-87130944D8D5}">
      <dsp:nvSpPr>
        <dsp:cNvPr id="0" name=""/>
        <dsp:cNvSpPr/>
      </dsp:nvSpPr>
      <dsp:spPr>
        <a:xfrm>
          <a:off x="4559228" y="2227"/>
          <a:ext cx="3932316" cy="235938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b="1" kern="1200"/>
            <a:t>ECSC PREAMBLE</a:t>
          </a:r>
          <a:endParaRPr lang="it-IT" sz="3800" kern="1200"/>
        </a:p>
      </dsp:txBody>
      <dsp:txXfrm>
        <a:off x="4559228" y="2227"/>
        <a:ext cx="3932316" cy="2359389"/>
      </dsp:txXfrm>
    </dsp:sp>
    <dsp:sp modelId="{EDF10CA6-6AE9-A74E-9498-44C39F6C582A}">
      <dsp:nvSpPr>
        <dsp:cNvPr id="0" name=""/>
        <dsp:cNvSpPr/>
      </dsp:nvSpPr>
      <dsp:spPr>
        <a:xfrm>
          <a:off x="233680" y="2754849"/>
          <a:ext cx="3932316" cy="235938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b="1" kern="1200"/>
            <a:t>TREATY ON EUROPEAN UNION PREAMBLE</a:t>
          </a:r>
          <a:endParaRPr lang="it-IT" sz="3800" kern="1200"/>
        </a:p>
      </dsp:txBody>
      <dsp:txXfrm>
        <a:off x="233680" y="2754849"/>
        <a:ext cx="3932316" cy="2359389"/>
      </dsp:txXfrm>
    </dsp:sp>
    <dsp:sp modelId="{8D138DB5-106B-4642-83AF-D0E6C2D01777}">
      <dsp:nvSpPr>
        <dsp:cNvPr id="0" name=""/>
        <dsp:cNvSpPr/>
      </dsp:nvSpPr>
      <dsp:spPr>
        <a:xfrm>
          <a:off x="4559228" y="2754849"/>
          <a:ext cx="3932316" cy="235938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b="1" kern="1200"/>
            <a:t>TREATY ON EUROPEAN UNION - ART. 1-5</a:t>
          </a:r>
          <a:endParaRPr lang="it-IT" sz="3800" kern="1200"/>
        </a:p>
      </dsp:txBody>
      <dsp:txXfrm>
        <a:off x="4559228" y="2754849"/>
        <a:ext cx="3932316" cy="23593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BAE2CF-470C-6D4B-82A3-A7D8823E6CEE}">
      <dsp:nvSpPr>
        <dsp:cNvPr id="0" name=""/>
        <dsp:cNvSpPr/>
      </dsp:nvSpPr>
      <dsp:spPr>
        <a:xfrm>
          <a:off x="0" y="381147"/>
          <a:ext cx="8731671" cy="92663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err="1"/>
            <a:t>They</a:t>
          </a:r>
          <a:r>
            <a:rPr lang="it-IT" sz="2400" kern="1200"/>
            <a:t> </a:t>
          </a:r>
          <a:r>
            <a:rPr lang="it-IT" sz="2400" kern="1200" err="1"/>
            <a:t>shared</a:t>
          </a:r>
          <a:r>
            <a:rPr lang="it-IT" sz="2400" kern="1200"/>
            <a:t> the </a:t>
          </a:r>
          <a:r>
            <a:rPr lang="it-IT" sz="2400" kern="1200" err="1"/>
            <a:t>same</a:t>
          </a:r>
          <a:r>
            <a:rPr lang="it-IT" sz="2400" kern="1200"/>
            <a:t> </a:t>
          </a:r>
          <a:r>
            <a:rPr lang="it-IT" sz="2400" kern="1200" err="1"/>
            <a:t>governing</a:t>
          </a:r>
          <a:r>
            <a:rPr lang="it-IT" sz="2400" kern="1200"/>
            <a:t> </a:t>
          </a:r>
          <a:r>
            <a:rPr lang="it-IT" sz="2400" kern="1200" err="1"/>
            <a:t>institutions</a:t>
          </a:r>
          <a:r>
            <a:rPr lang="it-IT" sz="2400" kern="1200"/>
            <a:t> (</a:t>
          </a:r>
          <a:r>
            <a:rPr lang="it-IT" sz="2400" kern="1200" err="1"/>
            <a:t>those</a:t>
          </a:r>
          <a:r>
            <a:rPr lang="it-IT" sz="2400" kern="1200"/>
            <a:t> of the EEC) from 1967 </a:t>
          </a:r>
          <a:r>
            <a:rPr lang="it-IT" sz="2400" kern="1200" err="1"/>
            <a:t>until</a:t>
          </a:r>
          <a:r>
            <a:rPr lang="it-IT" sz="2400" kern="1200"/>
            <a:t> </a:t>
          </a:r>
          <a:r>
            <a:rPr lang="it-IT" sz="2400" kern="1200" err="1"/>
            <a:t>those</a:t>
          </a:r>
          <a:r>
            <a:rPr lang="it-IT" sz="2400" kern="1200"/>
            <a:t> </a:t>
          </a:r>
          <a:r>
            <a:rPr lang="it-IT" sz="2400" kern="1200" err="1"/>
            <a:t>institutions</a:t>
          </a:r>
          <a:r>
            <a:rPr lang="it-IT" sz="2400" kern="1200"/>
            <a:t> </a:t>
          </a:r>
          <a:r>
            <a:rPr lang="it-IT" sz="2400" kern="1200" err="1"/>
            <a:t>became</a:t>
          </a:r>
          <a:r>
            <a:rPr lang="it-IT" sz="2400" kern="1200"/>
            <a:t> </a:t>
          </a:r>
          <a:r>
            <a:rPr lang="it-IT" sz="2400" kern="1200" err="1"/>
            <a:t>those</a:t>
          </a:r>
          <a:r>
            <a:rPr lang="it-IT" sz="2400" kern="1200"/>
            <a:t> of the EU (1992). </a:t>
          </a:r>
        </a:p>
      </dsp:txBody>
      <dsp:txXfrm>
        <a:off x="45235" y="426382"/>
        <a:ext cx="8641201" cy="836169"/>
      </dsp:txXfrm>
    </dsp:sp>
    <dsp:sp modelId="{F3EE4D48-20EA-9F44-B7F5-2EF02809AD22}">
      <dsp:nvSpPr>
        <dsp:cNvPr id="0" name=""/>
        <dsp:cNvSpPr/>
      </dsp:nvSpPr>
      <dsp:spPr>
        <a:xfrm>
          <a:off x="0" y="1376907"/>
          <a:ext cx="8731671" cy="92663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The EC operated as the largest of the EU's three pillars until was absorbed and the EU was designated as its legal successor. </a:t>
          </a:r>
        </a:p>
      </dsp:txBody>
      <dsp:txXfrm>
        <a:off x="45235" y="1422142"/>
        <a:ext cx="8641201" cy="836169"/>
      </dsp:txXfrm>
    </dsp:sp>
    <dsp:sp modelId="{775F40D2-2707-114E-9633-A9A7632C5143}">
      <dsp:nvSpPr>
        <dsp:cNvPr id="0" name=""/>
        <dsp:cNvSpPr/>
      </dsp:nvSpPr>
      <dsp:spPr>
        <a:xfrm>
          <a:off x="0" y="2372667"/>
          <a:ext cx="8731671" cy="92663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The ECSC expired in 2002.</a:t>
          </a:r>
        </a:p>
      </dsp:txBody>
      <dsp:txXfrm>
        <a:off x="45235" y="2417902"/>
        <a:ext cx="8641201" cy="836169"/>
      </dsp:txXfrm>
    </dsp:sp>
    <dsp:sp modelId="{52EA8E1F-C42A-6D49-83FF-E5FC31D77677}">
      <dsp:nvSpPr>
        <dsp:cNvPr id="0" name=""/>
        <dsp:cNvSpPr/>
      </dsp:nvSpPr>
      <dsp:spPr>
        <a:xfrm>
          <a:off x="0" y="3368427"/>
          <a:ext cx="8731671" cy="92663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Euratom remains until 2009.</a:t>
          </a:r>
        </a:p>
      </dsp:txBody>
      <dsp:txXfrm>
        <a:off x="45235" y="3413662"/>
        <a:ext cx="8641201" cy="83616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FF2C5A-9BBB-554E-9551-6E4CCC51AE73}">
      <dsp:nvSpPr>
        <dsp:cNvPr id="0" name=""/>
        <dsp:cNvSpPr/>
      </dsp:nvSpPr>
      <dsp:spPr>
        <a:xfrm>
          <a:off x="0" y="27701"/>
          <a:ext cx="8686799" cy="1628775"/>
        </a:xfrm>
        <a:prstGeom prst="rect">
          <a:avLst/>
        </a:prstGeom>
        <a:solidFill>
          <a:srgbClr val="C0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600" b="1" kern="1200"/>
            <a:t>EC – EU : </a:t>
          </a:r>
          <a:r>
            <a:rPr lang="nl-NL" sz="3600" b="1" kern="1200" err="1"/>
            <a:t>own</a:t>
          </a:r>
          <a:r>
            <a:rPr lang="nl-NL" sz="3600" b="1" kern="1200"/>
            <a:t> system of </a:t>
          </a:r>
          <a:r>
            <a:rPr lang="nl-NL" sz="3600" b="1" kern="1200" err="1"/>
            <a:t>law</a:t>
          </a:r>
          <a:r>
            <a:rPr lang="nl-NL" sz="3600" b="1" kern="1200"/>
            <a:t> </a:t>
          </a:r>
          <a:r>
            <a:rPr lang="nl-NL" sz="3600" b="1" u="sng" kern="1200" cap="all" baseline="0"/>
            <a:t>special</a:t>
          </a:r>
          <a:r>
            <a:rPr lang="nl-NL" sz="3600" b="1" kern="1200" cap="all" baseline="0"/>
            <a:t> </a:t>
          </a:r>
          <a:r>
            <a:rPr lang="nl-NL" sz="3600" b="1" kern="1200" err="1"/>
            <a:t>because</a:t>
          </a:r>
          <a:r>
            <a:rPr lang="nl-NL" sz="3600" b="1" kern="1200"/>
            <a:t>:</a:t>
          </a:r>
          <a:endParaRPr lang="nl-NL" sz="3600" kern="1200"/>
        </a:p>
      </dsp:txBody>
      <dsp:txXfrm>
        <a:off x="0" y="27701"/>
        <a:ext cx="8686799" cy="1628775"/>
      </dsp:txXfrm>
    </dsp:sp>
    <dsp:sp modelId="{C334235B-48D5-7144-92E7-7907A9170365}">
      <dsp:nvSpPr>
        <dsp:cNvPr id="0" name=""/>
        <dsp:cNvSpPr/>
      </dsp:nvSpPr>
      <dsp:spPr>
        <a:xfrm>
          <a:off x="0" y="2269069"/>
          <a:ext cx="2714624" cy="2590794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500" b="1" kern="1200" cap="all" baseline="0"/>
            <a:t>Direct</a:t>
          </a:r>
          <a:r>
            <a:rPr lang="nl-NL" sz="2500" b="1" kern="1200"/>
            <a:t> sources of </a:t>
          </a:r>
          <a:r>
            <a:rPr lang="nl-NL" sz="2500" b="1" kern="1200" err="1"/>
            <a:t>rights</a:t>
          </a:r>
          <a:r>
            <a:rPr lang="nl-NL" sz="2500" b="1" kern="1200"/>
            <a:t> </a:t>
          </a:r>
          <a:r>
            <a:rPr lang="nl-NL" sz="2500" b="1" kern="1200" err="1"/>
            <a:t>and</a:t>
          </a:r>
          <a:r>
            <a:rPr lang="nl-NL" sz="2500" b="1" kern="1200"/>
            <a:t> </a:t>
          </a:r>
          <a:r>
            <a:rPr lang="nl-NL" sz="2500" b="1" kern="1200" err="1"/>
            <a:t>obligations</a:t>
          </a:r>
          <a:r>
            <a:rPr lang="nl-NL" sz="2500" b="1" kern="1200"/>
            <a:t> </a:t>
          </a:r>
          <a:r>
            <a:rPr lang="nl-NL" sz="2500" b="1" kern="1200" err="1"/>
            <a:t>for</a:t>
          </a:r>
          <a:r>
            <a:rPr lang="nl-NL" sz="2500" b="1" kern="1200"/>
            <a:t> </a:t>
          </a:r>
          <a:r>
            <a:rPr lang="nl-NL" sz="2500" b="1" kern="1200" err="1"/>
            <a:t>States</a:t>
          </a:r>
          <a:r>
            <a:rPr lang="nl-NL" sz="2500" b="1" kern="1200"/>
            <a:t> </a:t>
          </a:r>
          <a:r>
            <a:rPr lang="nl-NL" sz="2500" b="1" kern="1200" err="1"/>
            <a:t>and</a:t>
          </a:r>
          <a:r>
            <a:rPr lang="nl-NL" sz="2500" b="1" kern="1200"/>
            <a:t> </a:t>
          </a:r>
          <a:r>
            <a:rPr lang="nl-NL" sz="2500" b="1" kern="1200" err="1"/>
            <a:t>citizens</a:t>
          </a:r>
          <a:r>
            <a:rPr lang="nl-NL" sz="2500" b="1" kern="1200"/>
            <a:t> </a:t>
          </a:r>
          <a:r>
            <a:rPr lang="nl-NL" sz="2500" b="1" i="1" kern="1200"/>
            <a:t>(van </a:t>
          </a:r>
          <a:r>
            <a:rPr lang="nl-NL" sz="2500" b="1" i="1" kern="1200" err="1"/>
            <a:t>Gend</a:t>
          </a:r>
          <a:r>
            <a:rPr lang="nl-NL" sz="2500" b="1" i="1" kern="1200"/>
            <a:t> &amp; Loos, 1962)</a:t>
          </a:r>
          <a:endParaRPr lang="nl-NL" sz="2500" kern="1200"/>
        </a:p>
      </dsp:txBody>
      <dsp:txXfrm>
        <a:off x="0" y="2269069"/>
        <a:ext cx="2714624" cy="2590794"/>
      </dsp:txXfrm>
    </dsp:sp>
    <dsp:sp modelId="{5EEC561A-D660-B840-B4F2-D6502A3F5743}">
      <dsp:nvSpPr>
        <dsp:cNvPr id="0" name=""/>
        <dsp:cNvSpPr/>
      </dsp:nvSpPr>
      <dsp:spPr>
        <a:xfrm>
          <a:off x="2986087" y="2302931"/>
          <a:ext cx="2714624" cy="2523070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500" b="1" kern="1200" cap="all" baseline="0"/>
            <a:t>Priority</a:t>
          </a:r>
          <a:r>
            <a:rPr lang="nl-NL" sz="2500" b="1" kern="1200"/>
            <a:t> (</a:t>
          </a:r>
          <a:r>
            <a:rPr lang="nl-NL" sz="2500" b="1" kern="1200" err="1"/>
            <a:t>previous</a:t>
          </a:r>
          <a:r>
            <a:rPr lang="nl-NL" sz="2500" b="1" kern="1200"/>
            <a:t> </a:t>
          </a:r>
          <a:r>
            <a:rPr lang="nl-NL" sz="2500" b="1" u="sng" kern="1200" err="1"/>
            <a:t>and</a:t>
          </a:r>
          <a:r>
            <a:rPr lang="nl-NL" sz="2500" b="1" kern="1200"/>
            <a:t> later </a:t>
          </a:r>
          <a:r>
            <a:rPr lang="nl-NL" sz="2500" b="1" kern="1200" err="1"/>
            <a:t>national</a:t>
          </a:r>
          <a:r>
            <a:rPr lang="nl-NL" sz="2500" b="1" kern="1200"/>
            <a:t> </a:t>
          </a:r>
          <a:r>
            <a:rPr lang="nl-NL" sz="2500" b="1" kern="1200" err="1"/>
            <a:t>legislation</a:t>
          </a:r>
          <a:r>
            <a:rPr lang="nl-NL" sz="2500" b="1" kern="1200"/>
            <a:t>) </a:t>
          </a:r>
          <a:r>
            <a:rPr lang="nl-NL" sz="2500" b="1" i="1" kern="1200"/>
            <a:t>(Costa-ENEL, 1964) </a:t>
          </a:r>
          <a:endParaRPr lang="nl-NL" sz="2500" kern="1200"/>
        </a:p>
      </dsp:txBody>
      <dsp:txXfrm>
        <a:off x="2986087" y="2302931"/>
        <a:ext cx="2714624" cy="2523070"/>
      </dsp:txXfrm>
    </dsp:sp>
    <dsp:sp modelId="{DBF6543D-2287-7048-807E-454DEB1C0107}">
      <dsp:nvSpPr>
        <dsp:cNvPr id="0" name=""/>
        <dsp:cNvSpPr/>
      </dsp:nvSpPr>
      <dsp:spPr>
        <a:xfrm>
          <a:off x="5972175" y="2269069"/>
          <a:ext cx="2714624" cy="2590794"/>
        </a:xfrm>
        <a:prstGeom prst="rect">
          <a:avLst/>
        </a:prstGeom>
        <a:solidFill>
          <a:srgbClr val="7030A0"/>
        </a:solidFill>
        <a:ln>
          <a:solidFill>
            <a:schemeClr val="tx2">
              <a:lumMod val="50000"/>
            </a:schemeClr>
          </a:solidFill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500" b="1" kern="1200" err="1"/>
            <a:t>Autonomous</a:t>
          </a:r>
          <a:r>
            <a:rPr lang="nl-NL" sz="2500" b="1" kern="1200"/>
            <a:t> </a:t>
          </a:r>
          <a:r>
            <a:rPr lang="nl-NL" sz="2500" b="1" kern="1200" err="1"/>
            <a:t>character</a:t>
          </a:r>
          <a:r>
            <a:rPr lang="nl-NL" sz="2500" b="1" kern="1200"/>
            <a:t> of the </a:t>
          </a:r>
          <a:r>
            <a:rPr lang="nl-NL" sz="2500" b="1" kern="1200" err="1"/>
            <a:t>law</a:t>
          </a:r>
          <a:r>
            <a:rPr lang="nl-NL" sz="2500" b="1" kern="1200"/>
            <a:t> system of the EU</a:t>
          </a:r>
          <a:endParaRPr lang="nl-NL" sz="2500" kern="1200"/>
        </a:p>
      </dsp:txBody>
      <dsp:txXfrm>
        <a:off x="5972175" y="2269069"/>
        <a:ext cx="2714624" cy="259079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88D54-7905-C147-A357-5D494BBBCA45}">
      <dsp:nvSpPr>
        <dsp:cNvPr id="0" name=""/>
        <dsp:cNvSpPr/>
      </dsp:nvSpPr>
      <dsp:spPr>
        <a:xfrm>
          <a:off x="0" y="367757"/>
          <a:ext cx="8839200" cy="857463"/>
        </a:xfrm>
        <a:prstGeom prst="roundRect">
          <a:avLst/>
        </a:prstGeom>
        <a:solidFill>
          <a:schemeClr val="bg2">
            <a:lumMod val="75000"/>
            <a:lumOff val="25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 cap="all" normalizeH="0" baseline="0">
              <a:solidFill>
                <a:schemeClr val="tx1"/>
              </a:solidFill>
            </a:rPr>
            <a:t>From </a:t>
          </a:r>
          <a:r>
            <a:rPr lang="it-IT" sz="2200" b="1" kern="1200" cap="all" normalizeH="0" baseline="0" err="1">
              <a:solidFill>
                <a:schemeClr val="tx1"/>
              </a:solidFill>
            </a:rPr>
            <a:t>unanimity</a:t>
          </a:r>
          <a:r>
            <a:rPr lang="it-IT" sz="2200" b="1" kern="1200" cap="all" normalizeH="0" baseline="0">
              <a:solidFill>
                <a:schemeClr val="tx1"/>
              </a:solidFill>
            </a:rPr>
            <a:t> to </a:t>
          </a:r>
          <a:r>
            <a:rPr lang="it-IT" sz="2200" b="1" kern="1200" cap="all" normalizeH="0" baseline="0" err="1">
              <a:solidFill>
                <a:schemeClr val="tx1"/>
              </a:solidFill>
            </a:rPr>
            <a:t>qualified</a:t>
          </a:r>
          <a:r>
            <a:rPr lang="it-IT" sz="2200" b="1" kern="1200" cap="all" normalizeH="0" baseline="0">
              <a:solidFill>
                <a:schemeClr val="tx1"/>
              </a:solidFill>
            </a:rPr>
            <a:t> </a:t>
          </a:r>
          <a:r>
            <a:rPr lang="it-IT" sz="2200" b="1" kern="1200" cap="all" normalizeH="0" baseline="0" err="1">
              <a:solidFill>
                <a:schemeClr val="tx1"/>
              </a:solidFill>
            </a:rPr>
            <a:t>majority</a:t>
          </a:r>
          <a:endParaRPr lang="it-IT" sz="2200" b="1" kern="1200" cap="all" normalizeH="0" baseline="0">
            <a:solidFill>
              <a:schemeClr val="tx1"/>
            </a:solidFill>
          </a:endParaRPr>
        </a:p>
      </dsp:txBody>
      <dsp:txXfrm>
        <a:off x="41858" y="409615"/>
        <a:ext cx="8755484" cy="773747"/>
      </dsp:txXfrm>
    </dsp:sp>
    <dsp:sp modelId="{2C168A78-2099-3740-B15E-9337788E1BCF}">
      <dsp:nvSpPr>
        <dsp:cNvPr id="0" name=""/>
        <dsp:cNvSpPr/>
      </dsp:nvSpPr>
      <dsp:spPr>
        <a:xfrm>
          <a:off x="0" y="1288580"/>
          <a:ext cx="8839200" cy="857463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 cap="all">
              <a:solidFill>
                <a:schemeClr val="tx1"/>
              </a:solidFill>
            </a:rPr>
            <a:t>more </a:t>
          </a:r>
          <a:r>
            <a:rPr lang="it-IT" sz="2200" b="1" kern="1200" cap="all" err="1">
              <a:solidFill>
                <a:schemeClr val="tx1"/>
              </a:solidFill>
            </a:rPr>
            <a:t>powerful</a:t>
          </a:r>
          <a:r>
            <a:rPr lang="it-IT" sz="2200" b="1" kern="1200" cap="all">
              <a:solidFill>
                <a:schemeClr val="tx1"/>
              </a:solidFill>
            </a:rPr>
            <a:t> </a:t>
          </a:r>
          <a:r>
            <a:rPr lang="it-IT" sz="2200" b="1" kern="1200" cap="all" err="1">
              <a:solidFill>
                <a:schemeClr val="tx1"/>
              </a:solidFill>
            </a:rPr>
            <a:t>European</a:t>
          </a:r>
          <a:r>
            <a:rPr lang="it-IT" sz="2200" b="1" kern="1200" cap="all">
              <a:solidFill>
                <a:schemeClr val="tx1"/>
              </a:solidFill>
            </a:rPr>
            <a:t> </a:t>
          </a:r>
          <a:r>
            <a:rPr lang="it-IT" sz="2200" b="1" kern="1200" cap="all" err="1">
              <a:solidFill>
                <a:schemeClr val="tx1"/>
              </a:solidFill>
            </a:rPr>
            <a:t>Parliament</a:t>
          </a:r>
          <a:endParaRPr lang="it-IT" sz="2200" kern="1200">
            <a:solidFill>
              <a:schemeClr val="bg2"/>
            </a:solidFill>
          </a:endParaRPr>
        </a:p>
      </dsp:txBody>
      <dsp:txXfrm>
        <a:off x="41858" y="1330438"/>
        <a:ext cx="8755484" cy="773747"/>
      </dsp:txXfrm>
    </dsp:sp>
    <dsp:sp modelId="{8815551B-2329-E74D-9237-DDA936646B37}">
      <dsp:nvSpPr>
        <dsp:cNvPr id="0" name=""/>
        <dsp:cNvSpPr/>
      </dsp:nvSpPr>
      <dsp:spPr>
        <a:xfrm>
          <a:off x="0" y="2209404"/>
          <a:ext cx="8839200" cy="857463"/>
        </a:xfrm>
        <a:prstGeom prst="round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 cap="all" err="1">
              <a:solidFill>
                <a:schemeClr val="tx1"/>
              </a:solidFill>
            </a:rPr>
            <a:t>consolidated</a:t>
          </a:r>
          <a:r>
            <a:rPr lang="it-IT" sz="2200" b="1" kern="1200" cap="all">
              <a:solidFill>
                <a:schemeClr val="tx1"/>
              </a:solidFill>
            </a:rPr>
            <a:t> </a:t>
          </a:r>
          <a:r>
            <a:rPr lang="it-IT" sz="2200" b="1" kern="1200" cap="all" err="1">
              <a:solidFill>
                <a:schemeClr val="tx1"/>
              </a:solidFill>
            </a:rPr>
            <a:t>legal</a:t>
          </a:r>
          <a:r>
            <a:rPr lang="it-IT" sz="2200" b="1" kern="1200" cap="all">
              <a:solidFill>
                <a:schemeClr val="tx1"/>
              </a:solidFill>
            </a:rPr>
            <a:t> </a:t>
          </a:r>
          <a:r>
            <a:rPr lang="it-IT" sz="2200" b="1" kern="1200" cap="all" err="1">
              <a:solidFill>
                <a:schemeClr val="tx1"/>
              </a:solidFill>
            </a:rPr>
            <a:t>personality</a:t>
          </a:r>
          <a:r>
            <a:rPr lang="it-IT" sz="2200" b="1" kern="1200" cap="all">
              <a:solidFill>
                <a:schemeClr val="tx1"/>
              </a:solidFill>
            </a:rPr>
            <a:t> </a:t>
          </a:r>
          <a:r>
            <a:rPr lang="it-IT" sz="2200" kern="1200">
              <a:solidFill>
                <a:schemeClr val="tx1"/>
              </a:solidFill>
            </a:rPr>
            <a:t>for the EU </a:t>
          </a:r>
        </a:p>
      </dsp:txBody>
      <dsp:txXfrm>
        <a:off x="41858" y="2251262"/>
        <a:ext cx="8755484" cy="773747"/>
      </dsp:txXfrm>
    </dsp:sp>
    <dsp:sp modelId="{F9EE4557-81DA-BF4A-A882-A0E932F8FB7A}">
      <dsp:nvSpPr>
        <dsp:cNvPr id="0" name=""/>
        <dsp:cNvSpPr/>
      </dsp:nvSpPr>
      <dsp:spPr>
        <a:xfrm>
          <a:off x="0" y="3130228"/>
          <a:ext cx="8839200" cy="857463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>
              <a:solidFill>
                <a:schemeClr val="tx1"/>
              </a:solidFill>
            </a:rPr>
            <a:t>long-</a:t>
          </a:r>
          <a:r>
            <a:rPr lang="it-IT" sz="2200" b="1" kern="1200" err="1">
              <a:solidFill>
                <a:schemeClr val="tx1"/>
              </a:solidFill>
            </a:rPr>
            <a:t>term</a:t>
          </a:r>
          <a:r>
            <a:rPr lang="it-IT" sz="2200" b="1" kern="1200">
              <a:solidFill>
                <a:schemeClr val="tx1"/>
              </a:solidFill>
            </a:rPr>
            <a:t> </a:t>
          </a:r>
          <a:r>
            <a:rPr lang="it-IT" sz="2200" b="1" kern="1200" err="1">
              <a:solidFill>
                <a:schemeClr val="tx1"/>
              </a:solidFill>
            </a:rPr>
            <a:t>President</a:t>
          </a:r>
          <a:r>
            <a:rPr lang="it-IT" sz="2200" b="1" kern="1200">
              <a:solidFill>
                <a:schemeClr val="tx1"/>
              </a:solidFill>
            </a:rPr>
            <a:t> of the </a:t>
          </a:r>
          <a:r>
            <a:rPr lang="it-IT" sz="2200" b="1" kern="1200" err="1">
              <a:solidFill>
                <a:schemeClr val="tx1"/>
              </a:solidFill>
            </a:rPr>
            <a:t>European</a:t>
          </a:r>
          <a:r>
            <a:rPr lang="it-IT" sz="2200" b="1" kern="1200">
              <a:solidFill>
                <a:schemeClr val="tx1"/>
              </a:solidFill>
            </a:rPr>
            <a:t> </a:t>
          </a:r>
          <a:r>
            <a:rPr lang="it-IT" sz="2200" b="1" kern="1200" err="1">
              <a:solidFill>
                <a:schemeClr val="tx1"/>
              </a:solidFill>
            </a:rPr>
            <a:t>Council</a:t>
          </a:r>
          <a:r>
            <a:rPr lang="it-IT" sz="2200" b="1" kern="1200">
              <a:solidFill>
                <a:schemeClr val="tx1"/>
              </a:solidFill>
            </a:rPr>
            <a:t> and a High </a:t>
          </a:r>
          <a:r>
            <a:rPr lang="it-IT" sz="2200" b="1" kern="1200" err="1">
              <a:solidFill>
                <a:schemeClr val="tx1"/>
              </a:solidFill>
            </a:rPr>
            <a:t>Representative</a:t>
          </a:r>
          <a:r>
            <a:rPr lang="it-IT" sz="2200" b="1" kern="1200">
              <a:solidFill>
                <a:srgbClr val="333333"/>
              </a:solidFill>
            </a:rPr>
            <a:t> </a:t>
          </a:r>
          <a:r>
            <a:rPr lang="it-IT" sz="2200" b="1" kern="1200">
              <a:solidFill>
                <a:schemeClr val="tx1"/>
              </a:solidFill>
            </a:rPr>
            <a:t>of the Union for </a:t>
          </a:r>
          <a:r>
            <a:rPr lang="it-IT" sz="2200" b="1" kern="1200" err="1">
              <a:solidFill>
                <a:schemeClr val="tx1"/>
              </a:solidFill>
            </a:rPr>
            <a:t>Foreign</a:t>
          </a:r>
          <a:r>
            <a:rPr lang="it-IT" sz="2200" b="1" kern="1200">
              <a:solidFill>
                <a:schemeClr val="tx1"/>
              </a:solidFill>
            </a:rPr>
            <a:t> Affairs and Security Policy</a:t>
          </a:r>
          <a:endParaRPr lang="it-IT" sz="2200" kern="1200">
            <a:solidFill>
              <a:schemeClr val="tx1"/>
            </a:solidFill>
          </a:endParaRPr>
        </a:p>
      </dsp:txBody>
      <dsp:txXfrm>
        <a:off x="41858" y="3172086"/>
        <a:ext cx="8755484" cy="773747"/>
      </dsp:txXfrm>
    </dsp:sp>
    <dsp:sp modelId="{299F67CC-91F7-C748-8DF3-F66A2A5FD5AD}">
      <dsp:nvSpPr>
        <dsp:cNvPr id="0" name=""/>
        <dsp:cNvSpPr/>
      </dsp:nvSpPr>
      <dsp:spPr>
        <a:xfrm>
          <a:off x="0" y="4051052"/>
          <a:ext cx="8839200" cy="857463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1" kern="1200" cap="all">
              <a:solidFill>
                <a:schemeClr val="tx1"/>
              </a:solidFill>
            </a:rPr>
            <a:t>Charter of </a:t>
          </a:r>
          <a:r>
            <a:rPr lang="it-IT" sz="2200" b="1" kern="1200" cap="all" err="1">
              <a:solidFill>
                <a:schemeClr val="tx1"/>
              </a:solidFill>
            </a:rPr>
            <a:t>Fundamental</a:t>
          </a:r>
          <a:r>
            <a:rPr lang="it-IT" sz="2200" b="1" kern="1200" cap="all">
              <a:solidFill>
                <a:schemeClr val="tx1"/>
              </a:solidFill>
            </a:rPr>
            <a:t> </a:t>
          </a:r>
          <a:r>
            <a:rPr lang="it-IT" sz="2200" b="1" kern="1200" cap="all" err="1">
              <a:solidFill>
                <a:schemeClr val="tx1"/>
              </a:solidFill>
            </a:rPr>
            <a:t>Rights</a:t>
          </a:r>
          <a:r>
            <a:rPr lang="it-IT" sz="2200" b="1" kern="1200">
              <a:solidFill>
                <a:schemeClr val="tx1"/>
              </a:solidFill>
            </a:rPr>
            <a:t> </a:t>
          </a:r>
          <a:r>
            <a:rPr lang="it-IT" sz="2200" b="1" kern="1200" err="1">
              <a:solidFill>
                <a:schemeClr val="tx1"/>
              </a:solidFill>
            </a:rPr>
            <a:t>legally</a:t>
          </a:r>
          <a:r>
            <a:rPr lang="it-IT" sz="2200" b="1" kern="1200">
              <a:solidFill>
                <a:schemeClr val="tx1"/>
              </a:solidFill>
            </a:rPr>
            <a:t> </a:t>
          </a:r>
          <a:r>
            <a:rPr lang="it-IT" sz="2200" b="1" kern="1200" err="1">
              <a:solidFill>
                <a:schemeClr val="tx1"/>
              </a:solidFill>
            </a:rPr>
            <a:t>binding</a:t>
          </a:r>
          <a:endParaRPr lang="it-IT" sz="2200" kern="1200">
            <a:solidFill>
              <a:schemeClr val="tx1"/>
            </a:solidFill>
          </a:endParaRPr>
        </a:p>
      </dsp:txBody>
      <dsp:txXfrm>
        <a:off x="41858" y="4092910"/>
        <a:ext cx="8755484" cy="7737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898D-DEF8-8A42-A178-5F1924949798}" type="datetimeFigureOut">
              <a:rPr lang="it-IT" smtClean="0"/>
              <a:t>08/11/2022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1C719-9261-374A-963A-3C62CC53DFF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728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1279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err="1"/>
              <a:t>Globalization</a:t>
            </a:r>
            <a:r>
              <a:rPr lang="it-IT"/>
              <a:t> </a:t>
            </a:r>
            <a:r>
              <a:rPr lang="it-IT" err="1"/>
              <a:t>is</a:t>
            </a:r>
            <a:r>
              <a:rPr lang="it-IT"/>
              <a:t> the </a:t>
            </a:r>
            <a:r>
              <a:rPr lang="it-IT" err="1"/>
              <a:t>process</a:t>
            </a:r>
            <a:r>
              <a:rPr lang="it-IT"/>
              <a:t> of </a:t>
            </a:r>
            <a:r>
              <a:rPr lang="it-IT" err="1"/>
              <a:t>international</a:t>
            </a:r>
            <a:r>
              <a:rPr lang="it-IT"/>
              <a:t> </a:t>
            </a:r>
            <a:r>
              <a:rPr lang="it-IT" err="1"/>
              <a:t>integration</a:t>
            </a:r>
            <a:r>
              <a:rPr lang="it-IT"/>
              <a:t> </a:t>
            </a:r>
            <a:r>
              <a:rPr lang="it-IT" err="1"/>
              <a:t>arising</a:t>
            </a:r>
            <a:r>
              <a:rPr lang="it-IT"/>
              <a:t> from the </a:t>
            </a:r>
            <a:r>
              <a:rPr lang="it-IT" err="1"/>
              <a:t>interchange</a:t>
            </a:r>
            <a:r>
              <a:rPr lang="it-IT"/>
              <a:t> of world </a:t>
            </a:r>
            <a:r>
              <a:rPr lang="it-IT" err="1"/>
              <a:t>views</a:t>
            </a:r>
            <a:r>
              <a:rPr lang="it-IT"/>
              <a:t>, </a:t>
            </a:r>
            <a:r>
              <a:rPr lang="it-IT" err="1"/>
              <a:t>products</a:t>
            </a:r>
            <a:r>
              <a:rPr lang="it-IT"/>
              <a:t>, </a:t>
            </a:r>
            <a:r>
              <a:rPr lang="it-IT" err="1"/>
              <a:t>ideas</a:t>
            </a:r>
            <a:r>
              <a:rPr lang="it-IT"/>
              <a:t>, and </a:t>
            </a:r>
            <a:r>
              <a:rPr lang="it-IT" err="1"/>
              <a:t>other</a:t>
            </a:r>
            <a:r>
              <a:rPr lang="it-IT"/>
              <a:t> </a:t>
            </a:r>
            <a:r>
              <a:rPr lang="it-IT" err="1"/>
              <a:t>aspects</a:t>
            </a:r>
            <a:r>
              <a:rPr lang="it-IT"/>
              <a:t> of culture.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/>
              <a:t>In 2000, the International </a:t>
            </a:r>
            <a:r>
              <a:rPr lang="it-IT" err="1"/>
              <a:t>Monetary</a:t>
            </a:r>
            <a:r>
              <a:rPr lang="it-IT"/>
              <a:t> Fund (IMF) </a:t>
            </a:r>
            <a:r>
              <a:rPr lang="it-IT" err="1"/>
              <a:t>identified</a:t>
            </a:r>
            <a:r>
              <a:rPr lang="it-IT"/>
              <a:t> </a:t>
            </a:r>
            <a:r>
              <a:rPr lang="it-IT" err="1"/>
              <a:t>four</a:t>
            </a:r>
            <a:r>
              <a:rPr lang="it-IT"/>
              <a:t> </a:t>
            </a:r>
            <a:r>
              <a:rPr lang="it-IT" err="1"/>
              <a:t>basic</a:t>
            </a:r>
            <a:r>
              <a:rPr lang="it-IT"/>
              <a:t> </a:t>
            </a:r>
            <a:r>
              <a:rPr lang="it-IT" err="1"/>
              <a:t>aspects</a:t>
            </a:r>
            <a:r>
              <a:rPr lang="it-IT"/>
              <a:t> of </a:t>
            </a:r>
            <a:r>
              <a:rPr lang="it-IT" err="1"/>
              <a:t>globalization</a:t>
            </a:r>
            <a:r>
              <a:rPr lang="it-IT"/>
              <a:t>: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err="1"/>
              <a:t>trade</a:t>
            </a:r>
            <a:r>
              <a:rPr lang="it-IT"/>
              <a:t> and </a:t>
            </a:r>
            <a:r>
              <a:rPr lang="it-IT" err="1"/>
              <a:t>transactions</a:t>
            </a:r>
            <a:r>
              <a:rPr lang="it-IT"/>
              <a:t>,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/>
              <a:t>capital and </a:t>
            </a:r>
            <a:r>
              <a:rPr lang="it-IT" err="1"/>
              <a:t>investment</a:t>
            </a:r>
            <a:r>
              <a:rPr lang="it-IT"/>
              <a:t> </a:t>
            </a:r>
            <a:r>
              <a:rPr lang="it-IT" err="1"/>
              <a:t>movements</a:t>
            </a:r>
            <a:r>
              <a:rPr lang="it-IT"/>
              <a:t>,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err="1"/>
              <a:t>migration</a:t>
            </a:r>
            <a:r>
              <a:rPr lang="it-IT"/>
              <a:t> and </a:t>
            </a:r>
            <a:r>
              <a:rPr lang="it-IT" err="1"/>
              <a:t>movement</a:t>
            </a:r>
            <a:r>
              <a:rPr lang="it-IT"/>
              <a:t> of </a:t>
            </a:r>
            <a:r>
              <a:rPr lang="it-IT" err="1"/>
              <a:t>people</a:t>
            </a:r>
            <a:r>
              <a:rPr lang="it-IT"/>
              <a:t> and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/>
              <a:t>the </a:t>
            </a:r>
            <a:r>
              <a:rPr lang="it-IT" err="1"/>
              <a:t>dissemination</a:t>
            </a:r>
            <a:r>
              <a:rPr lang="it-IT"/>
              <a:t> of </a:t>
            </a:r>
            <a:r>
              <a:rPr lang="it-IT" err="1"/>
              <a:t>knowledge</a:t>
            </a:r>
            <a:r>
              <a:rPr lang="it-IT"/>
              <a:t>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2515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b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187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8B83F95-1F10-1940-9C43-AE5B2DD19D96}" type="slidenum">
              <a:rPr lang="en-US" sz="1200"/>
              <a:pPr/>
              <a:t>25</a:t>
            </a:fld>
            <a:endParaRPr lang="en-US" sz="120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>
                <a:ea typeface="ＭＳ Ｐゴシック" charset="0"/>
              </a:rPr>
              <a:t>RULE OF LAW</a:t>
            </a:r>
            <a:r>
              <a:rPr lang="en-GB">
                <a:ea typeface="ＭＳ Ｐゴシック" charset="0"/>
              </a:rPr>
              <a:t> primarily refers to the influence and authority of law within society, especially as a constraint upon </a:t>
            </a:r>
            <a:r>
              <a:rPr lang="en-GB" err="1">
                <a:ea typeface="ＭＳ Ｐゴシック" charset="0"/>
              </a:rPr>
              <a:t>behavior</a:t>
            </a:r>
            <a:r>
              <a:rPr lang="en-GB">
                <a:ea typeface="ＭＳ Ｐゴシック" charset="0"/>
              </a:rPr>
              <a:t>, including </a:t>
            </a:r>
            <a:r>
              <a:rPr lang="en-GB" err="1">
                <a:ea typeface="ＭＳ Ｐゴシック" charset="0"/>
              </a:rPr>
              <a:t>behavior</a:t>
            </a:r>
            <a:r>
              <a:rPr lang="en-GB">
                <a:ea typeface="ＭＳ Ｐゴシック" charset="0"/>
              </a:rPr>
              <a:t> of government officials.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D69995C-5B8B-EC41-BB21-EBAF5DA2D953}" type="slidenum">
              <a:rPr lang="fr-FR" sz="1200"/>
              <a:pPr eaLnBrk="1" hangingPunct="1"/>
              <a:t>45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46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4026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7420AA8-57B9-F74E-9001-0998740C7AB7}" type="slidenum">
              <a:rPr lang="en-US" sz="1200"/>
              <a:pPr/>
              <a:t>47</a:t>
            </a:fld>
            <a:endParaRPr lang="en-US" sz="120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sz="1200">
                <a:effectLst/>
              </a:rPr>
              <a:t>EEC </a:t>
            </a:r>
            <a:r>
              <a:rPr lang="it-IT" sz="1200" err="1">
                <a:effectLst/>
              </a:rPr>
              <a:t>would</a:t>
            </a:r>
            <a:r>
              <a:rPr lang="it-IT" sz="1200">
                <a:effectLst/>
              </a:rPr>
              <a:t> involve building a </a:t>
            </a:r>
            <a:r>
              <a:rPr lang="it-IT" sz="1200" err="1">
                <a:effectLst/>
              </a:rPr>
              <a:t>wider</a:t>
            </a:r>
            <a:r>
              <a:rPr lang="it-IT" sz="1200">
                <a:effectLst/>
              </a:rPr>
              <a:t> common market </a:t>
            </a:r>
            <a:r>
              <a:rPr lang="it-IT" sz="1200" err="1">
                <a:effectLst/>
              </a:rPr>
              <a:t>covering</a:t>
            </a:r>
            <a:r>
              <a:rPr lang="it-IT" sz="1200">
                <a:effectLst/>
              </a:rPr>
              <a:t> a </a:t>
            </a:r>
            <a:r>
              <a:rPr lang="it-IT" sz="1200" err="1">
                <a:effectLst/>
              </a:rPr>
              <a:t>whole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range</a:t>
            </a:r>
            <a:r>
              <a:rPr lang="it-IT" sz="1200">
                <a:effectLst/>
              </a:rPr>
              <a:t> of </a:t>
            </a:r>
            <a:r>
              <a:rPr lang="it-IT" sz="1200" err="1">
                <a:effectLst/>
              </a:rPr>
              <a:t>goods</a:t>
            </a:r>
            <a:r>
              <a:rPr lang="it-IT" sz="1200">
                <a:effectLst/>
              </a:rPr>
              <a:t> and </a:t>
            </a:r>
            <a:r>
              <a:rPr lang="it-IT" sz="1200" err="1">
                <a:effectLst/>
              </a:rPr>
              <a:t>services</a:t>
            </a:r>
            <a:r>
              <a:rPr lang="it-IT" sz="1200">
                <a:effectLst/>
              </a:rPr>
              <a:t>. </a:t>
            </a:r>
          </a:p>
          <a:p>
            <a:pPr marL="0" indent="0">
              <a:buNone/>
            </a:pPr>
            <a:r>
              <a:rPr lang="it-IT" sz="1200" err="1">
                <a:effectLst/>
              </a:rPr>
              <a:t>Customs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duties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between</a:t>
            </a:r>
            <a:r>
              <a:rPr lang="it-IT" sz="1200">
                <a:effectLst/>
              </a:rPr>
              <a:t> the </a:t>
            </a:r>
            <a:r>
              <a:rPr lang="it-IT" sz="1200" err="1">
                <a:effectLst/>
              </a:rPr>
              <a:t>six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countries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were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abolished</a:t>
            </a:r>
            <a:r>
              <a:rPr lang="it-IT" sz="1200">
                <a:effectLst/>
              </a:rPr>
              <a:t> on 1 </a:t>
            </a:r>
            <a:r>
              <a:rPr lang="it-IT" sz="1200" err="1">
                <a:effectLst/>
              </a:rPr>
              <a:t>July</a:t>
            </a:r>
            <a:r>
              <a:rPr lang="it-IT" sz="1200">
                <a:effectLst/>
              </a:rPr>
              <a:t> 1968 and common </a:t>
            </a:r>
            <a:r>
              <a:rPr lang="it-IT" sz="1200" err="1">
                <a:effectLst/>
              </a:rPr>
              <a:t>policies</a:t>
            </a:r>
            <a:r>
              <a:rPr lang="it-IT" sz="1200">
                <a:effectLst/>
              </a:rPr>
              <a:t>, </a:t>
            </a:r>
            <a:r>
              <a:rPr lang="it-IT" sz="1200" err="1">
                <a:effectLst/>
              </a:rPr>
              <a:t>notably</a:t>
            </a:r>
            <a:r>
              <a:rPr lang="it-IT" sz="1200">
                <a:effectLst/>
              </a:rPr>
              <a:t> on </a:t>
            </a:r>
            <a:r>
              <a:rPr lang="it-IT" sz="1200" err="1">
                <a:effectLst/>
              </a:rPr>
              <a:t>trade</a:t>
            </a:r>
            <a:r>
              <a:rPr lang="it-IT" sz="1200">
                <a:effectLst/>
              </a:rPr>
              <a:t> and </a:t>
            </a:r>
            <a:r>
              <a:rPr lang="it-IT" sz="1200" err="1">
                <a:effectLst/>
              </a:rPr>
              <a:t>agriculture</a:t>
            </a:r>
            <a:r>
              <a:rPr lang="it-IT" sz="1200">
                <a:effectLst/>
              </a:rPr>
              <a:t>, </a:t>
            </a:r>
            <a:r>
              <a:rPr lang="it-IT" sz="1200" err="1">
                <a:effectLst/>
              </a:rPr>
              <a:t>were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also</a:t>
            </a:r>
            <a:r>
              <a:rPr lang="it-IT" sz="1200">
                <a:effectLst/>
              </a:rPr>
              <a:t> put in </a:t>
            </a:r>
            <a:r>
              <a:rPr lang="it-IT" sz="1200" err="1">
                <a:effectLst/>
              </a:rPr>
              <a:t>place</a:t>
            </a:r>
            <a:r>
              <a:rPr lang="it-IT" sz="1200">
                <a:effectLst/>
              </a:rPr>
              <a:t> </a:t>
            </a:r>
            <a:r>
              <a:rPr lang="it-IT" sz="1200" err="1">
                <a:effectLst/>
              </a:rPr>
              <a:t>during</a:t>
            </a:r>
            <a:r>
              <a:rPr lang="it-IT" sz="1200">
                <a:effectLst/>
              </a:rPr>
              <a:t> the 1960s. </a:t>
            </a:r>
            <a:endParaRPr lang="it-IT" sz="1200" b="1">
              <a:effectLst/>
            </a:endParaRPr>
          </a:p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48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2642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502F49C-9179-A44E-9D79-6403BF6A2C40}" type="slidenum">
              <a:rPr lang="en-US" sz="1200"/>
              <a:pPr/>
              <a:t>49</a:t>
            </a:fld>
            <a:endParaRPr lang="en-US" sz="12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 social and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environmental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policies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introduced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Regional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Development Fund (ERDF)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set up in 1975. </a:t>
            </a:r>
            <a:endParaRPr lang="it-IT"/>
          </a:p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51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2426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332FCCC-10B3-D346-92E9-03F9A6896975}" type="slidenum">
              <a:rPr lang="en-US" sz="1200"/>
              <a:pPr/>
              <a:t>52</a:t>
            </a:fld>
            <a:endParaRPr lang="en-US" sz="120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4B6A54D-033A-8F45-8D7C-A42EDD6EFE53}" type="slidenum">
              <a:rPr lang="en-US" sz="1200"/>
              <a:pPr/>
              <a:t>53</a:t>
            </a:fld>
            <a:endParaRPr lang="en-US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A23D7E0-3754-564E-92A0-57A442EADE75}" type="slidenum">
              <a:rPr lang="en-US" sz="1200"/>
              <a:pPr/>
              <a:t>54</a:t>
            </a:fld>
            <a:endParaRPr lang="en-US" sz="120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C5DF9EF-E664-494C-BC92-99562774C1D0}" type="slidenum">
              <a:rPr lang="en-US" sz="1200"/>
              <a:pPr/>
              <a:t>55</a:t>
            </a:fld>
            <a:endParaRPr lang="en-US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D587A4D-48F5-3546-A3E2-EAA4268310E6}" type="slidenum">
              <a:rPr lang="en-US" sz="1200"/>
              <a:pPr/>
              <a:t>56</a:t>
            </a:fld>
            <a:endParaRPr lang="en-US" sz="120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8DCAB59-4E3F-CB46-97CC-688D20CA338D}" type="slidenum">
              <a:rPr lang="en-US" sz="1200"/>
              <a:pPr/>
              <a:t>57</a:t>
            </a:fld>
            <a:endParaRPr lang="en-US" sz="12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3F4948F-9C5D-8049-AA15-B6B53FBE22C5}" type="slidenum">
              <a:rPr lang="en-US" sz="1200"/>
              <a:pPr/>
              <a:t>58</a:t>
            </a:fld>
            <a:endParaRPr lang="en-US" sz="120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E9A9FB5-5B91-9B46-B399-614EC4961EC3}" type="slidenum">
              <a:rPr lang="en-US" sz="1200"/>
              <a:pPr/>
              <a:t>59</a:t>
            </a:fld>
            <a:endParaRPr lang="en-US" sz="120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worldwide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economic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recession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1980s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brought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wave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‘euro-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pessimism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hope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sprang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new in 1985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Commission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under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President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Jacques Delors,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published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White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Paper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setting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out a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timetable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completing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single market by 1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January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1993.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ambitious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goal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enshrined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the Single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signed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February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1986 and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came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into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force on 1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July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1987. </a:t>
            </a:r>
            <a:endParaRPr lang="it-IT"/>
          </a:p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61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7355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CHALLANGES OD GLOBALIZATION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unemployment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rising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cost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pensions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putting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pressure on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national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economies</a:t>
            </a:r>
            <a:r>
              <a:rPr lang="it-IT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it-IT"/>
          </a:p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68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80858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FC02A2B-7932-DC45-83C7-2968A3DFDFCA}" type="slidenum">
              <a:rPr lang="en-US" sz="1200"/>
              <a:pPr/>
              <a:t>69</a:t>
            </a:fld>
            <a:endParaRPr lang="en-US" sz="120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918447"/>
            <a:ext cx="7583488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478306"/>
            <a:ext cx="7583487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789081"/>
            <a:ext cx="7583488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4724400"/>
            <a:ext cx="7583487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77371" y="2564085"/>
            <a:ext cx="178925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971800"/>
            <a:ext cx="7583487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4724400"/>
            <a:ext cx="7583487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3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91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9144000" cy="5414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3049"/>
            <a:ext cx="39624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401" y="273050"/>
            <a:ext cx="3959352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5104"/>
            <a:ext cx="39624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67000" y="6356350"/>
            <a:ext cx="162261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155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48338"/>
            <a:ext cx="762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4320"/>
            <a:ext cx="3959352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4608" y="264907"/>
            <a:ext cx="3959352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0801"/>
            <a:ext cx="3959352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70048" y="6356350"/>
            <a:ext cx="162763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2808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38129"/>
            <a:ext cx="758952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038600"/>
            <a:ext cx="762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65176"/>
            <a:ext cx="84582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5042647"/>
            <a:ext cx="762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779811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457200"/>
            <a:ext cx="12192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457200"/>
            <a:ext cx="6383337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24800" y="6356350"/>
            <a:ext cx="10668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4421262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27913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90010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8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24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047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European_Atomic_Energy_Community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enlargement/countries/detailed-country-information/serbia/index_en.htm" TargetMode="External"/><Relationship Id="rId2" Type="http://schemas.openxmlformats.org/officeDocument/2006/relationships/hyperlink" Target="http://ec.europa.eu/enlargement/countries/detailed-country-information/montenegro/index_en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.europa.eu/enlargement/countries/detailed-country-information/turkey/index_en.htm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79463" y="269381"/>
            <a:ext cx="7583488" cy="3119092"/>
          </a:xfrm>
        </p:spPr>
        <p:txBody>
          <a:bodyPr/>
          <a:lstStyle/>
          <a:p>
            <a:r>
              <a:rPr lang="en-US" b="1" dirty="0"/>
              <a:t>EUROPEAN INSTITUTIONS, LAW AND MARKETS</a:t>
            </a:r>
            <a:br>
              <a:rPr lang="it-IT" b="1" dirty="0"/>
            </a:br>
            <a:r>
              <a:rPr lang="it-IT" b="1" dirty="0"/>
              <a:t>1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sz="2000" b="1" cap="small" dirty="0"/>
              <a:t>Biancamaria Raganelli</a:t>
            </a:r>
          </a:p>
          <a:p>
            <a:r>
              <a:rPr lang="it-IT" sz="2000" b="1" dirty="0"/>
              <a:t>Università degli Studi di Roma Tor Vergata</a:t>
            </a:r>
          </a:p>
          <a:p>
            <a:endParaRPr lang="it-IT" sz="2000" b="1" dirty="0"/>
          </a:p>
          <a:p>
            <a:r>
              <a:rPr lang="it-IT" sz="2000" b="1"/>
              <a:t>biancamaria.raganelli@uniroma2.it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45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Rules</a:t>
            </a:r>
            <a:r>
              <a:rPr lang="it-IT"/>
              <a:t> of the game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7" y="1608666"/>
            <a:ext cx="8619066" cy="5080001"/>
          </a:xfrm>
        </p:spPr>
        <p:txBody>
          <a:bodyPr/>
          <a:lstStyle/>
          <a:p>
            <a:r>
              <a:rPr lang="it-IT" sz="3200" err="1"/>
              <a:t>Introduction</a:t>
            </a:r>
            <a:r>
              <a:rPr lang="it-IT" sz="3200"/>
              <a:t> and </a:t>
            </a:r>
            <a:r>
              <a:rPr lang="it-IT" sz="3200" err="1"/>
              <a:t>presentation</a:t>
            </a:r>
            <a:r>
              <a:rPr lang="it-IT" sz="3200"/>
              <a:t>.</a:t>
            </a:r>
          </a:p>
          <a:p>
            <a:r>
              <a:rPr lang="it-IT" sz="3200"/>
              <a:t>Content of the </a:t>
            </a:r>
            <a:r>
              <a:rPr lang="it-IT" sz="3200" err="1"/>
              <a:t>course</a:t>
            </a:r>
            <a:r>
              <a:rPr lang="it-IT" sz="3200"/>
              <a:t>.</a:t>
            </a:r>
          </a:p>
          <a:p>
            <a:r>
              <a:rPr lang="it-IT" sz="3200" err="1"/>
              <a:t>Interaction</a:t>
            </a:r>
            <a:r>
              <a:rPr lang="it-IT" sz="3200"/>
              <a:t>. Case </a:t>
            </a:r>
            <a:r>
              <a:rPr lang="it-IT" sz="3200" err="1"/>
              <a:t>laws</a:t>
            </a:r>
            <a:r>
              <a:rPr lang="it-IT" sz="3200"/>
              <a:t> </a:t>
            </a:r>
            <a:r>
              <a:rPr lang="it-IT" sz="3200" err="1"/>
              <a:t>presentation</a:t>
            </a:r>
            <a:r>
              <a:rPr lang="it-IT" sz="3200"/>
              <a:t>.</a:t>
            </a:r>
          </a:p>
          <a:p>
            <a:r>
              <a:rPr lang="it-IT" sz="3200" err="1"/>
              <a:t>Syllabus</a:t>
            </a:r>
            <a:r>
              <a:rPr lang="it-IT" sz="3200"/>
              <a:t>, </a:t>
            </a:r>
            <a:r>
              <a:rPr lang="it-IT" sz="3200" err="1"/>
              <a:t>Exercise</a:t>
            </a:r>
            <a:r>
              <a:rPr lang="it-IT" sz="3200"/>
              <a:t>, </a:t>
            </a:r>
            <a:r>
              <a:rPr lang="it-IT" sz="3200" err="1"/>
              <a:t>final</a:t>
            </a:r>
            <a:r>
              <a:rPr lang="it-IT" sz="3200"/>
              <a:t>, </a:t>
            </a:r>
            <a:r>
              <a:rPr lang="it-IT" sz="3200" err="1"/>
              <a:t>exam</a:t>
            </a:r>
            <a:r>
              <a:rPr lang="it-IT" sz="3200"/>
              <a:t>.</a:t>
            </a:r>
          </a:p>
          <a:p>
            <a:r>
              <a:rPr lang="it-IT" sz="3200" err="1"/>
              <a:t>Where</a:t>
            </a:r>
            <a:r>
              <a:rPr lang="it-IT" sz="3200"/>
              <a:t> </a:t>
            </a:r>
            <a:r>
              <a:rPr lang="it-IT" sz="3200" err="1"/>
              <a:t>should</a:t>
            </a:r>
            <a:r>
              <a:rPr lang="it-IT" sz="3200"/>
              <a:t> I </a:t>
            </a:r>
            <a:r>
              <a:rPr lang="it-IT" sz="3200" err="1"/>
              <a:t>study</a:t>
            </a:r>
            <a:r>
              <a:rPr lang="it-IT" sz="3200"/>
              <a:t>? </a:t>
            </a:r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9392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IMG_439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80259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2881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IMG_439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257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1C5A23A-C9D9-8744-AAD2-48A7A01A6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508" y="62753"/>
            <a:ext cx="8617527" cy="1283167"/>
          </a:xfrm>
        </p:spPr>
        <p:txBody>
          <a:bodyPr/>
          <a:lstStyle/>
          <a:p>
            <a:r>
              <a:rPr lang="it-IT" sz="3200" b="1">
                <a:effectLst/>
              </a:rPr>
              <a:t>COURSE REQUIREMENTS FOR ATTENDING STUDENTS </a:t>
            </a:r>
            <a:br>
              <a:rPr lang="it-IT" sz="3200" b="1">
                <a:effectLst/>
              </a:rPr>
            </a:br>
            <a:r>
              <a:rPr lang="it-IT" sz="2000" b="1">
                <a:effectLst/>
              </a:rPr>
              <a:t>(% OF FINAL GRADE)</a:t>
            </a:r>
            <a:endParaRPr lang="it-IT" sz="200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FB87DE9-AE91-6147-AE83-69B309D61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91" y="1510145"/>
            <a:ext cx="8825344" cy="5237019"/>
          </a:xfr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ctr">
              <a:buNone/>
            </a:pPr>
            <a:r>
              <a:rPr lang="it-IT" b="1" cap="all" err="1">
                <a:effectLst/>
              </a:rPr>
              <a:t>This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class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is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designed</a:t>
            </a:r>
            <a:r>
              <a:rPr lang="it-IT" b="1" cap="all">
                <a:effectLst/>
              </a:rPr>
              <a:t> to be </a:t>
            </a:r>
            <a:r>
              <a:rPr lang="it-IT" b="1" cap="all" err="1">
                <a:effectLst/>
              </a:rPr>
              <a:t>significantly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involved</a:t>
            </a:r>
            <a:r>
              <a:rPr lang="it-IT" b="1" cap="all">
                <a:effectLst/>
              </a:rPr>
              <a:t> in-</a:t>
            </a:r>
            <a:r>
              <a:rPr lang="it-IT" b="1" cap="all" err="1">
                <a:effectLst/>
              </a:rPr>
              <a:t>class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discussion</a:t>
            </a:r>
            <a:r>
              <a:rPr lang="it-IT" b="1" cap="all">
                <a:effectLst/>
              </a:rPr>
              <a:t> and </a:t>
            </a:r>
            <a:r>
              <a:rPr lang="it-IT" b="1" cap="all" err="1">
                <a:effectLst/>
              </a:rPr>
              <a:t>working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groups</a:t>
            </a:r>
            <a:endParaRPr lang="it-IT" cap="all">
              <a:effectLst/>
            </a:endParaRPr>
          </a:p>
          <a:p>
            <a:pPr marL="0" indent="0">
              <a:buNone/>
            </a:pPr>
            <a:r>
              <a:rPr lang="it-IT" b="1" cap="all">
                <a:effectLst/>
              </a:rPr>
              <a:t>A) </a:t>
            </a:r>
            <a:r>
              <a:rPr lang="it-IT" b="1" cap="all" err="1">
                <a:effectLst/>
              </a:rPr>
              <a:t>Attendance</a:t>
            </a:r>
            <a:r>
              <a:rPr lang="it-IT" b="1" cap="all">
                <a:effectLst/>
              </a:rPr>
              <a:t> and </a:t>
            </a:r>
            <a:r>
              <a:rPr lang="it-IT" b="1" cap="all" err="1">
                <a:effectLst/>
              </a:rPr>
              <a:t>Participation</a:t>
            </a:r>
            <a:r>
              <a:rPr lang="it-IT" b="1" cap="all">
                <a:effectLst/>
              </a:rPr>
              <a:t> in the </a:t>
            </a:r>
            <a:r>
              <a:rPr lang="it-IT" b="1" cap="all" err="1">
                <a:effectLst/>
              </a:rPr>
              <a:t>debate</a:t>
            </a:r>
            <a:r>
              <a:rPr lang="it-IT" b="1" cap="all">
                <a:effectLst/>
              </a:rPr>
              <a:t> </a:t>
            </a:r>
            <a:r>
              <a:rPr lang="it-IT" b="1" cap="all" err="1">
                <a:effectLst/>
              </a:rPr>
              <a:t>including</a:t>
            </a:r>
            <a:r>
              <a:rPr lang="it-IT" b="1" cap="all">
                <a:effectLst/>
              </a:rPr>
              <a:t> workshops: 60 % </a:t>
            </a:r>
            <a:endParaRPr lang="it-IT" cap="all">
              <a:effectLst/>
            </a:endParaRPr>
          </a:p>
          <a:p>
            <a:r>
              <a:rPr lang="it-IT">
                <a:effectLst/>
              </a:rPr>
              <a:t>Students are </a:t>
            </a:r>
            <a:r>
              <a:rPr lang="it-IT" err="1">
                <a:effectLst/>
              </a:rPr>
              <a:t>expected</a:t>
            </a:r>
            <a:r>
              <a:rPr lang="it-IT">
                <a:effectLst/>
              </a:rPr>
              <a:t> to </a:t>
            </a:r>
            <a:r>
              <a:rPr lang="it-IT" err="1">
                <a:effectLst/>
              </a:rPr>
              <a:t>attend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every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class</a:t>
            </a:r>
            <a:r>
              <a:rPr lang="it-IT">
                <a:effectLst/>
              </a:rPr>
              <a:t> meeting and come </a:t>
            </a:r>
            <a:r>
              <a:rPr lang="it-IT" err="1">
                <a:effectLst/>
              </a:rPr>
              <a:t>prepared</a:t>
            </a:r>
            <a:r>
              <a:rPr lang="it-IT">
                <a:effectLst/>
              </a:rPr>
              <a:t> to </a:t>
            </a:r>
            <a:r>
              <a:rPr lang="it-IT" err="1">
                <a:effectLst/>
              </a:rPr>
              <a:t>discuss</a:t>
            </a:r>
            <a:r>
              <a:rPr lang="it-IT">
                <a:effectLst/>
              </a:rPr>
              <a:t> the </a:t>
            </a:r>
            <a:r>
              <a:rPr lang="it-IT" err="1">
                <a:effectLst/>
              </a:rPr>
              <a:t>assigned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readings</a:t>
            </a:r>
            <a:r>
              <a:rPr lang="it-IT">
                <a:effectLst/>
              </a:rPr>
              <a:t>. </a:t>
            </a:r>
            <a:r>
              <a:rPr lang="it-IT" err="1">
                <a:effectLst/>
              </a:rPr>
              <a:t>Every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student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is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required</a:t>
            </a:r>
            <a:r>
              <a:rPr lang="it-IT">
                <a:effectLst/>
              </a:rPr>
              <a:t> to </a:t>
            </a:r>
            <a:r>
              <a:rPr lang="it-IT" err="1">
                <a:effectLst/>
              </a:rPr>
              <a:t>bring</a:t>
            </a:r>
            <a:r>
              <a:rPr lang="it-IT">
                <a:effectLst/>
              </a:rPr>
              <a:t> a notebook or </a:t>
            </a:r>
            <a:r>
              <a:rPr lang="it-IT" err="1">
                <a:effectLst/>
              </a:rPr>
              <a:t>tablet</a:t>
            </a:r>
            <a:r>
              <a:rPr lang="it-IT">
                <a:effectLst/>
              </a:rPr>
              <a:t> to download </a:t>
            </a:r>
            <a:r>
              <a:rPr lang="it-IT" err="1">
                <a:effectLst/>
              </a:rPr>
              <a:t>teaching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materials</a:t>
            </a:r>
            <a:r>
              <a:rPr lang="it-IT">
                <a:effectLst/>
              </a:rPr>
              <a:t> and work on </a:t>
            </a:r>
            <a:r>
              <a:rPr lang="it-IT" err="1">
                <a:effectLst/>
              </a:rPr>
              <a:t>them</a:t>
            </a:r>
            <a:r>
              <a:rPr lang="it-IT">
                <a:effectLst/>
              </a:rPr>
              <a:t> </a:t>
            </a:r>
          </a:p>
          <a:p>
            <a:r>
              <a:rPr lang="it-IT" err="1">
                <a:effectLst/>
              </a:rPr>
              <a:t>Participation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includes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discussion</a:t>
            </a:r>
            <a:r>
              <a:rPr lang="it-IT">
                <a:effectLst/>
              </a:rPr>
              <a:t> in </a:t>
            </a:r>
            <a:r>
              <a:rPr lang="it-IT" err="1">
                <a:effectLst/>
              </a:rPr>
              <a:t>class</a:t>
            </a:r>
            <a:r>
              <a:rPr lang="it-IT">
                <a:effectLst/>
              </a:rPr>
              <a:t> of </a:t>
            </a:r>
            <a:r>
              <a:rPr lang="it-IT" err="1">
                <a:effectLst/>
              </a:rPr>
              <a:t>teaching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materias</a:t>
            </a:r>
            <a:r>
              <a:rPr lang="it-IT">
                <a:effectLst/>
              </a:rPr>
              <a:t> and ECJ </a:t>
            </a:r>
            <a:r>
              <a:rPr lang="it-IT" err="1">
                <a:effectLst/>
              </a:rPr>
              <a:t>cases</a:t>
            </a:r>
            <a:r>
              <a:rPr lang="it-IT">
                <a:effectLst/>
              </a:rPr>
              <a:t> law </a:t>
            </a:r>
            <a:r>
              <a:rPr lang="it-IT" err="1">
                <a:effectLst/>
              </a:rPr>
              <a:t>provided</a:t>
            </a:r>
            <a:r>
              <a:rPr lang="it-IT">
                <a:effectLst/>
              </a:rPr>
              <a:t> on the web page and </a:t>
            </a:r>
            <a:r>
              <a:rPr lang="it-IT" err="1">
                <a:effectLst/>
              </a:rPr>
              <a:t>constructive</a:t>
            </a:r>
            <a:r>
              <a:rPr lang="it-IT">
                <a:effectLst/>
              </a:rPr>
              <a:t> feedback on </a:t>
            </a:r>
            <a:r>
              <a:rPr lang="it-IT" err="1">
                <a:effectLst/>
              </a:rPr>
              <a:t>each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presentation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done</a:t>
            </a:r>
            <a:r>
              <a:rPr lang="it-IT">
                <a:effectLst/>
              </a:rPr>
              <a:t> by </a:t>
            </a:r>
            <a:r>
              <a:rPr lang="it-IT" err="1">
                <a:effectLst/>
              </a:rPr>
              <a:t>other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students</a:t>
            </a:r>
            <a:endParaRPr lang="it-IT">
              <a:effectLst/>
            </a:endParaRPr>
          </a:p>
          <a:p>
            <a:r>
              <a:rPr lang="it-IT">
                <a:effectLst/>
              </a:rPr>
              <a:t>Workshop: </a:t>
            </a:r>
            <a:r>
              <a:rPr lang="it-IT" err="1">
                <a:effectLst/>
              </a:rPr>
              <a:t>each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student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is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expected</a:t>
            </a:r>
            <a:r>
              <a:rPr lang="it-IT">
                <a:effectLst/>
              </a:rPr>
              <a:t> to </a:t>
            </a:r>
            <a:r>
              <a:rPr lang="it-IT" err="1">
                <a:effectLst/>
              </a:rPr>
              <a:t>read</a:t>
            </a:r>
            <a:r>
              <a:rPr lang="it-IT">
                <a:effectLst/>
              </a:rPr>
              <a:t> and </a:t>
            </a:r>
            <a:r>
              <a:rPr lang="it-IT" err="1">
                <a:effectLst/>
              </a:rPr>
              <a:t>give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comments</a:t>
            </a:r>
            <a:r>
              <a:rPr lang="it-IT">
                <a:effectLst/>
              </a:rPr>
              <a:t> to a ECJ </a:t>
            </a:r>
            <a:r>
              <a:rPr lang="it-IT" err="1">
                <a:effectLst/>
              </a:rPr>
              <a:t>judgment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highlighting</a:t>
            </a:r>
            <a:r>
              <a:rPr lang="it-IT">
                <a:effectLst/>
              </a:rPr>
              <a:t> the </a:t>
            </a:r>
            <a:r>
              <a:rPr lang="it-IT" err="1">
                <a:effectLst/>
              </a:rPr>
              <a:t>main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issues</a:t>
            </a:r>
            <a:endParaRPr lang="it-IT">
              <a:effectLst/>
            </a:endParaRPr>
          </a:p>
          <a:p>
            <a:pPr marL="0" indent="0">
              <a:buNone/>
            </a:pPr>
            <a:r>
              <a:rPr lang="it-IT" b="1">
                <a:effectLst/>
              </a:rPr>
              <a:t>B) </a:t>
            </a:r>
            <a:r>
              <a:rPr lang="it-IT" b="1" err="1">
                <a:effectLst/>
              </a:rPr>
              <a:t>Final</a:t>
            </a:r>
            <a:r>
              <a:rPr lang="it-IT" b="1">
                <a:effectLst/>
              </a:rPr>
              <a:t> term/ 35 %: </a:t>
            </a:r>
            <a:r>
              <a:rPr lang="it-IT" b="1" err="1">
                <a:effectLst/>
              </a:rPr>
              <a:t>Each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student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will</a:t>
            </a:r>
            <a:r>
              <a:rPr lang="it-IT" b="1">
                <a:effectLst/>
              </a:rPr>
              <a:t> be </a:t>
            </a:r>
            <a:r>
              <a:rPr lang="it-IT" b="1" err="1">
                <a:effectLst/>
              </a:rPr>
              <a:t>required</a:t>
            </a:r>
            <a:r>
              <a:rPr lang="it-IT" b="1">
                <a:effectLst/>
              </a:rPr>
              <a:t> to </a:t>
            </a:r>
            <a:r>
              <a:rPr lang="it-IT" b="1" err="1">
                <a:effectLst/>
              </a:rPr>
              <a:t>answer</a:t>
            </a:r>
            <a:r>
              <a:rPr lang="it-IT" b="1">
                <a:effectLst/>
              </a:rPr>
              <a:t> to 3 out of 4 open </a:t>
            </a:r>
            <a:r>
              <a:rPr lang="it-IT" b="1" err="1">
                <a:effectLst/>
              </a:rPr>
              <a:t>questions</a:t>
            </a:r>
            <a:r>
              <a:rPr lang="it-IT" b="1">
                <a:effectLst/>
              </a:rPr>
              <a:t>.</a:t>
            </a:r>
            <a:endParaRPr lang="it-IT">
              <a:effectLst/>
            </a:endParaRPr>
          </a:p>
          <a:p>
            <a:pPr marL="0" indent="0">
              <a:buNone/>
            </a:pPr>
            <a:r>
              <a:rPr lang="it-IT" b="1">
                <a:effectLst/>
              </a:rPr>
              <a:t>C) </a:t>
            </a:r>
            <a:r>
              <a:rPr lang="it-IT" b="1" err="1">
                <a:effectLst/>
              </a:rPr>
              <a:t>Oral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exam</a:t>
            </a:r>
            <a:r>
              <a:rPr lang="it-IT" b="1">
                <a:effectLst/>
              </a:rPr>
              <a:t>/</a:t>
            </a:r>
            <a:r>
              <a:rPr lang="it-IT" b="1" err="1">
                <a:effectLst/>
              </a:rPr>
              <a:t>clarification</a:t>
            </a:r>
            <a:r>
              <a:rPr lang="it-IT" b="1">
                <a:effectLst/>
              </a:rPr>
              <a:t> on </a:t>
            </a:r>
            <a:r>
              <a:rPr lang="it-IT" b="1" err="1">
                <a:effectLst/>
              </a:rPr>
              <a:t>final</a:t>
            </a:r>
            <a:r>
              <a:rPr lang="it-IT" b="1">
                <a:effectLst/>
              </a:rPr>
              <a:t> 5 %: meeting with the Professor </a:t>
            </a:r>
            <a:r>
              <a:rPr lang="it-IT" b="1" err="1">
                <a:effectLst/>
              </a:rPr>
              <a:t>during</a:t>
            </a:r>
            <a:r>
              <a:rPr lang="it-IT" b="1">
                <a:effectLst/>
              </a:rPr>
              <a:t> the </a:t>
            </a:r>
            <a:r>
              <a:rPr lang="it-IT" b="1" err="1">
                <a:effectLst/>
              </a:rPr>
              <a:t>formal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exam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section</a:t>
            </a:r>
            <a:r>
              <a:rPr lang="it-IT" b="1">
                <a:effectLst/>
              </a:rPr>
              <a:t>. </a:t>
            </a:r>
            <a:endParaRPr lang="it-IT" sz="2900" b="1">
              <a:effectLst/>
            </a:endParaRPr>
          </a:p>
          <a:p>
            <a:pPr marL="0" indent="0" algn="ctr">
              <a:buNone/>
            </a:pPr>
            <a:r>
              <a:rPr lang="it-IT" sz="2900" b="1" u="sng">
                <a:effectLst/>
              </a:rPr>
              <a:t>EVALUATION FOR ATTENDING STUDENTS-PRE-EXAM: A+B+C</a:t>
            </a:r>
            <a:endParaRPr lang="it-IT" sz="2900" u="sng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54818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Main</a:t>
            </a:r>
            <a:r>
              <a:rPr lang="it-IT"/>
              <a:t> </a:t>
            </a:r>
            <a:r>
              <a:rPr lang="it-IT" err="1"/>
              <a:t>concepts</a:t>
            </a:r>
            <a:endParaRPr lang="it-IT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0154740"/>
              </p:ext>
            </p:extLst>
          </p:nvPr>
        </p:nvGraphicFramePr>
        <p:xfrm>
          <a:off x="469900" y="1868488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1961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/>
              <a:t>EUROPEAN UNION: </a:t>
            </a:r>
            <a:r>
              <a:rPr lang="it-IT" b="1" err="1"/>
              <a:t>what</a:t>
            </a:r>
            <a:r>
              <a:rPr lang="it-IT" b="1"/>
              <a:t> and </a:t>
            </a:r>
            <a:r>
              <a:rPr lang="it-IT" b="1" err="1"/>
              <a:t>why</a:t>
            </a:r>
            <a:endParaRPr lang="it-IT" b="1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Tx/>
              <a:buChar char="-"/>
            </a:pPr>
            <a:r>
              <a:rPr lang="it-IT" sz="2800" b="1"/>
              <a:t>EU IN A GLANCE</a:t>
            </a:r>
          </a:p>
          <a:p>
            <a:pPr marL="457200" indent="-457200" algn="l">
              <a:buFontTx/>
              <a:buChar char="-"/>
            </a:pPr>
            <a:r>
              <a:rPr lang="it-IT" sz="2800" b="1"/>
              <a:t>SOME DISTINCTIONS</a:t>
            </a:r>
          </a:p>
        </p:txBody>
      </p:sp>
    </p:spTree>
    <p:extLst>
      <p:ext uri="{BB962C8B-B14F-4D97-AF65-F5344CB8AC3E}">
        <p14:creationId xmlns:p14="http://schemas.microsoft.com/office/powerpoint/2010/main" val="869921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THE IDEA OF EU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5558143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9565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IDEA OF EU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11146"/>
              </p:ext>
            </p:extLst>
          </p:nvPr>
        </p:nvGraphicFramePr>
        <p:xfrm>
          <a:off x="69189" y="1557867"/>
          <a:ext cx="8793017" cy="5300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9416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2490020"/>
            <a:ext cx="7583487" cy="1843855"/>
          </a:xfrm>
        </p:spPr>
        <p:txBody>
          <a:bodyPr/>
          <a:lstStyle/>
          <a:p>
            <a:r>
              <a:rPr lang="it-IT"/>
              <a:t>WHAT DO WE MEAN FOR SOVREIGN STATE?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5578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Sovereign</a:t>
            </a:r>
            <a:r>
              <a:rPr lang="it-IT"/>
              <a:t> state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7" y="1523441"/>
            <a:ext cx="8839200" cy="5156480"/>
          </a:xfrm>
          <a:solidFill>
            <a:schemeClr val="tx2"/>
          </a:solidFill>
        </p:spPr>
        <p:txBody>
          <a:bodyPr>
            <a:noAutofit/>
          </a:bodyPr>
          <a:lstStyle/>
          <a:p>
            <a:r>
              <a:rPr lang="it-IT" sz="2800"/>
              <a:t>A </a:t>
            </a:r>
            <a:r>
              <a:rPr lang="it-IT" sz="2800" err="1"/>
              <a:t>sovereign</a:t>
            </a:r>
            <a:r>
              <a:rPr lang="it-IT" sz="2800"/>
              <a:t> state </a:t>
            </a:r>
            <a:r>
              <a:rPr lang="it-IT" sz="2800" err="1"/>
              <a:t>is</a:t>
            </a:r>
            <a:r>
              <a:rPr lang="it-IT" sz="2800"/>
              <a:t> a non-</a:t>
            </a:r>
            <a:r>
              <a:rPr lang="it-IT" sz="2800" err="1"/>
              <a:t>physical</a:t>
            </a:r>
            <a:r>
              <a:rPr lang="it-IT" sz="2800"/>
              <a:t> </a:t>
            </a:r>
            <a:r>
              <a:rPr lang="it-IT" sz="2800" err="1"/>
              <a:t>juridical</a:t>
            </a:r>
            <a:r>
              <a:rPr lang="it-IT" sz="2800"/>
              <a:t> </a:t>
            </a:r>
            <a:r>
              <a:rPr lang="it-IT" sz="2800" err="1"/>
              <a:t>entity</a:t>
            </a:r>
            <a:r>
              <a:rPr lang="it-IT" sz="2800"/>
              <a:t> of the </a:t>
            </a:r>
            <a:r>
              <a:rPr lang="it-IT" sz="2800" err="1"/>
              <a:t>international</a:t>
            </a:r>
            <a:r>
              <a:rPr lang="it-IT" sz="2800"/>
              <a:t> </a:t>
            </a:r>
            <a:r>
              <a:rPr lang="it-IT" sz="2800" err="1"/>
              <a:t>legal</a:t>
            </a:r>
            <a:r>
              <a:rPr lang="it-IT" sz="2800"/>
              <a:t> </a:t>
            </a:r>
            <a:r>
              <a:rPr lang="it-IT" sz="2800" err="1"/>
              <a:t>system</a:t>
            </a:r>
            <a:r>
              <a:rPr lang="it-IT" sz="2800"/>
              <a:t> </a:t>
            </a:r>
            <a:r>
              <a:rPr lang="it-IT" sz="2800" err="1"/>
              <a:t>that</a:t>
            </a:r>
            <a:r>
              <a:rPr lang="it-IT" sz="2800"/>
              <a:t> </a:t>
            </a:r>
            <a:r>
              <a:rPr lang="it-IT" sz="2800" err="1"/>
              <a:t>is</a:t>
            </a:r>
            <a:r>
              <a:rPr lang="it-IT" sz="2800"/>
              <a:t> </a:t>
            </a:r>
            <a:r>
              <a:rPr lang="it-IT" sz="2800" err="1"/>
              <a:t>represented</a:t>
            </a:r>
            <a:r>
              <a:rPr lang="it-IT" sz="2800"/>
              <a:t> by a </a:t>
            </a:r>
            <a:r>
              <a:rPr lang="it-IT" sz="2800" err="1"/>
              <a:t>centralized</a:t>
            </a:r>
            <a:r>
              <a:rPr lang="it-IT" sz="2800"/>
              <a:t> </a:t>
            </a:r>
            <a:r>
              <a:rPr lang="it-IT" sz="2800" err="1"/>
              <a:t>government</a:t>
            </a:r>
            <a:r>
              <a:rPr lang="it-IT" sz="2800"/>
              <a:t> </a:t>
            </a:r>
            <a:r>
              <a:rPr lang="it-IT" sz="2800" err="1"/>
              <a:t>that</a:t>
            </a:r>
            <a:r>
              <a:rPr lang="it-IT" sz="2800"/>
              <a:t> </a:t>
            </a:r>
            <a:r>
              <a:rPr lang="it-IT" sz="2800" err="1"/>
              <a:t>has</a:t>
            </a:r>
            <a:r>
              <a:rPr lang="it-IT" sz="2800"/>
              <a:t> </a:t>
            </a:r>
            <a:r>
              <a:rPr lang="it-IT" sz="2800" b="1"/>
              <a:t>supreme </a:t>
            </a:r>
            <a:r>
              <a:rPr lang="it-IT" sz="2800" b="1" err="1"/>
              <a:t>independent</a:t>
            </a:r>
            <a:r>
              <a:rPr lang="it-IT" sz="2800" b="1"/>
              <a:t>  authority over a </a:t>
            </a:r>
            <a:r>
              <a:rPr lang="it-IT" sz="2800" b="1" err="1"/>
              <a:t>geographic</a:t>
            </a:r>
            <a:r>
              <a:rPr lang="it-IT" sz="2800" b="1"/>
              <a:t> area</a:t>
            </a:r>
            <a:r>
              <a:rPr lang="it-IT" sz="2800"/>
              <a:t>. </a:t>
            </a:r>
          </a:p>
          <a:p>
            <a:r>
              <a:rPr lang="it-IT" sz="2800" b="1"/>
              <a:t>International law</a:t>
            </a:r>
            <a:r>
              <a:rPr lang="it-IT" sz="2800"/>
              <a:t> </a:t>
            </a:r>
            <a:r>
              <a:rPr lang="it-IT" sz="2800" err="1"/>
              <a:t>defines</a:t>
            </a:r>
            <a:r>
              <a:rPr lang="it-IT" sz="2800"/>
              <a:t> </a:t>
            </a:r>
            <a:r>
              <a:rPr lang="it-IT" sz="2800" err="1"/>
              <a:t>sovereign</a:t>
            </a:r>
            <a:r>
              <a:rPr lang="it-IT" sz="2800"/>
              <a:t> </a:t>
            </a:r>
            <a:r>
              <a:rPr lang="it-IT" sz="2800" err="1"/>
              <a:t>States</a:t>
            </a:r>
            <a:r>
              <a:rPr lang="it-IT" sz="2800"/>
              <a:t> </a:t>
            </a:r>
            <a:r>
              <a:rPr lang="it-IT" sz="2800" err="1"/>
              <a:t>as</a:t>
            </a:r>
            <a:r>
              <a:rPr lang="it-IT" sz="2800"/>
              <a:t> </a:t>
            </a:r>
            <a:r>
              <a:rPr lang="it-IT" sz="2800" err="1"/>
              <a:t>having</a:t>
            </a:r>
            <a:r>
              <a:rPr lang="it-IT" sz="2800"/>
              <a:t> a </a:t>
            </a:r>
            <a:r>
              <a:rPr lang="it-IT" sz="2800" err="1"/>
              <a:t>permanent</a:t>
            </a:r>
            <a:r>
              <a:rPr lang="it-IT" sz="2800"/>
              <a:t> </a:t>
            </a:r>
            <a:r>
              <a:rPr lang="it-IT" sz="2800" err="1"/>
              <a:t>population</a:t>
            </a:r>
            <a:r>
              <a:rPr lang="it-IT" sz="2800"/>
              <a:t>, a </a:t>
            </a:r>
            <a:r>
              <a:rPr lang="it-IT" sz="2800" err="1"/>
              <a:t>Government</a:t>
            </a:r>
            <a:r>
              <a:rPr lang="it-IT" sz="2800"/>
              <a:t> and the </a:t>
            </a:r>
            <a:r>
              <a:rPr lang="it-IT" sz="2800" err="1"/>
              <a:t>capacity</a:t>
            </a:r>
            <a:r>
              <a:rPr lang="it-IT" sz="2800"/>
              <a:t> to </a:t>
            </a:r>
            <a:r>
              <a:rPr lang="it-IT" sz="2800" err="1"/>
              <a:t>enter</a:t>
            </a:r>
            <a:r>
              <a:rPr lang="it-IT" sz="2800"/>
              <a:t> </a:t>
            </a:r>
            <a:r>
              <a:rPr lang="it-IT" sz="2800" err="1"/>
              <a:t>into</a:t>
            </a:r>
            <a:r>
              <a:rPr lang="it-IT" sz="2800"/>
              <a:t> relations with </a:t>
            </a:r>
            <a:r>
              <a:rPr lang="it-IT" sz="2800" err="1"/>
              <a:t>other</a:t>
            </a:r>
            <a:r>
              <a:rPr lang="it-IT" sz="2800"/>
              <a:t> </a:t>
            </a:r>
            <a:r>
              <a:rPr lang="it-IT" sz="2800" err="1"/>
              <a:t>Sovereign</a:t>
            </a:r>
            <a:r>
              <a:rPr lang="it-IT" sz="2800"/>
              <a:t> </a:t>
            </a:r>
            <a:r>
              <a:rPr lang="it-IT" sz="2800" err="1"/>
              <a:t>States</a:t>
            </a:r>
            <a:r>
              <a:rPr lang="it-IT" sz="2800"/>
              <a:t>. </a:t>
            </a:r>
          </a:p>
          <a:p>
            <a:r>
              <a:rPr lang="it-IT" sz="2800" err="1"/>
              <a:t>It</a:t>
            </a:r>
            <a:r>
              <a:rPr lang="it-IT" sz="2800"/>
              <a:t> </a:t>
            </a:r>
            <a:r>
              <a:rPr lang="it-IT" sz="2800" err="1"/>
              <a:t>is</a:t>
            </a:r>
            <a:r>
              <a:rPr lang="it-IT" sz="2800"/>
              <a:t> </a:t>
            </a:r>
            <a:r>
              <a:rPr lang="it-IT" sz="2800" err="1"/>
              <a:t>also</a:t>
            </a:r>
            <a:r>
              <a:rPr lang="it-IT" sz="2800"/>
              <a:t> </a:t>
            </a:r>
            <a:r>
              <a:rPr lang="it-IT" sz="2800" err="1"/>
              <a:t>normally</a:t>
            </a:r>
            <a:r>
              <a:rPr lang="it-IT" sz="2800"/>
              <a:t> </a:t>
            </a:r>
            <a:r>
              <a:rPr lang="it-IT" sz="2800" err="1"/>
              <a:t>understood</a:t>
            </a:r>
            <a:r>
              <a:rPr lang="it-IT" sz="2800"/>
              <a:t> to be </a:t>
            </a:r>
            <a:r>
              <a:rPr lang="it-IT" sz="2800" b="1"/>
              <a:t>a State </a:t>
            </a:r>
            <a:r>
              <a:rPr lang="it-IT" sz="2800" b="1" err="1"/>
              <a:t>which</a:t>
            </a:r>
            <a:r>
              <a:rPr lang="it-IT" sz="2800" b="1"/>
              <a:t> </a:t>
            </a:r>
            <a:r>
              <a:rPr lang="it-IT" sz="2800" b="1" err="1"/>
              <a:t>is</a:t>
            </a:r>
            <a:r>
              <a:rPr lang="it-IT" sz="2800" b="1"/>
              <a:t> </a:t>
            </a:r>
            <a:r>
              <a:rPr lang="it-IT" sz="2800" b="1" err="1"/>
              <a:t>neither</a:t>
            </a:r>
            <a:r>
              <a:rPr lang="it-IT" sz="2800" b="1"/>
              <a:t> </a:t>
            </a:r>
            <a:r>
              <a:rPr lang="it-IT" sz="2800" b="1" err="1"/>
              <a:t>dependent</a:t>
            </a:r>
            <a:r>
              <a:rPr lang="it-IT" sz="2800" b="1"/>
              <a:t> on </a:t>
            </a:r>
            <a:r>
              <a:rPr lang="it-IT" sz="2800" b="1" err="1"/>
              <a:t>nor</a:t>
            </a:r>
            <a:r>
              <a:rPr lang="it-IT" sz="2800" b="1"/>
              <a:t> </a:t>
            </a:r>
            <a:r>
              <a:rPr lang="it-IT" sz="2800" b="1" err="1"/>
              <a:t>subject</a:t>
            </a:r>
            <a:r>
              <a:rPr lang="it-IT" sz="2800" b="1"/>
              <a:t> to </a:t>
            </a:r>
            <a:r>
              <a:rPr lang="it-IT" sz="2800" b="1" err="1"/>
              <a:t>any</a:t>
            </a:r>
            <a:r>
              <a:rPr lang="it-IT" sz="2800" b="1"/>
              <a:t> </a:t>
            </a:r>
            <a:r>
              <a:rPr lang="it-IT" sz="2800" b="1" err="1"/>
              <a:t>other</a:t>
            </a:r>
            <a:r>
              <a:rPr lang="it-IT" sz="2800" b="1"/>
              <a:t> </a:t>
            </a:r>
            <a:r>
              <a:rPr lang="it-IT" sz="2800" b="1" err="1"/>
              <a:t>power</a:t>
            </a:r>
            <a:r>
              <a:rPr lang="it-IT" sz="2800" b="1"/>
              <a:t> or State</a:t>
            </a:r>
            <a:r>
              <a:rPr lang="it-IT" sz="28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35653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sz="3600" err="1"/>
              <a:t>Cooperation</a:t>
            </a:r>
            <a:r>
              <a:rPr lang="it-IT" sz="3600"/>
              <a:t> </a:t>
            </a:r>
            <a:r>
              <a:rPr lang="it-IT" sz="3600" err="1"/>
              <a:t>among</a:t>
            </a:r>
            <a:r>
              <a:rPr lang="it-IT" sz="3600"/>
              <a:t> </a:t>
            </a:r>
            <a:r>
              <a:rPr lang="it-IT" sz="3600" err="1"/>
              <a:t>different</a:t>
            </a:r>
            <a:r>
              <a:rPr lang="it-IT" sz="3600"/>
              <a:t> </a:t>
            </a:r>
            <a:r>
              <a:rPr lang="it-IT" sz="3600" err="1"/>
              <a:t>countries</a:t>
            </a:r>
            <a:r>
              <a:rPr lang="it-IT" sz="3600"/>
              <a:t> in </a:t>
            </a:r>
            <a:r>
              <a:rPr lang="it-IT" sz="3600" err="1"/>
              <a:t>europe</a:t>
            </a:r>
            <a:endParaRPr lang="it-IT" sz="360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785323" y="1828800"/>
            <a:ext cx="7251706" cy="4297363"/>
          </a:xfrm>
          <a:solidFill>
            <a:schemeClr val="tx2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it-IT" sz="4400" err="1"/>
              <a:t>European</a:t>
            </a:r>
            <a:r>
              <a:rPr lang="it-IT" sz="4400"/>
              <a:t> Union </a:t>
            </a:r>
          </a:p>
          <a:p>
            <a:pPr marL="0" indent="0" algn="ctr">
              <a:buNone/>
            </a:pPr>
            <a:r>
              <a:rPr lang="it-IT" sz="4400" err="1"/>
              <a:t>has</a:t>
            </a:r>
            <a:r>
              <a:rPr lang="it-IT" sz="4400"/>
              <a:t> </a:t>
            </a:r>
            <a:r>
              <a:rPr lang="it-IT" sz="4400" err="1"/>
              <a:t>its</a:t>
            </a:r>
            <a:r>
              <a:rPr lang="it-IT" sz="4400"/>
              <a:t> </a:t>
            </a:r>
            <a:r>
              <a:rPr lang="it-IT" sz="4400" err="1"/>
              <a:t>roots</a:t>
            </a:r>
            <a:r>
              <a:rPr lang="it-IT" sz="4400"/>
              <a:t> in the </a:t>
            </a:r>
            <a:r>
              <a:rPr lang="it-IT" sz="4400" err="1"/>
              <a:t>transition</a:t>
            </a:r>
            <a:r>
              <a:rPr lang="it-IT" sz="4400"/>
              <a:t> from </a:t>
            </a:r>
            <a:r>
              <a:rPr lang="it-IT" sz="4400" b="1" err="1"/>
              <a:t>coexistence</a:t>
            </a:r>
            <a:r>
              <a:rPr lang="it-IT" sz="4400"/>
              <a:t> </a:t>
            </a:r>
            <a:r>
              <a:rPr lang="it-IT" sz="4400" err="1"/>
              <a:t>between</a:t>
            </a:r>
            <a:r>
              <a:rPr lang="it-IT" sz="4400"/>
              <a:t> </a:t>
            </a:r>
            <a:r>
              <a:rPr lang="it-IT" sz="4400" err="1"/>
              <a:t>States</a:t>
            </a:r>
            <a:r>
              <a:rPr lang="it-IT" sz="4400"/>
              <a:t> </a:t>
            </a:r>
            <a:r>
              <a:rPr lang="it-IT" sz="4400" err="1"/>
              <a:t>pre-second</a:t>
            </a:r>
            <a:r>
              <a:rPr lang="it-IT" sz="4400"/>
              <a:t> World War </a:t>
            </a:r>
          </a:p>
          <a:p>
            <a:pPr marL="0" indent="0" algn="ctr">
              <a:buNone/>
            </a:pPr>
            <a:r>
              <a:rPr lang="it-IT" sz="4400"/>
              <a:t>to </a:t>
            </a:r>
            <a:r>
              <a:rPr lang="it-IT" sz="4400" b="1"/>
              <a:t>co-</a:t>
            </a:r>
            <a:r>
              <a:rPr lang="it-IT" sz="4400" b="1" err="1"/>
              <a:t>operation</a:t>
            </a:r>
            <a:r>
              <a:rPr lang="it-IT" sz="4400" b="1"/>
              <a:t> </a:t>
            </a:r>
            <a:r>
              <a:rPr lang="it-IT" sz="4400" err="1"/>
              <a:t>among</a:t>
            </a:r>
            <a:r>
              <a:rPr lang="it-IT" sz="4400"/>
              <a:t> </a:t>
            </a:r>
            <a:r>
              <a:rPr lang="it-IT" sz="4400" err="1"/>
              <a:t>Countries</a:t>
            </a:r>
            <a:endParaRPr lang="it-IT" sz="4400"/>
          </a:p>
        </p:txBody>
      </p:sp>
    </p:spTree>
    <p:extLst>
      <p:ext uri="{BB962C8B-B14F-4D97-AF65-F5344CB8AC3E}">
        <p14:creationId xmlns:p14="http://schemas.microsoft.com/office/powerpoint/2010/main" val="3106899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79463" y="0"/>
            <a:ext cx="7583487" cy="4551126"/>
          </a:xfrm>
        </p:spPr>
        <p:txBody>
          <a:bodyPr/>
          <a:lstStyle/>
          <a:p>
            <a:r>
              <a:rPr lang="it-IT"/>
              <a:t>WHAT DO WE MEAT FOR COEXISTENCE ?</a:t>
            </a:r>
            <a:br>
              <a:rPr lang="it-IT"/>
            </a:br>
            <a:r>
              <a:rPr lang="it-IT"/>
              <a:t>AND FOR COOPERATION?</a:t>
            </a:r>
            <a:br>
              <a:rPr lang="it-IT"/>
            </a:br>
            <a:r>
              <a:rPr lang="it-IT"/>
              <a:t>WHAT’S THE DIFFERENCE?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29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2400" y="62753"/>
            <a:ext cx="8991600" cy="1283167"/>
          </a:xfrm>
        </p:spPr>
        <p:txBody>
          <a:bodyPr/>
          <a:lstStyle/>
          <a:p>
            <a:r>
              <a:rPr lang="it-IT" sz="4400" err="1"/>
              <a:t>Coexistence</a:t>
            </a:r>
            <a:r>
              <a:rPr lang="it-IT" sz="4400"/>
              <a:t> - </a:t>
            </a:r>
            <a:r>
              <a:rPr lang="it-IT" sz="4400" err="1"/>
              <a:t>cooperation</a:t>
            </a:r>
            <a:endParaRPr lang="it-IT" sz="440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641281"/>
              </p:ext>
            </p:extLst>
          </p:nvPr>
        </p:nvGraphicFramePr>
        <p:xfrm>
          <a:off x="152400" y="1579418"/>
          <a:ext cx="8788400" cy="4973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0375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The First </a:t>
            </a:r>
            <a:r>
              <a:rPr lang="it-IT" err="1"/>
              <a:t>result</a:t>
            </a:r>
            <a:r>
              <a:rPr lang="it-IT"/>
              <a:t> of </a:t>
            </a:r>
            <a:r>
              <a:rPr lang="it-IT" err="1"/>
              <a:t>cooperation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0836" y="1551709"/>
            <a:ext cx="8797637" cy="5126181"/>
          </a:xfrm>
          <a:solidFill>
            <a:schemeClr val="tx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b="1" cap="all"/>
              <a:t>Community</a:t>
            </a:r>
          </a:p>
          <a:p>
            <a:pPr marL="0" indent="0">
              <a:buNone/>
            </a:pPr>
            <a:r>
              <a:rPr lang="it-IT" sz="3200"/>
              <a:t>“</a:t>
            </a:r>
            <a:r>
              <a:rPr lang="it-IT" sz="3200" err="1"/>
              <a:t>people</a:t>
            </a:r>
            <a:r>
              <a:rPr lang="it-IT" sz="3200"/>
              <a:t> living in </a:t>
            </a:r>
            <a:r>
              <a:rPr lang="it-IT" sz="3200" err="1"/>
              <a:t>one</a:t>
            </a:r>
            <a:r>
              <a:rPr lang="it-IT" sz="3200"/>
              <a:t> </a:t>
            </a:r>
            <a:r>
              <a:rPr lang="it-IT" sz="3200" err="1"/>
              <a:t>particular</a:t>
            </a:r>
            <a:r>
              <a:rPr lang="it-IT" sz="3200"/>
              <a:t> area or </a:t>
            </a:r>
            <a:r>
              <a:rPr lang="it-IT" sz="3200" err="1"/>
              <a:t>people</a:t>
            </a:r>
            <a:r>
              <a:rPr lang="it-IT" sz="3200"/>
              <a:t> </a:t>
            </a:r>
            <a:r>
              <a:rPr lang="it-IT" sz="3200" err="1"/>
              <a:t>who</a:t>
            </a:r>
            <a:r>
              <a:rPr lang="it-IT" sz="3200"/>
              <a:t> are </a:t>
            </a:r>
            <a:r>
              <a:rPr lang="it-IT" sz="3200" err="1"/>
              <a:t>considered</a:t>
            </a:r>
            <a:r>
              <a:rPr lang="it-IT" sz="3200"/>
              <a:t> </a:t>
            </a:r>
            <a:r>
              <a:rPr lang="it-IT" sz="3200" err="1"/>
              <a:t>as</a:t>
            </a:r>
            <a:r>
              <a:rPr lang="it-IT" sz="3200"/>
              <a:t> a </a:t>
            </a:r>
            <a:r>
              <a:rPr lang="it-IT" sz="3200" err="1"/>
              <a:t>unit</a:t>
            </a:r>
            <a:r>
              <a:rPr lang="it-IT" sz="3200"/>
              <a:t> </a:t>
            </a:r>
            <a:r>
              <a:rPr lang="it-IT" sz="3200" err="1"/>
              <a:t>because</a:t>
            </a:r>
            <a:r>
              <a:rPr lang="it-IT" sz="3200"/>
              <a:t> of </a:t>
            </a:r>
            <a:r>
              <a:rPr lang="it-IT" sz="3200" err="1"/>
              <a:t>their</a:t>
            </a:r>
            <a:r>
              <a:rPr lang="it-IT" sz="3200"/>
              <a:t> </a:t>
            </a:r>
            <a:r>
              <a:rPr lang="it-IT" sz="3200" u="sng"/>
              <a:t>common </a:t>
            </a:r>
            <a:r>
              <a:rPr lang="it-IT" sz="3200" u="sng" err="1"/>
              <a:t>interests</a:t>
            </a:r>
            <a:r>
              <a:rPr lang="it-IT" sz="3200"/>
              <a:t>, </a:t>
            </a:r>
            <a:r>
              <a:rPr lang="it-IT" sz="3200" u="sng"/>
              <a:t>social </a:t>
            </a:r>
            <a:r>
              <a:rPr lang="it-IT" sz="3200" u="sng" err="1"/>
              <a:t>group</a:t>
            </a:r>
            <a:r>
              <a:rPr lang="it-IT" sz="3200"/>
              <a:t>, or </a:t>
            </a:r>
            <a:r>
              <a:rPr lang="it-IT" sz="3200" u="sng" err="1"/>
              <a:t>nationality</a:t>
            </a:r>
            <a:r>
              <a:rPr lang="it-IT" sz="3200"/>
              <a:t>”</a:t>
            </a:r>
            <a:endParaRPr lang="it-IT"/>
          </a:p>
          <a:p>
            <a:pPr marL="0" indent="0">
              <a:buNone/>
            </a:pPr>
            <a:endParaRPr lang="it-IT"/>
          </a:p>
          <a:p>
            <a:pPr marL="0" indent="0" algn="r">
              <a:buNone/>
            </a:pPr>
            <a:r>
              <a:rPr lang="it-IT"/>
              <a:t>Cambridge English Dictionary</a:t>
            </a:r>
          </a:p>
        </p:txBody>
      </p:sp>
    </p:spTree>
    <p:extLst>
      <p:ext uri="{BB962C8B-B14F-4D97-AF65-F5344CB8AC3E}">
        <p14:creationId xmlns:p14="http://schemas.microsoft.com/office/powerpoint/2010/main" val="1878279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COMMUNITY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892" y="1564388"/>
            <a:ext cx="8743633" cy="5079659"/>
          </a:xfrm>
          <a:solidFill>
            <a:schemeClr val="tx2"/>
          </a:solidFill>
        </p:spPr>
        <p:txBody>
          <a:bodyPr>
            <a:noAutofit/>
          </a:bodyPr>
          <a:lstStyle/>
          <a:p>
            <a:r>
              <a:rPr lang="it-IT" sz="3200"/>
              <a:t>A social </a:t>
            </a:r>
            <a:r>
              <a:rPr lang="it-IT" sz="3200" err="1"/>
              <a:t>group</a:t>
            </a:r>
            <a:r>
              <a:rPr lang="it-IT" sz="3200"/>
              <a:t> of </a:t>
            </a:r>
            <a:r>
              <a:rPr lang="it-IT" sz="3200" err="1"/>
              <a:t>any</a:t>
            </a:r>
            <a:r>
              <a:rPr lang="it-IT" sz="3200"/>
              <a:t> </a:t>
            </a:r>
            <a:r>
              <a:rPr lang="it-IT" sz="3200" err="1"/>
              <a:t>size</a:t>
            </a:r>
            <a:r>
              <a:rPr lang="it-IT" sz="3200"/>
              <a:t> </a:t>
            </a:r>
            <a:r>
              <a:rPr lang="it-IT" sz="3200" err="1"/>
              <a:t>whose</a:t>
            </a:r>
            <a:r>
              <a:rPr lang="it-IT" sz="3200"/>
              <a:t> </a:t>
            </a:r>
            <a:r>
              <a:rPr lang="it-IT" sz="3200" err="1"/>
              <a:t>members</a:t>
            </a:r>
            <a:r>
              <a:rPr lang="it-IT" sz="3200"/>
              <a:t> </a:t>
            </a:r>
            <a:r>
              <a:rPr lang="it-IT" sz="3200" err="1"/>
              <a:t>reside</a:t>
            </a:r>
            <a:r>
              <a:rPr lang="it-IT" sz="3200"/>
              <a:t> in a </a:t>
            </a:r>
            <a:r>
              <a:rPr lang="it-IT" sz="3200" b="1" err="1"/>
              <a:t>specific</a:t>
            </a:r>
            <a:r>
              <a:rPr lang="it-IT" sz="3200" b="1"/>
              <a:t> </a:t>
            </a:r>
            <a:r>
              <a:rPr lang="it-IT" sz="3200" b="1" err="1"/>
              <a:t>locality</a:t>
            </a:r>
            <a:r>
              <a:rPr lang="it-IT" sz="3200"/>
              <a:t>, </a:t>
            </a:r>
            <a:r>
              <a:rPr lang="it-IT" sz="3200" b="1"/>
              <a:t>share </a:t>
            </a:r>
            <a:r>
              <a:rPr lang="it-IT" sz="3200" b="1" err="1"/>
              <a:t>government</a:t>
            </a:r>
            <a:r>
              <a:rPr lang="it-IT" sz="3200"/>
              <a:t>, and </a:t>
            </a:r>
            <a:r>
              <a:rPr lang="it-IT" sz="3200" err="1"/>
              <a:t>often</a:t>
            </a:r>
            <a:r>
              <a:rPr lang="it-IT" sz="3200"/>
              <a:t> </a:t>
            </a:r>
            <a:r>
              <a:rPr lang="it-IT" sz="3200" err="1"/>
              <a:t>have</a:t>
            </a:r>
            <a:r>
              <a:rPr lang="it-IT" sz="3200"/>
              <a:t> a </a:t>
            </a:r>
            <a:r>
              <a:rPr lang="it-IT" sz="3200" b="1"/>
              <a:t>common cultural and </a:t>
            </a:r>
            <a:r>
              <a:rPr lang="it-IT" sz="3200" b="1" err="1"/>
              <a:t>historical</a:t>
            </a:r>
            <a:r>
              <a:rPr lang="it-IT" sz="3200" b="1"/>
              <a:t> </a:t>
            </a:r>
            <a:r>
              <a:rPr lang="it-IT" sz="3200" b="1" err="1"/>
              <a:t>heritage</a:t>
            </a:r>
            <a:r>
              <a:rPr lang="it-IT" sz="3200"/>
              <a:t>.</a:t>
            </a:r>
          </a:p>
          <a:p>
            <a:r>
              <a:rPr lang="it-IT" sz="3200"/>
              <a:t>A social, </a:t>
            </a:r>
            <a:r>
              <a:rPr lang="it-IT" sz="3200" err="1"/>
              <a:t>religious</a:t>
            </a:r>
            <a:r>
              <a:rPr lang="it-IT" sz="3200"/>
              <a:t>, </a:t>
            </a:r>
            <a:r>
              <a:rPr lang="it-IT" sz="3200" err="1"/>
              <a:t>occupational</a:t>
            </a:r>
            <a:r>
              <a:rPr lang="it-IT" sz="3200"/>
              <a:t> or </a:t>
            </a:r>
            <a:r>
              <a:rPr lang="it-IT" sz="3200" err="1"/>
              <a:t>other</a:t>
            </a:r>
            <a:r>
              <a:rPr lang="it-IT" sz="3200"/>
              <a:t> </a:t>
            </a:r>
            <a:r>
              <a:rPr lang="it-IT" sz="3200" err="1"/>
              <a:t>group</a:t>
            </a:r>
            <a:r>
              <a:rPr lang="it-IT" sz="3200"/>
              <a:t> </a:t>
            </a:r>
            <a:r>
              <a:rPr lang="it-IT" sz="3200" b="1" err="1"/>
              <a:t>sharing</a:t>
            </a:r>
            <a:r>
              <a:rPr lang="it-IT" sz="3200" b="1"/>
              <a:t> common </a:t>
            </a:r>
            <a:r>
              <a:rPr lang="it-IT" sz="3200" b="1" err="1"/>
              <a:t>characteristics</a:t>
            </a:r>
            <a:r>
              <a:rPr lang="it-IT" sz="3200" b="1"/>
              <a:t> or </a:t>
            </a:r>
            <a:r>
              <a:rPr lang="it-IT" sz="3200" b="1" err="1"/>
              <a:t>interests</a:t>
            </a:r>
            <a:r>
              <a:rPr lang="it-IT" sz="3200" b="1"/>
              <a:t> </a:t>
            </a:r>
            <a:r>
              <a:rPr lang="it-IT" sz="3200"/>
              <a:t>and </a:t>
            </a:r>
            <a:r>
              <a:rPr lang="it-IT" sz="3200" err="1"/>
              <a:t>perceived</a:t>
            </a:r>
            <a:r>
              <a:rPr lang="it-IT" sz="3200"/>
              <a:t> or </a:t>
            </a:r>
            <a:r>
              <a:rPr lang="it-IT" sz="3200" err="1"/>
              <a:t>perceiving</a:t>
            </a:r>
            <a:r>
              <a:rPr lang="it-IT" sz="3200"/>
              <a:t> </a:t>
            </a:r>
            <a:r>
              <a:rPr lang="it-IT" sz="3200" err="1"/>
              <a:t>itself</a:t>
            </a:r>
            <a:r>
              <a:rPr lang="it-IT" sz="3200"/>
              <a:t> </a:t>
            </a:r>
            <a:r>
              <a:rPr lang="it-IT" sz="3200" err="1"/>
              <a:t>as</a:t>
            </a:r>
            <a:r>
              <a:rPr lang="it-IT" sz="3200"/>
              <a:t> </a:t>
            </a:r>
            <a:r>
              <a:rPr lang="it-IT" sz="3200" err="1"/>
              <a:t>distinct</a:t>
            </a:r>
            <a:r>
              <a:rPr lang="it-IT" sz="3200"/>
              <a:t> in some </a:t>
            </a:r>
            <a:r>
              <a:rPr lang="it-IT" sz="3200" err="1"/>
              <a:t>respect</a:t>
            </a:r>
            <a:r>
              <a:rPr lang="it-IT" sz="3200"/>
              <a:t> from the </a:t>
            </a:r>
            <a:r>
              <a:rPr lang="it-IT" sz="3200" err="1"/>
              <a:t>larger</a:t>
            </a:r>
            <a:r>
              <a:rPr lang="it-IT" sz="3200"/>
              <a:t> society </a:t>
            </a:r>
            <a:r>
              <a:rPr lang="it-IT" sz="3200" err="1"/>
              <a:t>within</a:t>
            </a:r>
            <a:r>
              <a:rPr lang="it-IT" sz="3200"/>
              <a:t> </a:t>
            </a:r>
            <a:r>
              <a:rPr lang="it-IT" sz="3200" err="1"/>
              <a:t>which</a:t>
            </a:r>
            <a:r>
              <a:rPr lang="it-IT" sz="3200"/>
              <a:t> </a:t>
            </a:r>
            <a:r>
              <a:rPr lang="it-IT" sz="3200" err="1"/>
              <a:t>it</a:t>
            </a:r>
            <a:r>
              <a:rPr lang="it-IT" sz="3200"/>
              <a:t> </a:t>
            </a:r>
            <a:r>
              <a:rPr lang="it-IT" sz="3200" err="1"/>
              <a:t>exists</a:t>
            </a:r>
            <a:r>
              <a:rPr lang="it-IT" sz="32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8130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EUROPEAN COMMUNITIES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5413048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3085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39984"/>
          </a:xfrm>
          <a:solidFill>
            <a:srgbClr val="3366FF"/>
          </a:solidFill>
        </p:spPr>
        <p:txBody>
          <a:bodyPr/>
          <a:lstStyle/>
          <a:p>
            <a:r>
              <a:rPr lang="it-IT">
                <a:solidFill>
                  <a:srgbClr val="333333"/>
                </a:solidFill>
              </a:rPr>
              <a:t>The EUROPEAN COMUNITIES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4596" y="1828800"/>
            <a:ext cx="8608193" cy="4892481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it-IT" sz="2800"/>
              <a:t>The </a:t>
            </a:r>
            <a:r>
              <a:rPr lang="it-IT" sz="2800" b="1" err="1"/>
              <a:t>European</a:t>
            </a:r>
            <a:r>
              <a:rPr lang="it-IT" sz="2800" b="1"/>
              <a:t> </a:t>
            </a:r>
            <a:r>
              <a:rPr lang="it-IT" sz="2800" b="1" err="1"/>
              <a:t>Communities</a:t>
            </a:r>
            <a:r>
              <a:rPr lang="it-IT" sz="2800"/>
              <a:t> (</a:t>
            </a:r>
            <a:r>
              <a:rPr lang="it-IT" sz="2800" b="1"/>
              <a:t>EC</a:t>
            </a:r>
            <a:r>
              <a:rPr lang="it-IT" sz="2800"/>
              <a:t>) </a:t>
            </a:r>
            <a:r>
              <a:rPr lang="it-IT" sz="2800" err="1"/>
              <a:t>were</a:t>
            </a:r>
            <a:r>
              <a:rPr lang="it-IT" sz="2800"/>
              <a:t> </a:t>
            </a:r>
            <a:r>
              <a:rPr lang="it-IT" sz="2800" err="1"/>
              <a:t>three</a:t>
            </a:r>
            <a:r>
              <a:rPr lang="it-IT" sz="2800"/>
              <a:t> </a:t>
            </a:r>
            <a:r>
              <a:rPr lang="it-IT" sz="2800" err="1"/>
              <a:t>international</a:t>
            </a:r>
            <a:r>
              <a:rPr lang="it-IT" sz="2800"/>
              <a:t> </a:t>
            </a:r>
            <a:r>
              <a:rPr lang="it-IT" sz="2800" err="1"/>
              <a:t>organisations</a:t>
            </a:r>
            <a:r>
              <a:rPr lang="it-IT" sz="2800"/>
              <a:t> </a:t>
            </a:r>
            <a:r>
              <a:rPr lang="it-IT" sz="2800" err="1"/>
              <a:t>that</a:t>
            </a:r>
            <a:r>
              <a:rPr lang="it-IT" sz="2800"/>
              <a:t> </a:t>
            </a:r>
            <a:r>
              <a:rPr lang="it-IT" sz="2800" err="1"/>
              <a:t>were</a:t>
            </a:r>
            <a:r>
              <a:rPr lang="it-IT" sz="2800"/>
              <a:t> </a:t>
            </a:r>
            <a:r>
              <a:rPr lang="it-IT" sz="2800" err="1"/>
              <a:t>governed</a:t>
            </a:r>
            <a:r>
              <a:rPr lang="it-IT" sz="2800"/>
              <a:t> by the </a:t>
            </a:r>
            <a:r>
              <a:rPr lang="it-IT" sz="2800" err="1"/>
              <a:t>same</a:t>
            </a:r>
            <a:r>
              <a:rPr lang="it-IT" sz="2800"/>
              <a:t> set of </a:t>
            </a:r>
            <a:r>
              <a:rPr lang="it-IT" sz="2800" err="1"/>
              <a:t>institutions</a:t>
            </a:r>
            <a:r>
              <a:rPr lang="it-IT" sz="2800"/>
              <a:t>:</a:t>
            </a:r>
          </a:p>
          <a:p>
            <a:pPr marL="457200" indent="-457200">
              <a:buAutoNum type="arabicPeriod"/>
            </a:pPr>
            <a:r>
              <a:rPr lang="it-IT" sz="2800" b="1" err="1"/>
              <a:t>European</a:t>
            </a:r>
            <a:r>
              <a:rPr lang="it-IT" sz="2800" b="1"/>
              <a:t> </a:t>
            </a:r>
            <a:r>
              <a:rPr lang="it-IT" sz="2800" b="1" err="1"/>
              <a:t>Coal</a:t>
            </a:r>
            <a:r>
              <a:rPr lang="it-IT" sz="2800" b="1"/>
              <a:t> and Steel Community (ECSC)</a:t>
            </a:r>
          </a:p>
          <a:p>
            <a:pPr marL="457200" indent="-457200">
              <a:buFont typeface="Calisto MT" pitchFamily="18" charset="0"/>
              <a:buAutoNum type="arabicPeriod"/>
            </a:pPr>
            <a:r>
              <a:rPr lang="it-IT" sz="2800" b="1" err="1"/>
              <a:t>European</a:t>
            </a:r>
            <a:r>
              <a:rPr lang="it-IT" sz="2800" b="1"/>
              <a:t> </a:t>
            </a:r>
            <a:r>
              <a:rPr lang="it-IT" sz="2800" b="1" err="1"/>
              <a:t>Economic</a:t>
            </a:r>
            <a:r>
              <a:rPr lang="it-IT" sz="2800" b="1"/>
              <a:t> Community (EEC)</a:t>
            </a:r>
          </a:p>
          <a:p>
            <a:pPr marL="457200" indent="-457200">
              <a:buFont typeface="Calisto MT" pitchFamily="18" charset="0"/>
              <a:buAutoNum type="arabicPeriod"/>
            </a:pPr>
            <a:r>
              <a:rPr lang="it-IT" sz="2800" b="1"/>
              <a:t>the </a:t>
            </a:r>
            <a:r>
              <a:rPr lang="it-IT" sz="2800" b="1" err="1"/>
              <a:t>European</a:t>
            </a:r>
            <a:r>
              <a:rPr lang="it-IT" sz="2800" b="1"/>
              <a:t> </a:t>
            </a:r>
            <a:r>
              <a:rPr lang="it-IT" sz="2800" b="1" err="1"/>
              <a:t>Atomic</a:t>
            </a:r>
            <a:r>
              <a:rPr lang="it-IT" sz="2800" b="1"/>
              <a:t> Energy Community (EAEC or </a:t>
            </a:r>
            <a:r>
              <a:rPr lang="it-IT" sz="2800" b="1" err="1"/>
              <a:t>Euratom</a:t>
            </a:r>
            <a:r>
              <a:rPr lang="it-IT" sz="2800" b="1"/>
              <a:t>) </a:t>
            </a:r>
          </a:p>
          <a:p>
            <a:pPr marL="0" indent="0">
              <a:buNone/>
            </a:pPr>
            <a:endParaRPr lang="it-IT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368355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99876" y="62753"/>
            <a:ext cx="8519994" cy="1283167"/>
          </a:xfrm>
        </p:spPr>
        <p:txBody>
          <a:bodyPr/>
          <a:lstStyle/>
          <a:p>
            <a:r>
              <a:rPr lang="it-IT"/>
              <a:t>EUROPEAN UNION </a:t>
            </a:r>
            <a:r>
              <a:rPr lang="it-IT" err="1"/>
              <a:t>origins</a:t>
            </a:r>
            <a:r>
              <a:rPr lang="it-IT"/>
              <a:t> and </a:t>
            </a:r>
            <a:r>
              <a:rPr lang="it-IT" err="1"/>
              <a:t>evolution</a:t>
            </a:r>
            <a:endParaRPr lang="it-IT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6968282"/>
              </p:ext>
            </p:extLst>
          </p:nvPr>
        </p:nvGraphicFramePr>
        <p:xfrm>
          <a:off x="299876" y="1828800"/>
          <a:ext cx="8519994" cy="4839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0963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egnaposto contenut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13964937"/>
              </p:ext>
            </p:extLst>
          </p:nvPr>
        </p:nvGraphicFramePr>
        <p:xfrm>
          <a:off x="0" y="453572"/>
          <a:ext cx="9144000" cy="5672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6340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3" y="0"/>
            <a:ext cx="7583488" cy="1283167"/>
          </a:xfrm>
        </p:spPr>
        <p:txBody>
          <a:bodyPr/>
          <a:lstStyle/>
          <a:p>
            <a:r>
              <a:rPr lang="en-GB"/>
              <a:t>EUROPEAN UNION</a:t>
            </a:r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1637118248"/>
              </p:ext>
            </p:extLst>
          </p:nvPr>
        </p:nvGraphicFramePr>
        <p:xfrm>
          <a:off x="0" y="1517140"/>
          <a:ext cx="9144000" cy="5340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06431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CAA065-439C-A442-8756-4B04722C8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The </a:t>
            </a:r>
            <a:r>
              <a:rPr lang="it-IT" err="1"/>
              <a:t>economic</a:t>
            </a:r>
            <a:r>
              <a:rPr lang="it-IT"/>
              <a:t> Union</a:t>
            </a:r>
          </a:p>
        </p:txBody>
      </p:sp>
      <p:graphicFrame>
        <p:nvGraphicFramePr>
          <p:cNvPr id="5" name="Diagramma 4">
            <a:extLst>
              <a:ext uri="{FF2B5EF4-FFF2-40B4-BE49-F238E27FC236}">
                <a16:creationId xmlns:a16="http://schemas.microsoft.com/office/drawing/2014/main" id="{E84DA52D-C218-C942-985F-9041BC6EB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5992297"/>
              </p:ext>
            </p:extLst>
          </p:nvPr>
        </p:nvGraphicFramePr>
        <p:xfrm>
          <a:off x="277091" y="1676400"/>
          <a:ext cx="8395853" cy="4876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9090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701E666-98E3-ED44-A178-628CD2A68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The </a:t>
            </a:r>
            <a:r>
              <a:rPr lang="it-IT" err="1"/>
              <a:t>political</a:t>
            </a:r>
            <a:r>
              <a:rPr lang="it-IT"/>
              <a:t> </a:t>
            </a:r>
            <a:r>
              <a:rPr lang="it-IT" err="1"/>
              <a:t>issue</a:t>
            </a:r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BF0CC6C-FF0C-4E49-A6CB-54740C071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828800"/>
            <a:ext cx="8769927" cy="4862945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r>
              <a:rPr lang="it-IT" sz="2800"/>
              <a:t>The </a:t>
            </a:r>
            <a:r>
              <a:rPr lang="it-IT" sz="2800" err="1"/>
              <a:t>Politics</a:t>
            </a:r>
            <a:r>
              <a:rPr lang="it-IT" sz="2800"/>
              <a:t> of the </a:t>
            </a:r>
            <a:r>
              <a:rPr lang="it-IT" sz="2800" err="1"/>
              <a:t>European</a:t>
            </a:r>
            <a:r>
              <a:rPr lang="it-IT" sz="2800"/>
              <a:t> Union are </a:t>
            </a:r>
            <a:r>
              <a:rPr lang="it-IT" sz="2800" err="1"/>
              <a:t>different</a:t>
            </a:r>
            <a:r>
              <a:rPr lang="it-IT" sz="2800"/>
              <a:t> from </a:t>
            </a:r>
            <a:r>
              <a:rPr lang="it-IT" sz="2800" err="1"/>
              <a:t>other</a:t>
            </a:r>
            <a:r>
              <a:rPr lang="it-IT" sz="2800"/>
              <a:t> </a:t>
            </a:r>
            <a:r>
              <a:rPr lang="it-IT" sz="2800" err="1"/>
              <a:t>organisations</a:t>
            </a:r>
            <a:r>
              <a:rPr lang="it-IT" sz="2800"/>
              <a:t> and </a:t>
            </a:r>
            <a:r>
              <a:rPr lang="it-IT" sz="2800" err="1"/>
              <a:t>States</a:t>
            </a:r>
            <a:r>
              <a:rPr lang="it-IT" sz="2800"/>
              <a:t> due to the </a:t>
            </a:r>
            <a:r>
              <a:rPr lang="it-IT" sz="2800" err="1"/>
              <a:t>unique</a:t>
            </a:r>
            <a:r>
              <a:rPr lang="it-IT" sz="2800"/>
              <a:t> nature of the </a:t>
            </a:r>
            <a:r>
              <a:rPr lang="it-IT" sz="2800" err="1"/>
              <a:t>European</a:t>
            </a:r>
            <a:r>
              <a:rPr lang="it-IT" sz="2800"/>
              <a:t> Union (EU). </a:t>
            </a:r>
          </a:p>
          <a:p>
            <a:r>
              <a:rPr lang="it-IT" sz="2800"/>
              <a:t>The EU </a:t>
            </a:r>
            <a:r>
              <a:rPr lang="it-IT" sz="2800" err="1"/>
              <a:t>is</a:t>
            </a:r>
            <a:r>
              <a:rPr lang="it-IT" sz="2800"/>
              <a:t> </a:t>
            </a:r>
            <a:r>
              <a:rPr lang="it-IT" sz="2800" b="1" err="1"/>
              <a:t>similar</a:t>
            </a:r>
            <a:r>
              <a:rPr lang="it-IT" sz="2800" b="1"/>
              <a:t> to a </a:t>
            </a:r>
            <a:r>
              <a:rPr lang="it-IT" sz="2800" b="1" err="1"/>
              <a:t>confederation</a:t>
            </a:r>
            <a:r>
              <a:rPr lang="it-IT" sz="2800"/>
              <a:t>, </a:t>
            </a:r>
            <a:r>
              <a:rPr lang="it-IT" sz="2800" err="1"/>
              <a:t>where</a:t>
            </a:r>
            <a:r>
              <a:rPr lang="it-IT" sz="2800"/>
              <a:t> </a:t>
            </a:r>
            <a:r>
              <a:rPr lang="it-IT" sz="2800" err="1"/>
              <a:t>many</a:t>
            </a:r>
            <a:r>
              <a:rPr lang="it-IT" sz="2800"/>
              <a:t> policy </a:t>
            </a:r>
            <a:r>
              <a:rPr lang="it-IT" sz="2800" err="1"/>
              <a:t>areas</a:t>
            </a:r>
            <a:r>
              <a:rPr lang="it-IT" sz="2800"/>
              <a:t> are </a:t>
            </a:r>
            <a:r>
              <a:rPr lang="it-IT" sz="2800" err="1"/>
              <a:t>federalised</a:t>
            </a:r>
            <a:r>
              <a:rPr lang="it-IT" sz="2800"/>
              <a:t> </a:t>
            </a:r>
            <a:r>
              <a:rPr lang="it-IT" sz="2800" err="1"/>
              <a:t>into</a:t>
            </a:r>
            <a:r>
              <a:rPr lang="it-IT" sz="2800"/>
              <a:t> common </a:t>
            </a:r>
            <a:r>
              <a:rPr lang="it-IT" sz="2800" err="1"/>
              <a:t>institutions</a:t>
            </a:r>
            <a:r>
              <a:rPr lang="it-IT" sz="2800"/>
              <a:t> </a:t>
            </a:r>
            <a:r>
              <a:rPr lang="it-IT" sz="2800" err="1"/>
              <a:t>capable</a:t>
            </a:r>
            <a:r>
              <a:rPr lang="it-IT" sz="2800"/>
              <a:t> of </a:t>
            </a:r>
            <a:r>
              <a:rPr lang="it-IT" sz="2800" err="1"/>
              <a:t>making</a:t>
            </a:r>
            <a:r>
              <a:rPr lang="it-IT" sz="2800"/>
              <a:t> law. </a:t>
            </a:r>
          </a:p>
          <a:p>
            <a:r>
              <a:rPr lang="it-IT" sz="2800" err="1"/>
              <a:t>However</a:t>
            </a:r>
            <a:r>
              <a:rPr lang="it-IT" sz="2800"/>
              <a:t> the EU </a:t>
            </a:r>
            <a:r>
              <a:rPr lang="it-IT" sz="2800" err="1"/>
              <a:t>does</a:t>
            </a:r>
            <a:r>
              <a:rPr lang="it-IT" sz="2800"/>
              <a:t> </a:t>
            </a:r>
            <a:r>
              <a:rPr lang="it-IT" sz="2800" err="1"/>
              <a:t>not</a:t>
            </a:r>
            <a:r>
              <a:rPr lang="it-IT" sz="2800"/>
              <a:t>, </a:t>
            </a:r>
            <a:r>
              <a:rPr lang="it-IT" sz="2800" err="1"/>
              <a:t>unlike</a:t>
            </a:r>
            <a:r>
              <a:rPr lang="it-IT" sz="2800"/>
              <a:t> </a:t>
            </a:r>
            <a:r>
              <a:rPr lang="it-IT" sz="2800" err="1"/>
              <a:t>most</a:t>
            </a:r>
            <a:r>
              <a:rPr lang="it-IT" sz="2800"/>
              <a:t> </a:t>
            </a:r>
            <a:r>
              <a:rPr lang="it-IT" sz="2800" err="1"/>
              <a:t>States</a:t>
            </a:r>
            <a:r>
              <a:rPr lang="it-IT" sz="2800"/>
              <a:t>, control </a:t>
            </a:r>
            <a:r>
              <a:rPr lang="it-IT" sz="2800" b="1" err="1"/>
              <a:t>foreign</a:t>
            </a:r>
            <a:r>
              <a:rPr lang="it-IT" sz="2800" b="1"/>
              <a:t> policy</a:t>
            </a:r>
            <a:r>
              <a:rPr lang="it-IT" sz="2800"/>
              <a:t>, </a:t>
            </a:r>
            <a:r>
              <a:rPr lang="it-IT" sz="2800" b="1" err="1"/>
              <a:t>defence</a:t>
            </a:r>
            <a:r>
              <a:rPr lang="it-IT" sz="2800" b="1"/>
              <a:t> policy </a:t>
            </a:r>
            <a:r>
              <a:rPr lang="it-IT" sz="2800"/>
              <a:t>or the </a:t>
            </a:r>
            <a:r>
              <a:rPr lang="it-IT" sz="2800" b="1" err="1"/>
              <a:t>majority</a:t>
            </a:r>
            <a:r>
              <a:rPr lang="it-IT" sz="2800" b="1"/>
              <a:t> of </a:t>
            </a:r>
            <a:r>
              <a:rPr lang="it-IT" sz="2800" b="1" err="1"/>
              <a:t>direct</a:t>
            </a:r>
            <a:r>
              <a:rPr lang="it-IT" sz="2800" b="1"/>
              <a:t> </a:t>
            </a:r>
            <a:r>
              <a:rPr lang="it-IT" sz="2800" b="1" err="1"/>
              <a:t>taxation</a:t>
            </a:r>
            <a:r>
              <a:rPr lang="it-IT" sz="2800" b="1"/>
              <a:t> </a:t>
            </a:r>
            <a:r>
              <a:rPr lang="it-IT" sz="2800" b="1" err="1"/>
              <a:t>policies</a:t>
            </a:r>
            <a:r>
              <a:rPr lang="it-IT" sz="2800" b="1"/>
              <a:t>.</a:t>
            </a:r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45558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00"/>
            <a:ext cx="9144000" cy="5623560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D899C190-83FA-A042-9601-82192C10B980}"/>
              </a:ext>
            </a:extLst>
          </p:cNvPr>
          <p:cNvSpPr txBox="1"/>
          <p:nvPr/>
        </p:nvSpPr>
        <p:spPr>
          <a:xfrm>
            <a:off x="1447800" y="110836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>
                <a:solidFill>
                  <a:schemeClr val="bg2"/>
                </a:solidFill>
              </a:rPr>
              <a:t>LOCATED PRIMARLY IN EUROPE</a:t>
            </a:r>
          </a:p>
        </p:txBody>
      </p:sp>
    </p:spTree>
    <p:extLst>
      <p:ext uri="{BB962C8B-B14F-4D97-AF65-F5344CB8AC3E}">
        <p14:creationId xmlns:p14="http://schemas.microsoft.com/office/powerpoint/2010/main" val="4862259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0" y="1676400"/>
            <a:ext cx="5105400" cy="4953000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120000"/>
              </a:lnSpc>
              <a:spcBef>
                <a:spcPct val="30000"/>
              </a:spcBef>
              <a:buClr>
                <a:srgbClr val="333399"/>
              </a:buClr>
            </a:pPr>
            <a:r>
              <a:rPr lang="en-US" b="1">
                <a:latin typeface="Verdana" charset="0"/>
                <a:ea typeface="ＭＳ Ｐゴシック" charset="0"/>
              </a:rPr>
              <a:t>Shared values</a:t>
            </a:r>
            <a:r>
              <a:rPr lang="en-US">
                <a:latin typeface="Verdana" charset="0"/>
                <a:ea typeface="ＭＳ Ｐゴシック" charset="0"/>
              </a:rPr>
              <a:t>: liberty, democracy, respect for </a:t>
            </a:r>
            <a:r>
              <a:rPr lang="en-US" b="1">
                <a:solidFill>
                  <a:srgbClr val="FF0000"/>
                </a:solidFill>
                <a:latin typeface="Verdana" charset="0"/>
                <a:ea typeface="ＭＳ Ｐゴシック" charset="0"/>
              </a:rPr>
              <a:t>human rights </a:t>
            </a:r>
            <a:r>
              <a:rPr lang="en-US">
                <a:latin typeface="Verdana" charset="0"/>
                <a:ea typeface="ＭＳ Ｐゴシック" charset="0"/>
              </a:rPr>
              <a:t>and fundamental freedoms, and the rule of law.</a:t>
            </a:r>
          </a:p>
          <a:p>
            <a:pPr eaLnBrk="1" hangingPunct="1">
              <a:lnSpc>
                <a:spcPct val="120000"/>
              </a:lnSpc>
              <a:spcBef>
                <a:spcPct val="30000"/>
              </a:spcBef>
              <a:buClr>
                <a:srgbClr val="333399"/>
              </a:buClr>
            </a:pPr>
            <a:r>
              <a:rPr lang="en-US" b="1">
                <a:latin typeface="Verdana" charset="0"/>
                <a:ea typeface="ＭＳ Ｐゴシック" charset="0"/>
              </a:rPr>
              <a:t>Largest economic body in the world</a:t>
            </a:r>
            <a:r>
              <a:rPr lang="en-US">
                <a:latin typeface="Verdana" charset="0"/>
                <a:ea typeface="ＭＳ Ｐゴシック" charset="0"/>
              </a:rPr>
              <a:t>.</a:t>
            </a:r>
          </a:p>
          <a:p>
            <a:pPr eaLnBrk="1" hangingPunct="1">
              <a:lnSpc>
                <a:spcPct val="120000"/>
              </a:lnSpc>
              <a:spcBef>
                <a:spcPct val="30000"/>
              </a:spcBef>
              <a:buClr>
                <a:srgbClr val="333399"/>
              </a:buClr>
            </a:pPr>
            <a:r>
              <a:rPr lang="en-US" b="1">
                <a:latin typeface="Verdana" charset="0"/>
                <a:ea typeface="ＭＳ Ｐゴシック" charset="0"/>
              </a:rPr>
              <a:t>World</a:t>
            </a:r>
            <a:r>
              <a:rPr lang="ja-JP" altLang="en-US" b="1">
                <a:latin typeface="Verdana" charset="0"/>
                <a:ea typeface="ＭＳ Ｐゴシック" charset="0"/>
              </a:rPr>
              <a:t>’</a:t>
            </a:r>
            <a:r>
              <a:rPr lang="en-US" b="1">
                <a:latin typeface="Verdana" charset="0"/>
                <a:ea typeface="ＭＳ Ｐゴシック" charset="0"/>
              </a:rPr>
              <a:t>s most successful model for advancing peace and democracy</a:t>
            </a:r>
            <a:r>
              <a:rPr lang="en-US">
                <a:latin typeface="Verdana" charset="0"/>
                <a:ea typeface="ＭＳ Ｐゴシック" charset="0"/>
              </a:rPr>
              <a:t>.</a:t>
            </a:r>
          </a:p>
          <a:p>
            <a:pPr eaLnBrk="1" hangingPunct="1">
              <a:lnSpc>
                <a:spcPct val="120000"/>
              </a:lnSpc>
              <a:spcBef>
                <a:spcPct val="30000"/>
              </a:spcBef>
              <a:buClr>
                <a:srgbClr val="333399"/>
              </a:buClr>
            </a:pPr>
            <a:r>
              <a:rPr lang="en-US" b="1">
                <a:latin typeface="Verdana" charset="0"/>
                <a:ea typeface="ＭＳ Ｐゴシック" charset="0"/>
              </a:rPr>
              <a:t>A unique institution </a:t>
            </a:r>
            <a:r>
              <a:rPr lang="en-US">
                <a:latin typeface="Verdana" charset="0"/>
                <a:ea typeface="ＭＳ Ｐゴシック" charset="0"/>
              </a:rPr>
              <a:t>– Member States voluntarily cede national sovereignty in many areas to carry out common policies and governance.</a:t>
            </a:r>
          </a:p>
          <a:p>
            <a:pPr eaLnBrk="1" hangingPunct="1">
              <a:lnSpc>
                <a:spcPct val="120000"/>
              </a:lnSpc>
              <a:spcBef>
                <a:spcPct val="30000"/>
              </a:spcBef>
              <a:buClr>
                <a:srgbClr val="333399"/>
              </a:buClr>
            </a:pPr>
            <a:r>
              <a:rPr lang="en-US" b="1">
                <a:latin typeface="Verdana" charset="0"/>
                <a:ea typeface="ＭＳ Ｐゴシック" charset="0"/>
              </a:rPr>
              <a:t>Not a super-State </a:t>
            </a:r>
            <a:r>
              <a:rPr lang="en-US">
                <a:latin typeface="Verdana" charset="0"/>
                <a:ea typeface="ＭＳ Ｐゴシック" charset="0"/>
              </a:rPr>
              <a:t>to replace existing States, nor just an organization for international cooperation.</a:t>
            </a:r>
          </a:p>
          <a:p>
            <a:pPr eaLnBrk="1" hangingPunct="1">
              <a:lnSpc>
                <a:spcPct val="120000"/>
              </a:lnSpc>
              <a:spcBef>
                <a:spcPct val="30000"/>
              </a:spcBef>
              <a:buClr>
                <a:srgbClr val="333399"/>
              </a:buClr>
            </a:pPr>
            <a:r>
              <a:rPr lang="en-US" b="1">
                <a:latin typeface="Verdana" charset="0"/>
                <a:ea typeface="ＭＳ Ｐゴシック" charset="0"/>
              </a:rPr>
              <a:t>World</a:t>
            </a:r>
            <a:r>
              <a:rPr lang="ja-JP" altLang="en-US" b="1">
                <a:latin typeface="Verdana" charset="0"/>
                <a:ea typeface="ＭＳ Ｐゴシック" charset="0"/>
              </a:rPr>
              <a:t>’</a:t>
            </a:r>
            <a:r>
              <a:rPr lang="en-US" b="1">
                <a:latin typeface="Verdana" charset="0"/>
                <a:ea typeface="ＭＳ Ｐゴシック" charset="0"/>
              </a:rPr>
              <a:t>s most open market for goods and commodities from developing countries</a:t>
            </a:r>
            <a:r>
              <a:rPr lang="en-US">
                <a:latin typeface="Verdana" charset="0"/>
                <a:ea typeface="ＭＳ Ｐゴシック" charset="0"/>
              </a:rPr>
              <a:t>.</a:t>
            </a: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3657600" y="1016000"/>
            <a:ext cx="0" cy="5842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42856" y="1535680"/>
            <a:ext cx="639919" cy="584775"/>
          </a:xfrm>
          <a:prstGeom prst="rect">
            <a:avLst/>
          </a:prstGeom>
          <a:solidFill>
            <a:srgbClr val="E6E6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3200" dirty="0">
                <a:solidFill>
                  <a:srgbClr val="DC171D"/>
                </a:solidFill>
              </a:rPr>
              <a:t>27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457200" y="3962400"/>
            <a:ext cx="409575" cy="579438"/>
          </a:xfrm>
          <a:prstGeom prst="rect">
            <a:avLst/>
          </a:prstGeom>
          <a:solidFill>
            <a:srgbClr val="E6E6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3200">
                <a:solidFill>
                  <a:srgbClr val="DC171D"/>
                </a:solidFill>
              </a:rPr>
              <a:t>7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514600" y="4800600"/>
            <a:ext cx="635000" cy="579438"/>
          </a:xfrm>
          <a:prstGeom prst="rect">
            <a:avLst/>
          </a:prstGeom>
          <a:solidFill>
            <a:srgbClr val="E6E6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3200">
                <a:solidFill>
                  <a:srgbClr val="DC171D"/>
                </a:solidFill>
              </a:rPr>
              <a:t>30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2057400" y="2667000"/>
            <a:ext cx="1195388" cy="1006475"/>
          </a:xfrm>
          <a:prstGeom prst="rect">
            <a:avLst/>
          </a:prstGeom>
          <a:solidFill>
            <a:srgbClr val="E6E6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3200">
                <a:solidFill>
                  <a:srgbClr val="DC171D"/>
                </a:solidFill>
              </a:rPr>
              <a:t>490</a:t>
            </a:r>
            <a:endParaRPr lang="en-US" sz="2800">
              <a:solidFill>
                <a:srgbClr val="DC171D"/>
              </a:solidFill>
            </a:endParaRPr>
          </a:p>
          <a:p>
            <a:pPr algn="ctr"/>
            <a:r>
              <a:rPr lang="en-US" sz="2800">
                <a:solidFill>
                  <a:srgbClr val="DC171D"/>
                </a:solidFill>
              </a:rPr>
              <a:t>million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219200" y="1905000"/>
            <a:ext cx="1535113" cy="30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400">
                <a:solidFill>
                  <a:srgbClr val="0067CD"/>
                </a:solidFill>
                <a:latin typeface="Verdana" charset="0"/>
              </a:rPr>
              <a:t>Member States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533400" y="2667000"/>
            <a:ext cx="1447800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400">
                <a:solidFill>
                  <a:srgbClr val="0067CD"/>
                </a:solidFill>
                <a:latin typeface="Verdana" charset="0"/>
              </a:rPr>
              <a:t>Combined population of</a:t>
            </a:r>
          </a:p>
          <a:p>
            <a:pPr algn="r"/>
            <a:r>
              <a:rPr lang="en-US" sz="1400">
                <a:solidFill>
                  <a:srgbClr val="0067CD"/>
                </a:solidFill>
                <a:latin typeface="Verdana" charset="0"/>
              </a:rPr>
              <a:t>EU Member States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14400" y="3962400"/>
            <a:ext cx="1779588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400">
                <a:solidFill>
                  <a:srgbClr val="0067CD"/>
                </a:solidFill>
                <a:latin typeface="Verdana" charset="0"/>
              </a:rPr>
              <a:t>Percent of world</a:t>
            </a:r>
            <a:r>
              <a:rPr lang="ja-JP" altLang="en-US" sz="1400">
                <a:solidFill>
                  <a:srgbClr val="0067CD"/>
                </a:solidFill>
                <a:latin typeface="Verdana" charset="0"/>
              </a:rPr>
              <a:t>’</a:t>
            </a:r>
            <a:r>
              <a:rPr lang="en-US" sz="1400">
                <a:solidFill>
                  <a:srgbClr val="0067CD"/>
                </a:solidFill>
                <a:latin typeface="Verdana" charset="0"/>
              </a:rPr>
              <a:t>s</a:t>
            </a:r>
          </a:p>
          <a:p>
            <a:r>
              <a:rPr lang="en-US" sz="1400">
                <a:solidFill>
                  <a:srgbClr val="0067CD"/>
                </a:solidFill>
                <a:latin typeface="Verdana" charset="0"/>
              </a:rPr>
              <a:t>population</a:t>
            </a: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1371600" y="4800600"/>
            <a:ext cx="1163638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400">
                <a:solidFill>
                  <a:srgbClr val="0067CD"/>
                </a:solidFill>
                <a:latin typeface="Verdana" charset="0"/>
              </a:rPr>
              <a:t>Percent of </a:t>
            </a:r>
          </a:p>
          <a:p>
            <a:pPr algn="r"/>
            <a:r>
              <a:rPr lang="en-US" sz="1400">
                <a:solidFill>
                  <a:srgbClr val="0067CD"/>
                </a:solidFill>
                <a:latin typeface="Verdana" charset="0"/>
              </a:rPr>
              <a:t>global GDP</a:t>
            </a: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04800" y="5791200"/>
            <a:ext cx="635000" cy="579438"/>
          </a:xfrm>
          <a:prstGeom prst="rect">
            <a:avLst/>
          </a:prstGeom>
          <a:solidFill>
            <a:srgbClr val="E6E6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3200">
                <a:solidFill>
                  <a:srgbClr val="DC171D"/>
                </a:solidFill>
              </a:rPr>
              <a:t>55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990600" y="5715000"/>
            <a:ext cx="2365375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400">
                <a:solidFill>
                  <a:srgbClr val="0067CD"/>
                </a:solidFill>
                <a:latin typeface="Verdana" charset="0"/>
              </a:rPr>
              <a:t>Percent of combined</a:t>
            </a:r>
          </a:p>
          <a:p>
            <a:r>
              <a:rPr lang="en-US" sz="1400">
                <a:solidFill>
                  <a:srgbClr val="0067CD"/>
                </a:solidFill>
                <a:latin typeface="Verdana" charset="0"/>
              </a:rPr>
              <a:t>worldwide Official</a:t>
            </a:r>
          </a:p>
          <a:p>
            <a:r>
              <a:rPr lang="en-US" sz="1400">
                <a:solidFill>
                  <a:srgbClr val="0067CD"/>
                </a:solidFill>
                <a:latin typeface="Verdana" charset="0"/>
              </a:rPr>
              <a:t>Development Assistance</a:t>
            </a:r>
          </a:p>
        </p:txBody>
      </p:sp>
      <p:sp>
        <p:nvSpPr>
          <p:cNvPr id="4111" name="Line 15"/>
          <p:cNvSpPr>
            <a:spLocks noChangeShapeType="1"/>
          </p:cNvSpPr>
          <p:nvPr/>
        </p:nvSpPr>
        <p:spPr bwMode="auto">
          <a:xfrm>
            <a:off x="914400" y="2209800"/>
            <a:ext cx="0" cy="2286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2" name="Line 16"/>
          <p:cNvSpPr>
            <a:spLocks noChangeShapeType="1"/>
          </p:cNvSpPr>
          <p:nvPr/>
        </p:nvSpPr>
        <p:spPr bwMode="auto">
          <a:xfrm>
            <a:off x="914400" y="2438400"/>
            <a:ext cx="1752600" cy="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3" name="Line 17"/>
          <p:cNvSpPr>
            <a:spLocks noChangeShapeType="1"/>
          </p:cNvSpPr>
          <p:nvPr/>
        </p:nvSpPr>
        <p:spPr bwMode="auto">
          <a:xfrm>
            <a:off x="2667000" y="2438400"/>
            <a:ext cx="0" cy="3048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4" name="Line 18"/>
          <p:cNvSpPr>
            <a:spLocks noChangeShapeType="1"/>
          </p:cNvSpPr>
          <p:nvPr/>
        </p:nvSpPr>
        <p:spPr bwMode="auto">
          <a:xfrm>
            <a:off x="2667000" y="3657600"/>
            <a:ext cx="0" cy="2286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5" name="Line 19"/>
          <p:cNvSpPr>
            <a:spLocks noChangeShapeType="1"/>
          </p:cNvSpPr>
          <p:nvPr/>
        </p:nvSpPr>
        <p:spPr bwMode="auto">
          <a:xfrm flipH="1">
            <a:off x="685800" y="3886200"/>
            <a:ext cx="1981200" cy="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6" name="Line 20"/>
          <p:cNvSpPr>
            <a:spLocks noChangeShapeType="1"/>
          </p:cNvSpPr>
          <p:nvPr/>
        </p:nvSpPr>
        <p:spPr bwMode="auto">
          <a:xfrm>
            <a:off x="685800" y="3886200"/>
            <a:ext cx="0" cy="1524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7" name="Line 21"/>
          <p:cNvSpPr>
            <a:spLocks noChangeShapeType="1"/>
          </p:cNvSpPr>
          <p:nvPr/>
        </p:nvSpPr>
        <p:spPr bwMode="auto">
          <a:xfrm>
            <a:off x="685800" y="4495800"/>
            <a:ext cx="0" cy="2286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8" name="Line 22"/>
          <p:cNvSpPr>
            <a:spLocks noChangeShapeType="1"/>
          </p:cNvSpPr>
          <p:nvPr/>
        </p:nvSpPr>
        <p:spPr bwMode="auto">
          <a:xfrm>
            <a:off x="685800" y="4724400"/>
            <a:ext cx="2133600" cy="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19" name="Line 23"/>
          <p:cNvSpPr>
            <a:spLocks noChangeShapeType="1"/>
          </p:cNvSpPr>
          <p:nvPr/>
        </p:nvSpPr>
        <p:spPr bwMode="auto">
          <a:xfrm>
            <a:off x="2819400" y="4724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20" name="Line 24"/>
          <p:cNvSpPr>
            <a:spLocks noChangeShapeType="1"/>
          </p:cNvSpPr>
          <p:nvPr/>
        </p:nvSpPr>
        <p:spPr bwMode="auto">
          <a:xfrm>
            <a:off x="2819400" y="4724400"/>
            <a:ext cx="0" cy="1524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21" name="Line 25"/>
          <p:cNvSpPr>
            <a:spLocks noChangeShapeType="1"/>
          </p:cNvSpPr>
          <p:nvPr/>
        </p:nvSpPr>
        <p:spPr bwMode="auto">
          <a:xfrm>
            <a:off x="2895600" y="5334000"/>
            <a:ext cx="0" cy="2286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22" name="Line 26"/>
          <p:cNvSpPr>
            <a:spLocks noChangeShapeType="1"/>
          </p:cNvSpPr>
          <p:nvPr/>
        </p:nvSpPr>
        <p:spPr bwMode="auto">
          <a:xfrm flipH="1">
            <a:off x="609600" y="5562600"/>
            <a:ext cx="2286000" cy="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4123" name="Line 27"/>
          <p:cNvSpPr>
            <a:spLocks noChangeShapeType="1"/>
          </p:cNvSpPr>
          <p:nvPr/>
        </p:nvSpPr>
        <p:spPr bwMode="auto">
          <a:xfrm>
            <a:off x="609600" y="5562600"/>
            <a:ext cx="0" cy="304800"/>
          </a:xfrm>
          <a:prstGeom prst="line">
            <a:avLst/>
          </a:prstGeom>
          <a:noFill/>
          <a:ln w="9525">
            <a:solidFill>
              <a:srgbClr val="E6E6E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Verdana" charset="0"/>
                <a:ea typeface="ＭＳ Ｐゴシック" charset="0"/>
              </a:rPr>
              <a:t>What is the European Union?</a:t>
            </a:r>
            <a:endParaRPr lang="it-IT" b="1"/>
          </a:p>
        </p:txBody>
      </p:sp>
    </p:spTree>
    <p:extLst>
      <p:ext uri="{BB962C8B-B14F-4D97-AF65-F5344CB8AC3E}">
        <p14:creationId xmlns:p14="http://schemas.microsoft.com/office/powerpoint/2010/main" val="2049806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60218" y="62753"/>
            <a:ext cx="8462049" cy="1283167"/>
          </a:xfrm>
        </p:spPr>
        <p:txBody>
          <a:bodyPr/>
          <a:lstStyle/>
          <a:p>
            <a:r>
              <a:rPr lang="en-GB" sz="3600" b="1"/>
              <a:t>HOW EU WORKS AND OPERATEs?</a:t>
            </a:r>
            <a:endParaRPr lang="it-IT" sz="3600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4838360"/>
              </p:ext>
            </p:extLst>
          </p:nvPr>
        </p:nvGraphicFramePr>
        <p:xfrm>
          <a:off x="254000" y="1540933"/>
          <a:ext cx="8568267" cy="5249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80811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0508" y="62753"/>
            <a:ext cx="8621844" cy="1283167"/>
          </a:xfrm>
        </p:spPr>
        <p:txBody>
          <a:bodyPr/>
          <a:lstStyle/>
          <a:p>
            <a:r>
              <a:rPr lang="it-IT" dirty="0"/>
              <a:t>Candidate countries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34180" y="1828800"/>
            <a:ext cx="8028771" cy="4297363"/>
          </a:xfrm>
        </p:spPr>
        <p:txBody>
          <a:bodyPr>
            <a:normAutofit fontScale="77500" lnSpcReduction="20000"/>
          </a:bodyPr>
          <a:lstStyle/>
          <a:p>
            <a:r>
              <a:rPr lang="it-IT" sz="2500" u="sng" dirty="0">
                <a:solidFill>
                  <a:schemeClr val="bg1"/>
                </a:solidFill>
              </a:rPr>
              <a:t>Albania</a:t>
            </a:r>
          </a:p>
          <a:p>
            <a:r>
              <a:rPr lang="it-IT" sz="2500" u="sng" dirty="0">
                <a:solidFill>
                  <a:schemeClr val="bg1"/>
                </a:solidFill>
              </a:rPr>
              <a:t>Moldova</a:t>
            </a:r>
          </a:p>
          <a:p>
            <a:r>
              <a:rPr lang="it-IT" sz="2500" u="sng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Montenegro</a:t>
            </a:r>
          </a:p>
          <a:p>
            <a:r>
              <a:rPr lang="it-IT" u="sng" dirty="0">
                <a:solidFill>
                  <a:srgbClr val="93392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Serbia</a:t>
            </a:r>
            <a:endParaRPr lang="it-IT" u="sng" dirty="0">
              <a:solidFill>
                <a:schemeClr val="bg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it-IT" u="sng" dirty="0">
                <a:solidFill>
                  <a:srgbClr val="933926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Turkey</a:t>
            </a:r>
          </a:p>
          <a:p>
            <a:r>
              <a:rPr lang="it-IT" u="sng" dirty="0">
                <a:solidFill>
                  <a:srgbClr val="933926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Republic of North Macedonia</a:t>
            </a:r>
          </a:p>
          <a:p>
            <a:r>
              <a:rPr lang="it-IT" u="sng" dirty="0">
                <a:solidFill>
                  <a:srgbClr val="933926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Ukraine</a:t>
            </a:r>
            <a:endParaRPr lang="it-IT" u="sng" dirty="0">
              <a:solidFill>
                <a:schemeClr val="bg1"/>
              </a:solidFill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it-IT" b="1" dirty="0"/>
              <a:t>Potential condidates</a:t>
            </a:r>
            <a:r>
              <a:rPr lang="it-IT" dirty="0"/>
              <a:t>		</a:t>
            </a:r>
          </a:p>
          <a:p>
            <a:pPr marL="0" indent="0">
              <a:buNone/>
            </a:pPr>
            <a:r>
              <a:rPr lang="it-IT" dirty="0"/>
              <a:t>Bosnia-Erzegovina, Kossovo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12447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The </a:t>
            </a:r>
            <a:r>
              <a:rPr lang="it-IT" err="1"/>
              <a:t>european</a:t>
            </a:r>
            <a:r>
              <a:rPr lang="it-IT"/>
              <a:t> union first </a:t>
            </a:r>
            <a:r>
              <a:rPr lang="it-IT" err="1"/>
              <a:t>aim</a:t>
            </a:r>
            <a:r>
              <a:rPr lang="it-IT"/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it-IT" sz="3200" dirty="0"/>
              <a:t>Was to develop a </a:t>
            </a:r>
            <a:r>
              <a:rPr lang="it-IT" sz="3200" b="1" dirty="0"/>
              <a:t>SINGLE MARKET </a:t>
            </a:r>
            <a:r>
              <a:rPr lang="it-IT" sz="2800" dirty="0"/>
              <a:t>thought:</a:t>
            </a:r>
          </a:p>
          <a:p>
            <a:pPr marL="514350" indent="-514350">
              <a:buAutoNum type="arabicParenR"/>
            </a:pPr>
            <a:r>
              <a:rPr lang="it-IT" sz="2800" dirty="0"/>
              <a:t>the establishment of 4 freedoms;</a:t>
            </a:r>
          </a:p>
          <a:p>
            <a:pPr marL="514350" indent="-514350">
              <a:buAutoNum type="arabicParenR"/>
            </a:pPr>
            <a:r>
              <a:rPr lang="it-IT" sz="2800" dirty="0"/>
              <a:t>the principle of free COMPETITION and politics on competition;</a:t>
            </a:r>
          </a:p>
          <a:p>
            <a:pPr marL="514350" indent="-514350">
              <a:buAutoNum type="arabicParenR"/>
            </a:pPr>
            <a:r>
              <a:rPr lang="it-IT" sz="2800" dirty="0"/>
              <a:t> the prohibition of State aids.</a:t>
            </a:r>
          </a:p>
          <a:p>
            <a:r>
              <a:rPr lang="it-IT" sz="2800" b="1" dirty="0"/>
              <a:t>EU POLICIES </a:t>
            </a:r>
            <a:r>
              <a:rPr lang="it-IT" sz="2800" dirty="0"/>
              <a:t>aim to ensure the free movement of people, goods, services, and capital, enact legislation in justice and home affairs, and maintain common policies on trade, agriculture, fisheries, and regional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34683999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79463" y="1854982"/>
            <a:ext cx="7583487" cy="2478894"/>
          </a:xfrm>
        </p:spPr>
        <p:txBody>
          <a:bodyPr/>
          <a:lstStyle/>
          <a:p>
            <a:r>
              <a:rPr lang="it-IT"/>
              <a:t>WHAT IS COMPETION IN ECONOMICS?</a:t>
            </a:r>
            <a:br>
              <a:rPr lang="it-IT"/>
            </a:br>
            <a:r>
              <a:rPr lang="it-IT"/>
              <a:t>WHAT’S IN LAW?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7916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7067" y="62753"/>
            <a:ext cx="8517466" cy="1283167"/>
          </a:xfrm>
        </p:spPr>
        <p:txBody>
          <a:bodyPr/>
          <a:lstStyle/>
          <a:p>
            <a:r>
              <a:rPr lang="it-IT" err="1"/>
              <a:t>Competition</a:t>
            </a:r>
            <a:r>
              <a:rPr lang="it-IT"/>
              <a:t> </a:t>
            </a:r>
            <a:r>
              <a:rPr lang="it-IT" err="1"/>
              <a:t>principle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6" y="1540934"/>
            <a:ext cx="8727459" cy="5103114"/>
          </a:xfrm>
          <a:solidFill>
            <a:schemeClr val="tx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it-IT" sz="3200" b="1"/>
              <a:t>In ECONOMICS</a:t>
            </a:r>
            <a:r>
              <a:rPr lang="it-IT" sz="3200"/>
              <a:t>: </a:t>
            </a:r>
            <a:r>
              <a:rPr lang="it-IT" sz="3200" err="1"/>
              <a:t>competition</a:t>
            </a:r>
            <a:r>
              <a:rPr lang="it-IT" sz="3200"/>
              <a:t> </a:t>
            </a:r>
            <a:r>
              <a:rPr lang="it-IT" sz="3200" err="1"/>
              <a:t>is</a:t>
            </a:r>
            <a:r>
              <a:rPr lang="it-IT" sz="3200"/>
              <a:t> the </a:t>
            </a:r>
            <a:r>
              <a:rPr lang="it-IT" sz="3200" err="1"/>
              <a:t>rivalry</a:t>
            </a:r>
            <a:r>
              <a:rPr lang="it-IT" sz="3200"/>
              <a:t> </a:t>
            </a:r>
            <a:r>
              <a:rPr lang="it-IT" sz="3200" err="1"/>
              <a:t>among</a:t>
            </a:r>
            <a:r>
              <a:rPr lang="it-IT" sz="3200"/>
              <a:t> sellers </a:t>
            </a:r>
            <a:r>
              <a:rPr lang="it-IT" sz="3200" err="1"/>
              <a:t>trying</a:t>
            </a:r>
            <a:r>
              <a:rPr lang="it-IT" sz="3200"/>
              <a:t> to </a:t>
            </a:r>
            <a:r>
              <a:rPr lang="it-IT" sz="3200" err="1"/>
              <a:t>achieve</a:t>
            </a:r>
            <a:r>
              <a:rPr lang="it-IT" sz="3200"/>
              <a:t> </a:t>
            </a:r>
            <a:r>
              <a:rPr lang="it-IT" sz="3200" err="1"/>
              <a:t>such</a:t>
            </a:r>
            <a:r>
              <a:rPr lang="it-IT" sz="3200"/>
              <a:t> </a:t>
            </a:r>
            <a:r>
              <a:rPr lang="it-IT" sz="3200" err="1"/>
              <a:t>goals</a:t>
            </a:r>
            <a:r>
              <a:rPr lang="it-IT" sz="3200"/>
              <a:t> </a:t>
            </a:r>
            <a:r>
              <a:rPr lang="it-IT" sz="3200" err="1"/>
              <a:t>as</a:t>
            </a:r>
            <a:r>
              <a:rPr lang="it-IT" sz="3200"/>
              <a:t> </a:t>
            </a:r>
            <a:r>
              <a:rPr lang="it-IT" sz="3200" err="1"/>
              <a:t>increasing</a:t>
            </a:r>
            <a:r>
              <a:rPr lang="it-IT" sz="3200"/>
              <a:t> </a:t>
            </a:r>
            <a:r>
              <a:rPr lang="it-IT" sz="3200" err="1"/>
              <a:t>profits</a:t>
            </a:r>
            <a:r>
              <a:rPr lang="it-IT" sz="3200"/>
              <a:t>, market share, and sales volume by </a:t>
            </a:r>
            <a:r>
              <a:rPr lang="it-IT" sz="3200" err="1"/>
              <a:t>varying</a:t>
            </a:r>
            <a:r>
              <a:rPr lang="it-IT" sz="3200"/>
              <a:t> the </a:t>
            </a:r>
            <a:r>
              <a:rPr lang="it-IT" sz="3200" err="1"/>
              <a:t>elements</a:t>
            </a:r>
            <a:r>
              <a:rPr lang="it-IT" sz="3200"/>
              <a:t> of the marketing mix: price, </a:t>
            </a:r>
            <a:r>
              <a:rPr lang="it-IT" sz="3200" err="1"/>
              <a:t>product</a:t>
            </a:r>
            <a:r>
              <a:rPr lang="it-IT" sz="3200"/>
              <a:t>, </a:t>
            </a:r>
            <a:r>
              <a:rPr lang="it-IT" sz="3200" err="1"/>
              <a:t>distribution</a:t>
            </a:r>
            <a:r>
              <a:rPr lang="it-IT" sz="3200"/>
              <a:t>, and promotion. </a:t>
            </a:r>
            <a:endParaRPr lang="it-IT" sz="2800" u="sng"/>
          </a:p>
          <a:p>
            <a:r>
              <a:rPr lang="it-IT" sz="2800" u="sng"/>
              <a:t>Adam </a:t>
            </a:r>
            <a:r>
              <a:rPr lang="it-IT" sz="2800" u="sng" err="1"/>
              <a:t>Smith,</a:t>
            </a:r>
            <a:r>
              <a:rPr lang="it-IT" sz="2800" err="1"/>
              <a:t>The</a:t>
            </a:r>
            <a:r>
              <a:rPr lang="it-IT" sz="2800"/>
              <a:t> </a:t>
            </a:r>
            <a:r>
              <a:rPr lang="it-IT" sz="2800" err="1"/>
              <a:t>Wealth</a:t>
            </a:r>
            <a:r>
              <a:rPr lang="it-IT" sz="2800"/>
              <a:t> of Nations (1776)</a:t>
            </a:r>
          </a:p>
        </p:txBody>
      </p:sp>
    </p:spTree>
    <p:extLst>
      <p:ext uri="{BB962C8B-B14F-4D97-AF65-F5344CB8AC3E}">
        <p14:creationId xmlns:p14="http://schemas.microsoft.com/office/powerpoint/2010/main" val="5153201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62753"/>
            <a:ext cx="8432800" cy="1283167"/>
          </a:xfrm>
        </p:spPr>
        <p:txBody>
          <a:bodyPr/>
          <a:lstStyle/>
          <a:p>
            <a:r>
              <a:rPr lang="it-IT"/>
              <a:t>COMPETITION PRINCIPLE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345920"/>
            <a:ext cx="9144000" cy="5512080"/>
          </a:xfrm>
          <a:solidFill>
            <a:schemeClr val="tx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it-IT" sz="2800" b="1"/>
              <a:t>IN LAW</a:t>
            </a:r>
          </a:p>
          <a:p>
            <a:r>
              <a:rPr lang="it-IT" sz="2800" b="1"/>
              <a:t>The pivot of the </a:t>
            </a:r>
            <a:r>
              <a:rPr lang="it-IT" sz="2800" b="1" err="1"/>
              <a:t>European</a:t>
            </a:r>
            <a:r>
              <a:rPr lang="it-IT" sz="2800" b="1"/>
              <a:t> </a:t>
            </a:r>
            <a:r>
              <a:rPr lang="it-IT" sz="2800" b="1" err="1"/>
              <a:t>structure</a:t>
            </a:r>
            <a:r>
              <a:rPr lang="it-IT" sz="2800" b="1"/>
              <a:t>.</a:t>
            </a:r>
            <a:r>
              <a:rPr lang="it-IT" sz="2800"/>
              <a:t> </a:t>
            </a:r>
          </a:p>
          <a:p>
            <a:r>
              <a:rPr lang="it-IT" sz="2800"/>
              <a:t>The </a:t>
            </a:r>
            <a:r>
              <a:rPr lang="it-IT" sz="2800" b="1"/>
              <a:t>law </a:t>
            </a:r>
            <a:r>
              <a:rPr lang="it-IT" sz="2800" b="1" err="1"/>
              <a:t>that</a:t>
            </a:r>
            <a:r>
              <a:rPr lang="it-IT" sz="2800" b="1"/>
              <a:t> </a:t>
            </a:r>
            <a:r>
              <a:rPr lang="it-IT" sz="2800" b="1" err="1"/>
              <a:t>promotes</a:t>
            </a:r>
            <a:r>
              <a:rPr lang="it-IT" sz="2800" b="1"/>
              <a:t> and </a:t>
            </a:r>
            <a:r>
              <a:rPr lang="it-IT" sz="2800" b="1" err="1"/>
              <a:t>maintains</a:t>
            </a:r>
            <a:r>
              <a:rPr lang="it-IT" sz="2800" b="1"/>
              <a:t> market </a:t>
            </a:r>
            <a:r>
              <a:rPr lang="it-IT" sz="2800" b="1" err="1"/>
              <a:t>competition</a:t>
            </a:r>
            <a:r>
              <a:rPr lang="it-IT" sz="2800" b="1"/>
              <a:t> by </a:t>
            </a:r>
            <a:r>
              <a:rPr lang="it-IT" sz="2800" b="1" err="1"/>
              <a:t>regulating</a:t>
            </a:r>
            <a:r>
              <a:rPr lang="it-IT" sz="2800" b="1"/>
              <a:t> anti-competitive </a:t>
            </a:r>
            <a:r>
              <a:rPr lang="it-IT" sz="2800" b="1" err="1"/>
              <a:t>conduct</a:t>
            </a:r>
            <a:r>
              <a:rPr lang="it-IT" sz="2800" b="1"/>
              <a:t> by companie</a:t>
            </a:r>
            <a:r>
              <a:rPr lang="it-IT" sz="2800"/>
              <a:t>s. </a:t>
            </a:r>
          </a:p>
          <a:p>
            <a:r>
              <a:rPr lang="it-IT" sz="2800" b="1" err="1"/>
              <a:t>Since</a:t>
            </a:r>
            <a:r>
              <a:rPr lang="it-IT" sz="2800" b="1"/>
              <a:t> the 20th </a:t>
            </a:r>
            <a:r>
              <a:rPr lang="it-IT" sz="2800" b="1" err="1"/>
              <a:t>century</a:t>
            </a:r>
            <a:r>
              <a:rPr lang="it-IT" sz="2800" b="1"/>
              <a:t>, </a:t>
            </a:r>
            <a:r>
              <a:rPr lang="it-IT" sz="2800" b="1" err="1"/>
              <a:t>competition</a:t>
            </a:r>
            <a:r>
              <a:rPr lang="it-IT" sz="2800" b="1"/>
              <a:t> law </a:t>
            </a:r>
            <a:r>
              <a:rPr lang="it-IT" sz="2800" b="1" err="1"/>
              <a:t>has</a:t>
            </a:r>
            <a:r>
              <a:rPr lang="it-IT" sz="2800" b="1"/>
              <a:t> </a:t>
            </a:r>
            <a:r>
              <a:rPr lang="it-IT" sz="2800" b="1" err="1"/>
              <a:t>become</a:t>
            </a:r>
            <a:r>
              <a:rPr lang="it-IT" sz="2800" b="1"/>
              <a:t> global</a:t>
            </a:r>
            <a:r>
              <a:rPr lang="it-IT" sz="280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982959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9333" y="62753"/>
            <a:ext cx="8805334" cy="1283167"/>
          </a:xfrm>
          <a:noFill/>
        </p:spPr>
        <p:txBody>
          <a:bodyPr/>
          <a:lstStyle/>
          <a:p>
            <a:r>
              <a:rPr lang="it-IT" sz="4000"/>
              <a:t>How to </a:t>
            </a:r>
            <a:r>
              <a:rPr lang="it-IT" sz="4000" err="1"/>
              <a:t>achieve</a:t>
            </a:r>
            <a:r>
              <a:rPr lang="it-IT" sz="4000"/>
              <a:t> the </a:t>
            </a:r>
            <a:r>
              <a:rPr lang="it-IT" sz="4000" err="1"/>
              <a:t>principle</a:t>
            </a:r>
            <a:r>
              <a:rPr lang="it-IT" sz="4000"/>
              <a:t> of </a:t>
            </a:r>
            <a:r>
              <a:rPr lang="it-IT" sz="4000" err="1"/>
              <a:t>competition</a:t>
            </a:r>
            <a:r>
              <a:rPr lang="it-IT" sz="4000"/>
              <a:t> in Europe?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0034381"/>
              </p:ext>
            </p:extLst>
          </p:nvPr>
        </p:nvGraphicFramePr>
        <p:xfrm>
          <a:off x="440267" y="1828800"/>
          <a:ext cx="8534400" cy="4741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99656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Program and </a:t>
            </a:r>
            <a:r>
              <a:rPr lang="it-IT" err="1"/>
              <a:t>Structure</a:t>
            </a:r>
            <a:r>
              <a:rPr lang="it-IT"/>
              <a:t>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6484228"/>
              </p:ext>
            </p:extLst>
          </p:nvPr>
        </p:nvGraphicFramePr>
        <p:xfrm>
          <a:off x="203200" y="1591733"/>
          <a:ext cx="8703733" cy="5059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0167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2673056"/>
            <a:ext cx="7583487" cy="1660819"/>
          </a:xfrm>
        </p:spPr>
        <p:txBody>
          <a:bodyPr/>
          <a:lstStyle/>
          <a:p>
            <a:r>
              <a:rPr lang="it-IT" b="1"/>
              <a:t>WHY a </a:t>
            </a:r>
            <a:r>
              <a:rPr lang="it-IT" b="1" err="1"/>
              <a:t>european</a:t>
            </a:r>
            <a:r>
              <a:rPr lang="it-IT" b="1"/>
              <a:t> union?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indent="-285750" algn="l">
              <a:buFontTx/>
              <a:buChar char="-"/>
            </a:pPr>
            <a:r>
              <a:rPr lang="it-IT" sz="2400" b="1"/>
              <a:t>EU MISSION</a:t>
            </a:r>
          </a:p>
          <a:p>
            <a:pPr marL="285750" indent="-285750" algn="l">
              <a:buFontTx/>
              <a:buChar char="-"/>
            </a:pPr>
            <a:r>
              <a:rPr lang="it-IT" sz="2400" b="1"/>
              <a:t>TEN STEPS</a:t>
            </a:r>
          </a:p>
          <a:p>
            <a:pPr marL="285750" indent="-285750" algn="l">
              <a:buFontTx/>
              <a:buChar char="-"/>
            </a:pPr>
            <a:endParaRPr lang="it-IT" sz="2400" b="1"/>
          </a:p>
        </p:txBody>
      </p:sp>
    </p:spTree>
    <p:extLst>
      <p:ext uri="{BB962C8B-B14F-4D97-AF65-F5344CB8AC3E}">
        <p14:creationId xmlns:p14="http://schemas.microsoft.com/office/powerpoint/2010/main" val="12797452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112633"/>
          </a:xfrm>
        </p:spPr>
        <p:txBody>
          <a:bodyPr/>
          <a:lstStyle/>
          <a:p>
            <a:r>
              <a:rPr lang="it-IT" b="1"/>
              <a:t>EU MISSION 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idx="1"/>
          </p:nvPr>
        </p:nvSpPr>
        <p:spPr>
          <a:xfrm>
            <a:off x="151650" y="1516628"/>
            <a:ext cx="8776723" cy="5347251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b="1">
                <a:effectLst/>
              </a:rPr>
              <a:t>The </a:t>
            </a:r>
            <a:r>
              <a:rPr lang="it-IT" b="1" err="1">
                <a:effectLst/>
              </a:rPr>
              <a:t>EU’s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mission</a:t>
            </a:r>
            <a:r>
              <a:rPr lang="it-IT" b="1">
                <a:effectLst/>
              </a:rPr>
              <a:t> in the 21st </a:t>
            </a:r>
            <a:r>
              <a:rPr lang="it-IT" b="1" err="1">
                <a:effectLst/>
              </a:rPr>
              <a:t>century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is</a:t>
            </a:r>
            <a:r>
              <a:rPr lang="it-IT" b="1">
                <a:effectLst/>
              </a:rPr>
              <a:t> to: </a:t>
            </a:r>
            <a:endParaRPr lang="it-IT"/>
          </a:p>
          <a:p>
            <a:pPr marL="457200" indent="-457200">
              <a:buAutoNum type="arabicParenR"/>
            </a:pPr>
            <a:r>
              <a:rPr lang="it-IT" b="1" err="1">
                <a:effectLst/>
              </a:rPr>
              <a:t>maintain</a:t>
            </a:r>
            <a:r>
              <a:rPr lang="it-IT" b="1">
                <a:effectLst/>
              </a:rPr>
              <a:t> and </a:t>
            </a:r>
            <a:r>
              <a:rPr lang="it-IT" b="1" err="1">
                <a:effectLst/>
              </a:rPr>
              <a:t>build</a:t>
            </a:r>
            <a:r>
              <a:rPr lang="it-IT" b="1">
                <a:effectLst/>
              </a:rPr>
              <a:t> on the </a:t>
            </a:r>
            <a:r>
              <a:rPr lang="it-IT" b="1">
                <a:solidFill>
                  <a:srgbClr val="FF0000"/>
                </a:solidFill>
                <a:effectLst/>
              </a:rPr>
              <a:t>PEACE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established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between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its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member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States</a:t>
            </a:r>
            <a:r>
              <a:rPr lang="it-IT" b="1">
                <a:effectLst/>
              </a:rPr>
              <a:t>; </a:t>
            </a:r>
            <a:endParaRPr lang="it-IT">
              <a:effectLst/>
            </a:endParaRPr>
          </a:p>
          <a:p>
            <a:pPr marL="457200" indent="-457200">
              <a:buAutoNum type="arabicParenR"/>
            </a:pPr>
            <a:r>
              <a:rPr lang="it-IT" b="1" err="1">
                <a:effectLst/>
              </a:rPr>
              <a:t>bring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European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countries</a:t>
            </a:r>
            <a:r>
              <a:rPr lang="it-IT" b="1">
                <a:effectLst/>
              </a:rPr>
              <a:t> </a:t>
            </a:r>
            <a:r>
              <a:rPr lang="it-IT" b="1">
                <a:solidFill>
                  <a:srgbClr val="FF0000"/>
                </a:solidFill>
                <a:effectLst/>
              </a:rPr>
              <a:t>TOGHETER</a:t>
            </a:r>
            <a:r>
              <a:rPr lang="it-IT" b="1">
                <a:effectLst/>
              </a:rPr>
              <a:t> in </a:t>
            </a:r>
            <a:r>
              <a:rPr lang="it-IT" b="1" err="1">
                <a:effectLst/>
              </a:rPr>
              <a:t>practical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cooperation</a:t>
            </a:r>
            <a:r>
              <a:rPr lang="it-IT" b="1">
                <a:effectLst/>
              </a:rPr>
              <a:t>; </a:t>
            </a:r>
            <a:endParaRPr lang="it-IT">
              <a:effectLst/>
            </a:endParaRPr>
          </a:p>
          <a:p>
            <a:pPr marL="457200" indent="-457200">
              <a:buAutoNum type="arabicParenR"/>
            </a:pPr>
            <a:r>
              <a:rPr lang="it-IT" b="1" err="1">
                <a:effectLst/>
              </a:rPr>
              <a:t>ensure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that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European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citizens</a:t>
            </a:r>
            <a:r>
              <a:rPr lang="it-IT" b="1">
                <a:effectLst/>
              </a:rPr>
              <a:t> can live in </a:t>
            </a:r>
            <a:r>
              <a:rPr lang="it-IT" b="1">
                <a:solidFill>
                  <a:srgbClr val="FF0000"/>
                </a:solidFill>
                <a:effectLst/>
              </a:rPr>
              <a:t>SECURITY</a:t>
            </a:r>
            <a:r>
              <a:rPr lang="it-IT" b="1">
                <a:effectLst/>
              </a:rPr>
              <a:t>; </a:t>
            </a:r>
            <a:endParaRPr lang="it-IT">
              <a:effectLst/>
            </a:endParaRPr>
          </a:p>
          <a:p>
            <a:pPr marL="457200" indent="-457200">
              <a:buAutoNum type="arabicParenR"/>
            </a:pPr>
            <a:r>
              <a:rPr lang="it-IT" b="1" err="1">
                <a:effectLst/>
              </a:rPr>
              <a:t>promote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economic</a:t>
            </a:r>
            <a:r>
              <a:rPr lang="it-IT" b="1">
                <a:effectLst/>
              </a:rPr>
              <a:t> and social </a:t>
            </a:r>
            <a:r>
              <a:rPr lang="it-IT" b="1">
                <a:solidFill>
                  <a:srgbClr val="FF0000"/>
                </a:solidFill>
                <a:effectLst/>
              </a:rPr>
              <a:t>SOLIDARITY</a:t>
            </a:r>
            <a:r>
              <a:rPr lang="it-IT" b="1">
                <a:effectLst/>
              </a:rPr>
              <a:t>; </a:t>
            </a:r>
            <a:endParaRPr lang="it-IT">
              <a:effectLst/>
            </a:endParaRPr>
          </a:p>
          <a:p>
            <a:pPr marL="457200" indent="-457200">
              <a:buAutoNum type="arabicParenR"/>
            </a:pPr>
            <a:r>
              <a:rPr lang="it-IT" b="1" err="1">
                <a:effectLst/>
              </a:rPr>
              <a:t>preserve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European</a:t>
            </a:r>
            <a:r>
              <a:rPr lang="it-IT" b="1">
                <a:effectLst/>
              </a:rPr>
              <a:t> </a:t>
            </a:r>
            <a:r>
              <a:rPr lang="it-IT" b="1">
                <a:solidFill>
                  <a:srgbClr val="FF0000"/>
                </a:solidFill>
                <a:effectLst/>
              </a:rPr>
              <a:t>IDENTITY</a:t>
            </a:r>
            <a:r>
              <a:rPr lang="it-IT" b="1">
                <a:effectLst/>
              </a:rPr>
              <a:t> and </a:t>
            </a:r>
            <a:r>
              <a:rPr lang="it-IT" b="1">
                <a:solidFill>
                  <a:srgbClr val="FF0000"/>
                </a:solidFill>
                <a:effectLst/>
              </a:rPr>
              <a:t>DIVERSITY</a:t>
            </a:r>
            <a:r>
              <a:rPr lang="it-IT" b="1">
                <a:effectLst/>
              </a:rPr>
              <a:t> in a </a:t>
            </a:r>
            <a:r>
              <a:rPr lang="it-IT" b="1" err="1">
                <a:effectLst/>
              </a:rPr>
              <a:t>globalised</a:t>
            </a:r>
            <a:r>
              <a:rPr lang="it-IT" b="1">
                <a:effectLst/>
              </a:rPr>
              <a:t> world; </a:t>
            </a:r>
            <a:endParaRPr lang="it-IT">
              <a:effectLst/>
            </a:endParaRPr>
          </a:p>
          <a:p>
            <a:pPr marL="457200" indent="-457200">
              <a:buAutoNum type="arabicParenR"/>
            </a:pPr>
            <a:r>
              <a:rPr lang="it-IT" b="1">
                <a:effectLst/>
              </a:rPr>
              <a:t>promulgate the </a:t>
            </a:r>
            <a:r>
              <a:rPr lang="it-IT" b="1">
                <a:solidFill>
                  <a:srgbClr val="FF0000"/>
                </a:solidFill>
                <a:effectLst/>
              </a:rPr>
              <a:t>VALUES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that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Europeans</a:t>
            </a:r>
            <a:r>
              <a:rPr lang="it-IT" b="1">
                <a:effectLst/>
              </a:rPr>
              <a:t> share.</a:t>
            </a:r>
            <a:endParaRPr lang="it-IT">
              <a:effectLst/>
            </a:endParaRPr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93293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>
                <a:effectLst/>
              </a:rPr>
              <a:t>I. </a:t>
            </a:r>
            <a:r>
              <a:rPr lang="it-IT" b="1" err="1">
                <a:effectLst/>
              </a:rPr>
              <a:t>Peace</a:t>
            </a:r>
            <a:r>
              <a:rPr lang="it-IT" b="1">
                <a:effectLst/>
              </a:rPr>
              <a:t> </a:t>
            </a:r>
            <a:endParaRPr lang="it-IT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4751408"/>
              </p:ext>
            </p:extLst>
          </p:nvPr>
        </p:nvGraphicFramePr>
        <p:xfrm>
          <a:off x="322256" y="1509174"/>
          <a:ext cx="8549249" cy="534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1889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5993" y="62753"/>
            <a:ext cx="8113256" cy="1283167"/>
          </a:xfrm>
        </p:spPr>
        <p:txBody>
          <a:bodyPr/>
          <a:lstStyle/>
          <a:p>
            <a:r>
              <a:rPr lang="it-IT"/>
              <a:t>The idea of a new era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6255" y="1593273"/>
            <a:ext cx="8811490" cy="5126182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r>
              <a:rPr lang="it-IT" sz="2800" err="1">
                <a:effectLst/>
              </a:rPr>
              <a:t>Between</a:t>
            </a:r>
            <a:r>
              <a:rPr lang="it-IT" sz="2800">
                <a:effectLst/>
              </a:rPr>
              <a:t> 1945 and 1950, a </a:t>
            </a:r>
            <a:r>
              <a:rPr lang="it-IT" sz="2800" err="1">
                <a:effectLst/>
              </a:rPr>
              <a:t>group</a:t>
            </a:r>
            <a:r>
              <a:rPr lang="it-IT" sz="2800">
                <a:effectLst/>
              </a:rPr>
              <a:t> of </a:t>
            </a:r>
            <a:r>
              <a:rPr lang="it-IT" sz="2800" err="1">
                <a:effectLst/>
              </a:rPr>
              <a:t>statesmen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including</a:t>
            </a:r>
            <a:r>
              <a:rPr lang="it-IT" sz="2800">
                <a:effectLst/>
              </a:rPr>
              <a:t> Robert </a:t>
            </a:r>
            <a:r>
              <a:rPr lang="it-IT" sz="2800" b="1" err="1">
                <a:effectLst/>
              </a:rPr>
              <a:t>Schuman</a:t>
            </a:r>
            <a:r>
              <a:rPr lang="it-IT" sz="2800" b="1">
                <a:effectLst/>
              </a:rPr>
              <a:t> </a:t>
            </a:r>
            <a:r>
              <a:rPr lang="it-IT" sz="2800">
                <a:effectLst/>
              </a:rPr>
              <a:t>(Jean </a:t>
            </a:r>
            <a:r>
              <a:rPr lang="it-IT" sz="2800" err="1">
                <a:effectLst/>
              </a:rPr>
              <a:t>Monnet</a:t>
            </a:r>
            <a:r>
              <a:rPr lang="it-IT" sz="2800">
                <a:effectLst/>
              </a:rPr>
              <a:t>),</a:t>
            </a:r>
            <a:r>
              <a:rPr lang="it-IT" sz="2800" b="1">
                <a:effectLst/>
              </a:rPr>
              <a:t> </a:t>
            </a:r>
            <a:r>
              <a:rPr lang="it-IT" sz="2800">
                <a:effectLst/>
              </a:rPr>
              <a:t>Konrad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Adenauer</a:t>
            </a:r>
            <a:r>
              <a:rPr lang="it-IT" sz="2800" b="1">
                <a:effectLst/>
              </a:rPr>
              <a:t>, </a:t>
            </a:r>
            <a:r>
              <a:rPr lang="it-IT" sz="2800">
                <a:effectLst/>
              </a:rPr>
              <a:t>Alcide</a:t>
            </a:r>
            <a:r>
              <a:rPr lang="it-IT" sz="2800" b="1">
                <a:effectLst/>
              </a:rPr>
              <a:t> de Gasperi </a:t>
            </a:r>
            <a:r>
              <a:rPr lang="it-IT" sz="2800">
                <a:effectLst/>
              </a:rPr>
              <a:t>and</a:t>
            </a:r>
            <a:r>
              <a:rPr lang="it-IT" sz="2800" b="1">
                <a:effectLst/>
              </a:rPr>
              <a:t> </a:t>
            </a:r>
            <a:r>
              <a:rPr lang="it-IT" sz="2800">
                <a:effectLst/>
              </a:rPr>
              <a:t>Winston</a:t>
            </a:r>
            <a:r>
              <a:rPr lang="it-IT" sz="2800" b="1">
                <a:effectLst/>
              </a:rPr>
              <a:t> Churchill</a:t>
            </a:r>
            <a:r>
              <a:rPr lang="it-IT" sz="2800">
                <a:effectLst/>
              </a:rPr>
              <a:t> set </a:t>
            </a:r>
            <a:r>
              <a:rPr lang="it-IT" sz="2800" err="1">
                <a:effectLst/>
              </a:rPr>
              <a:t>about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persueding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their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peoples</a:t>
            </a:r>
            <a:r>
              <a:rPr lang="it-IT" sz="2800">
                <a:effectLst/>
              </a:rPr>
              <a:t> to </a:t>
            </a:r>
            <a:r>
              <a:rPr lang="it-IT" sz="2800" err="1">
                <a:effectLst/>
              </a:rPr>
              <a:t>enter</a:t>
            </a:r>
            <a:r>
              <a:rPr lang="it-IT" sz="2800">
                <a:effectLst/>
              </a:rPr>
              <a:t> a new era.</a:t>
            </a:r>
          </a:p>
          <a:p>
            <a:r>
              <a:rPr lang="it-IT" sz="2800" b="1">
                <a:effectLst/>
              </a:rPr>
              <a:t>NEW STRUCTURE </a:t>
            </a:r>
            <a:r>
              <a:rPr lang="it-IT" sz="2800" err="1">
                <a:effectLst/>
              </a:rPr>
              <a:t>would</a:t>
            </a:r>
            <a:r>
              <a:rPr lang="it-IT" sz="2800">
                <a:effectLst/>
              </a:rPr>
              <a:t> be </a:t>
            </a:r>
            <a:r>
              <a:rPr lang="it-IT" sz="2800" err="1">
                <a:effectLst/>
              </a:rPr>
              <a:t>created</a:t>
            </a:r>
            <a:r>
              <a:rPr lang="it-IT" sz="2800">
                <a:effectLst/>
              </a:rPr>
              <a:t> in western Europe, </a:t>
            </a:r>
            <a:r>
              <a:rPr lang="it-IT" sz="2800" err="1">
                <a:effectLst/>
              </a:rPr>
              <a:t>based</a:t>
            </a:r>
            <a:r>
              <a:rPr lang="it-IT" sz="2800">
                <a:effectLst/>
              </a:rPr>
              <a:t> on </a:t>
            </a:r>
            <a:r>
              <a:rPr lang="it-IT" sz="2800" b="1">
                <a:effectLst/>
              </a:rPr>
              <a:t>SHARED INTERESTS </a:t>
            </a:r>
            <a:r>
              <a:rPr lang="it-IT" sz="2800">
                <a:effectLst/>
              </a:rPr>
              <a:t>and </a:t>
            </a:r>
            <a:r>
              <a:rPr lang="it-IT" sz="2800" err="1">
                <a:effectLst/>
              </a:rPr>
              <a:t>founded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upon</a:t>
            </a:r>
            <a:r>
              <a:rPr lang="it-IT" sz="2800">
                <a:effectLst/>
              </a:rPr>
              <a:t> </a:t>
            </a:r>
            <a:r>
              <a:rPr lang="it-IT" sz="2800" b="1">
                <a:effectLst/>
              </a:rPr>
              <a:t>TREATIES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guaranteeing</a:t>
            </a:r>
            <a:r>
              <a:rPr lang="it-IT" sz="2800">
                <a:effectLst/>
              </a:rPr>
              <a:t> the </a:t>
            </a:r>
            <a:r>
              <a:rPr lang="it-IT" sz="2800" b="1">
                <a:effectLst/>
              </a:rPr>
              <a:t>RULE OF LAW</a:t>
            </a:r>
            <a:r>
              <a:rPr lang="it-IT" sz="2800">
                <a:effectLst/>
              </a:rPr>
              <a:t> and </a:t>
            </a:r>
            <a:r>
              <a:rPr lang="it-IT" sz="2800" b="1">
                <a:effectLst/>
              </a:rPr>
              <a:t>EQUALITY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between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all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Countries</a:t>
            </a:r>
            <a:r>
              <a:rPr lang="it-IT" sz="2800">
                <a:effectLst/>
              </a:rPr>
              <a:t>. </a:t>
            </a:r>
            <a:endParaRPr lang="it-IT" sz="2800"/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60820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ＭＳ Ｐゴシック" charset="0"/>
              </a:rPr>
              <a:t>RULE OF LAW 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" y="1717963"/>
            <a:ext cx="8667751" cy="4946073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r>
              <a:rPr lang="en-GB" sz="3200">
                <a:ea typeface="ＭＳ Ｐゴシック" charset="0"/>
              </a:rPr>
              <a:t>Primarily refers to the influence and authority of law within society, especially as a constraint upon </a:t>
            </a:r>
            <a:r>
              <a:rPr lang="en-GB" sz="3200" err="1">
                <a:ea typeface="ＭＳ Ｐゴシック" charset="0"/>
              </a:rPr>
              <a:t>behavior</a:t>
            </a:r>
            <a:r>
              <a:rPr lang="en-GB" sz="3200">
                <a:ea typeface="ＭＳ Ｐゴシック" charset="0"/>
              </a:rPr>
              <a:t>, including </a:t>
            </a:r>
            <a:r>
              <a:rPr lang="en-GB" sz="3200" err="1">
                <a:ea typeface="ＭＳ Ｐゴシック" charset="0"/>
              </a:rPr>
              <a:t>behavior</a:t>
            </a:r>
            <a:r>
              <a:rPr lang="en-GB" sz="3200">
                <a:ea typeface="ＭＳ Ｐゴシック" charset="0"/>
              </a:rPr>
              <a:t> of government officials.</a:t>
            </a:r>
          </a:p>
          <a:p>
            <a:r>
              <a:rPr lang="it-IT" sz="3200"/>
              <a:t>System of </a:t>
            </a:r>
            <a:r>
              <a:rPr lang="it-IT" sz="3200" err="1"/>
              <a:t>rules</a:t>
            </a:r>
            <a:r>
              <a:rPr lang="it-IT" sz="3200"/>
              <a:t> </a:t>
            </a:r>
            <a:r>
              <a:rPr lang="it-IT" sz="3200" err="1"/>
              <a:t>regulating</a:t>
            </a:r>
            <a:r>
              <a:rPr lang="it-IT" sz="3200"/>
              <a:t> the public </a:t>
            </a:r>
            <a:r>
              <a:rPr lang="it-IT" sz="3200" err="1"/>
              <a:t>power</a:t>
            </a:r>
            <a:r>
              <a:rPr lang="it-IT" sz="3200"/>
              <a:t> in general on private </a:t>
            </a:r>
            <a:r>
              <a:rPr lang="it-IT" sz="3200" err="1"/>
              <a:t>interests</a:t>
            </a:r>
            <a:r>
              <a:rPr lang="it-IT" sz="3200"/>
              <a:t> (connection with </a:t>
            </a:r>
            <a:r>
              <a:rPr lang="it-IT" sz="3200" err="1"/>
              <a:t>principle</a:t>
            </a:r>
            <a:r>
              <a:rPr lang="it-IT" sz="3200"/>
              <a:t> of state </a:t>
            </a:r>
            <a:r>
              <a:rPr lang="it-IT" sz="3200" err="1"/>
              <a:t>reason</a:t>
            </a:r>
            <a:r>
              <a:rPr lang="it-IT" sz="3200"/>
              <a:t> and </a:t>
            </a:r>
            <a:r>
              <a:rPr lang="it-IT" sz="3200" err="1"/>
              <a:t>contracdictory</a:t>
            </a:r>
            <a:r>
              <a:rPr lang="it-IT" sz="3200"/>
              <a:t>)</a:t>
            </a:r>
            <a:endParaRPr lang="en-GB" sz="3200">
              <a:ea typeface="ＭＳ Ｐゴシック" charset="0"/>
            </a:endParaRPr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35698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dirty="0"/>
              <a:t>INNER AND OUTER COUNTRIES in the beginning</a:t>
            </a:r>
          </a:p>
        </p:txBody>
      </p:sp>
      <p:sp>
        <p:nvSpPr>
          <p:cNvPr id="4" name="Rettangolo 3"/>
          <p:cNvSpPr/>
          <p:nvPr/>
        </p:nvSpPr>
        <p:spPr>
          <a:xfrm>
            <a:off x="352795" y="1443841"/>
            <a:ext cx="8502354" cy="52629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numCol="2">
            <a:spAutoFit/>
          </a:bodyPr>
          <a:lstStyle/>
          <a:p>
            <a:r>
              <a:rPr lang="it-IT" sz="2800" b="1" u="sng" dirty="0">
                <a:solidFill>
                  <a:schemeClr val="bg2"/>
                </a:solidFill>
              </a:rPr>
              <a:t>INNER SIX</a:t>
            </a:r>
          </a:p>
          <a:p>
            <a:r>
              <a:rPr lang="it-IT" sz="2800" dirty="0">
                <a:solidFill>
                  <a:schemeClr val="bg2"/>
                </a:solidFill>
              </a:rPr>
              <a:t>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Belgium 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France 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West Germany 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Italy 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Luxembourg 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Netherlands	</a:t>
            </a:r>
          </a:p>
          <a:p>
            <a:endParaRPr lang="it-IT" sz="2800" dirty="0">
              <a:solidFill>
                <a:schemeClr val="bg2"/>
              </a:solidFill>
            </a:endParaRPr>
          </a:p>
          <a:p>
            <a:endParaRPr lang="it-IT" sz="2800" b="1" u="sng" dirty="0">
              <a:solidFill>
                <a:schemeClr val="bg2"/>
              </a:solidFill>
            </a:endParaRPr>
          </a:p>
          <a:p>
            <a:endParaRPr lang="it-IT" sz="2800" b="1" u="sng" dirty="0">
              <a:solidFill>
                <a:schemeClr val="bg2"/>
              </a:solidFill>
            </a:endParaRPr>
          </a:p>
          <a:p>
            <a:endParaRPr lang="it-IT" sz="2800" b="1" u="sng" dirty="0">
              <a:solidFill>
                <a:schemeClr val="bg2"/>
              </a:solidFill>
            </a:endParaRPr>
          </a:p>
          <a:p>
            <a:r>
              <a:rPr lang="it-IT" sz="2800" b="1" u="sng" dirty="0">
                <a:solidFill>
                  <a:schemeClr val="bg2"/>
                </a:solidFill>
              </a:rPr>
              <a:t>OUTER SEVEN</a:t>
            </a:r>
          </a:p>
          <a:p>
            <a:r>
              <a:rPr lang="it-IT" sz="2800" dirty="0">
                <a:solidFill>
                  <a:schemeClr val="bg2"/>
                </a:solidFill>
              </a:rPr>
              <a:t>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Austria 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Denmark 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Norway 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Portugal 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Sweden  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Switzerland  </a:t>
            </a:r>
          </a:p>
          <a:p>
            <a:r>
              <a:rPr lang="it-IT" sz="2800" dirty="0">
                <a:solidFill>
                  <a:schemeClr val="bg2"/>
                </a:solidFill>
              </a:rPr>
              <a:t>United Kingdom	</a:t>
            </a:r>
          </a:p>
        </p:txBody>
      </p:sp>
    </p:spTree>
    <p:extLst>
      <p:ext uri="{BB962C8B-B14F-4D97-AF65-F5344CB8AC3E}">
        <p14:creationId xmlns:p14="http://schemas.microsoft.com/office/powerpoint/2010/main" val="11565688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>
                <a:effectLst/>
              </a:rPr>
              <a:t>II. </a:t>
            </a:r>
            <a:r>
              <a:rPr lang="it-IT" b="1" err="1">
                <a:effectLst/>
              </a:rPr>
              <a:t>BrIngIng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euroPe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together</a:t>
            </a:r>
            <a:r>
              <a:rPr lang="it-IT" b="1">
                <a:effectLst/>
              </a:rPr>
              <a:t> 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4522" y="1564388"/>
            <a:ext cx="8559558" cy="5024445"/>
          </a:xfrm>
          <a:solidFill>
            <a:srgbClr val="FDF2B9"/>
          </a:solidFill>
        </p:spPr>
        <p:txBody>
          <a:bodyPr/>
          <a:lstStyle/>
          <a:p>
            <a:r>
              <a:rPr lang="it-IT" b="1"/>
              <a:t>1989: Fall fo </a:t>
            </a:r>
            <a:r>
              <a:rPr lang="it-IT" b="1" err="1"/>
              <a:t>Berlin</a:t>
            </a:r>
            <a:r>
              <a:rPr lang="it-IT" b="1"/>
              <a:t> </a:t>
            </a:r>
            <a:r>
              <a:rPr lang="it-IT" b="1" err="1"/>
              <a:t>Wall</a:t>
            </a:r>
            <a:endParaRPr lang="it-IT" b="1"/>
          </a:p>
          <a:p>
            <a:r>
              <a:rPr lang="it-IT" b="1" err="1"/>
              <a:t>Unification</a:t>
            </a:r>
            <a:r>
              <a:rPr lang="it-IT" b="1"/>
              <a:t> of Germany</a:t>
            </a:r>
          </a:p>
          <a:p>
            <a:r>
              <a:rPr lang="it-IT" b="1"/>
              <a:t>EU: 8 </a:t>
            </a:r>
            <a:r>
              <a:rPr lang="it-IT" b="1" err="1"/>
              <a:t>members</a:t>
            </a:r>
            <a:endParaRPr lang="it-IT" b="1"/>
          </a:p>
          <a:p>
            <a:r>
              <a:rPr lang="it-IT" b="1" err="1"/>
              <a:t>Following</a:t>
            </a:r>
            <a:r>
              <a:rPr lang="it-IT" b="1"/>
              <a:t> </a:t>
            </a:r>
            <a:r>
              <a:rPr lang="it-IT" b="1" err="1"/>
              <a:t>enlargment</a:t>
            </a:r>
            <a:r>
              <a:rPr lang="it-IT" b="1"/>
              <a:t> (</a:t>
            </a:r>
            <a:r>
              <a:rPr lang="it-IT" b="1" err="1"/>
              <a:t>still</a:t>
            </a:r>
            <a:r>
              <a:rPr lang="it-IT" b="1"/>
              <a:t> in progress)</a:t>
            </a:r>
          </a:p>
        </p:txBody>
      </p:sp>
    </p:spTree>
    <p:extLst>
      <p:ext uri="{BB962C8B-B14F-4D97-AF65-F5344CB8AC3E}">
        <p14:creationId xmlns:p14="http://schemas.microsoft.com/office/powerpoint/2010/main" val="14178658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>
                <a:effectLst/>
              </a:rPr>
              <a:t>III. </a:t>
            </a:r>
            <a:r>
              <a:rPr lang="it-IT" b="1" err="1">
                <a:effectLst/>
              </a:rPr>
              <a:t>SecurIty</a:t>
            </a:r>
            <a:r>
              <a:rPr lang="it-IT" b="1">
                <a:effectLst/>
              </a:rPr>
              <a:t> </a:t>
            </a:r>
            <a:endParaRPr lang="it-IT"/>
          </a:p>
        </p:txBody>
      </p:sp>
      <p:sp>
        <p:nvSpPr>
          <p:cNvPr id="7" name="Segnaposto contenuto 6"/>
          <p:cNvSpPr>
            <a:spLocks noGrp="1"/>
          </p:cNvSpPr>
          <p:nvPr>
            <p:ph idx="1"/>
          </p:nvPr>
        </p:nvSpPr>
        <p:spPr>
          <a:xfrm>
            <a:off x="189562" y="1630376"/>
            <a:ext cx="8776723" cy="5042786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/>
              <a:t>The </a:t>
            </a:r>
            <a:r>
              <a:rPr lang="it-IT" err="1"/>
              <a:t>mean</a:t>
            </a:r>
            <a:r>
              <a:rPr lang="it-IT"/>
              <a:t> to </a:t>
            </a:r>
            <a:r>
              <a:rPr lang="it-IT" err="1"/>
              <a:t>build</a:t>
            </a:r>
            <a:r>
              <a:rPr lang="it-IT"/>
              <a:t> </a:t>
            </a:r>
            <a:r>
              <a:rPr lang="it-IT" err="1"/>
              <a:t>peace</a:t>
            </a:r>
            <a:r>
              <a:rPr lang="it-IT"/>
              <a:t>.</a:t>
            </a:r>
          </a:p>
          <a:p>
            <a:r>
              <a:rPr lang="it-IT" err="1"/>
              <a:t>Developing</a:t>
            </a:r>
            <a:r>
              <a:rPr lang="it-IT"/>
              <a:t> a genuine </a:t>
            </a:r>
            <a:r>
              <a:rPr lang="it-IT" b="1"/>
              <a:t>EUROPEAN SECURITY </a:t>
            </a:r>
            <a:r>
              <a:rPr lang="it-IT"/>
              <a:t>and </a:t>
            </a:r>
            <a:r>
              <a:rPr lang="it-IT" b="1"/>
              <a:t>DEFENCE POLICY</a:t>
            </a:r>
          </a:p>
          <a:p>
            <a:r>
              <a:rPr lang="it-IT" b="1"/>
              <a:t>INTERNAL and EXTERNAL SECURITY</a:t>
            </a:r>
            <a:endParaRPr lang="it-IT"/>
          </a:p>
          <a:p>
            <a:r>
              <a:rPr lang="it-IT">
                <a:effectLst/>
              </a:rPr>
              <a:t>EU </a:t>
            </a:r>
            <a:r>
              <a:rPr lang="it-IT" err="1">
                <a:effectLst/>
              </a:rPr>
              <a:t>as</a:t>
            </a:r>
            <a:r>
              <a:rPr lang="it-IT">
                <a:effectLst/>
              </a:rPr>
              <a:t> an </a:t>
            </a:r>
            <a:r>
              <a:rPr lang="it-IT" b="1">
                <a:effectLst/>
              </a:rPr>
              <a:t>‘AREA OF FREEDOM, SECURITY AND JUSTICE</a:t>
            </a:r>
            <a:r>
              <a:rPr lang="it-IT">
                <a:effectLst/>
              </a:rPr>
              <a:t>’ </a:t>
            </a:r>
            <a:r>
              <a:rPr lang="it-IT" err="1">
                <a:effectLst/>
              </a:rPr>
              <a:t>where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everyone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has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equal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access</a:t>
            </a:r>
            <a:r>
              <a:rPr lang="it-IT">
                <a:effectLst/>
              </a:rPr>
              <a:t> to </a:t>
            </a:r>
            <a:r>
              <a:rPr lang="it-IT" err="1">
                <a:effectLst/>
              </a:rPr>
              <a:t>justice</a:t>
            </a:r>
            <a:r>
              <a:rPr lang="it-IT">
                <a:effectLst/>
              </a:rPr>
              <a:t> and </a:t>
            </a:r>
            <a:r>
              <a:rPr lang="it-IT" err="1">
                <a:effectLst/>
              </a:rPr>
              <a:t>is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equally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protected</a:t>
            </a:r>
            <a:r>
              <a:rPr lang="it-IT">
                <a:effectLst/>
              </a:rPr>
              <a:t> by the law: a new </a:t>
            </a:r>
            <a:r>
              <a:rPr lang="it-IT" err="1">
                <a:effectLst/>
              </a:rPr>
              <a:t>challenge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that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requires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close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cooperation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between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governments</a:t>
            </a:r>
            <a:r>
              <a:rPr lang="it-IT">
                <a:effectLst/>
              </a:rPr>
              <a:t>. </a:t>
            </a:r>
          </a:p>
          <a:p>
            <a:r>
              <a:rPr lang="it-IT" err="1">
                <a:effectLst/>
              </a:rPr>
              <a:t>Europol</a:t>
            </a:r>
            <a:r>
              <a:rPr lang="it-IT">
                <a:effectLst/>
              </a:rPr>
              <a:t>, the </a:t>
            </a:r>
            <a:r>
              <a:rPr lang="it-IT" err="1">
                <a:effectLst/>
              </a:rPr>
              <a:t>European</a:t>
            </a:r>
            <a:r>
              <a:rPr lang="it-IT">
                <a:effectLst/>
              </a:rPr>
              <a:t> Police Office</a:t>
            </a:r>
            <a:endParaRPr lang="it-IT"/>
          </a:p>
          <a:p>
            <a:endParaRPr lang="it-IT"/>
          </a:p>
        </p:txBody>
      </p:sp>
      <p:sp>
        <p:nvSpPr>
          <p:cNvPr id="3" name="Rettangolo 2"/>
          <p:cNvSpPr/>
          <p:nvPr/>
        </p:nvSpPr>
        <p:spPr>
          <a:xfrm>
            <a:off x="435993" y="1630375"/>
            <a:ext cx="7926957" cy="4431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 baseline="30000"/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66488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>
                <a:effectLst/>
              </a:rPr>
              <a:t>IV. </a:t>
            </a:r>
            <a:r>
              <a:rPr lang="it-IT" b="1" err="1">
                <a:effectLst/>
              </a:rPr>
              <a:t>economIc</a:t>
            </a:r>
            <a:r>
              <a:rPr lang="it-IT" b="1">
                <a:effectLst/>
              </a:rPr>
              <a:t> and </a:t>
            </a:r>
            <a:r>
              <a:rPr lang="it-IT" b="1" err="1">
                <a:effectLst/>
              </a:rPr>
              <a:t>SocIal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SolIdarIty</a:t>
            </a:r>
            <a:r>
              <a:rPr lang="it-IT" b="1">
                <a:effectLst/>
              </a:rPr>
              <a:t> 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9562" y="1828800"/>
            <a:ext cx="8700899" cy="4806445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>
                <a:effectLst/>
              </a:rPr>
              <a:t>The </a:t>
            </a:r>
            <a:r>
              <a:rPr lang="it-IT" err="1">
                <a:effectLst/>
              </a:rPr>
              <a:t>European</a:t>
            </a:r>
            <a:r>
              <a:rPr lang="it-IT">
                <a:effectLst/>
              </a:rPr>
              <a:t> Union </a:t>
            </a:r>
            <a:r>
              <a:rPr lang="it-IT" err="1">
                <a:effectLst/>
              </a:rPr>
              <a:t>was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created</a:t>
            </a:r>
            <a:r>
              <a:rPr lang="it-IT">
                <a:effectLst/>
              </a:rPr>
              <a:t> to </a:t>
            </a:r>
            <a:r>
              <a:rPr lang="it-IT" err="1">
                <a:effectLst/>
              </a:rPr>
              <a:t>achieve</a:t>
            </a:r>
            <a:r>
              <a:rPr lang="it-IT">
                <a:effectLst/>
              </a:rPr>
              <a:t> </a:t>
            </a:r>
            <a:r>
              <a:rPr lang="it-IT" b="1">
                <a:effectLst/>
              </a:rPr>
              <a:t>POLITICAL GOALS</a:t>
            </a:r>
            <a:r>
              <a:rPr lang="it-IT">
                <a:effectLst/>
              </a:rPr>
              <a:t>, </a:t>
            </a:r>
            <a:r>
              <a:rPr lang="it-IT" b="1" err="1">
                <a:effectLst/>
              </a:rPr>
              <a:t>through</a:t>
            </a:r>
            <a:r>
              <a:rPr lang="it-IT" b="1">
                <a:effectLst/>
              </a:rPr>
              <a:t> ECONOMIC COOPERATION</a:t>
            </a:r>
            <a:r>
              <a:rPr lang="it-IT">
                <a:effectLst/>
              </a:rPr>
              <a:t>.</a:t>
            </a:r>
          </a:p>
          <a:p>
            <a:r>
              <a:rPr lang="it-IT">
                <a:effectLst/>
              </a:rPr>
              <a:t>Europe-wide free </a:t>
            </a:r>
            <a:r>
              <a:rPr lang="it-IT" err="1">
                <a:effectLst/>
              </a:rPr>
              <a:t>competition</a:t>
            </a:r>
            <a:r>
              <a:rPr lang="it-IT">
                <a:effectLst/>
              </a:rPr>
              <a:t> must be </a:t>
            </a:r>
            <a:r>
              <a:rPr lang="it-IT" err="1">
                <a:effectLst/>
              </a:rPr>
              <a:t>counterbalanced</a:t>
            </a:r>
            <a:r>
              <a:rPr lang="it-IT">
                <a:effectLst/>
              </a:rPr>
              <a:t> by Europe-wide </a:t>
            </a:r>
            <a:r>
              <a:rPr lang="it-IT" b="1">
                <a:effectLst/>
              </a:rPr>
              <a:t>SOLIDARITY</a:t>
            </a:r>
            <a:r>
              <a:rPr lang="it-IT">
                <a:effectLst/>
              </a:rPr>
              <a:t>. </a:t>
            </a:r>
            <a:endParaRPr lang="it-IT"/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10584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341017"/>
          </a:xfrm>
        </p:spPr>
        <p:txBody>
          <a:bodyPr>
            <a:normAutofit/>
          </a:bodyPr>
          <a:lstStyle/>
          <a:p>
            <a:r>
              <a:rPr lang="it-IT" sz="4000" b="1">
                <a:effectLst/>
              </a:rPr>
              <a:t>V. EU </a:t>
            </a:r>
            <a:r>
              <a:rPr lang="it-IT" sz="4000" b="1" err="1">
                <a:effectLst/>
              </a:rPr>
              <a:t>IdentIty</a:t>
            </a:r>
            <a:r>
              <a:rPr lang="it-IT" sz="4000" b="1">
                <a:effectLst/>
              </a:rPr>
              <a:t> and </a:t>
            </a:r>
            <a:r>
              <a:rPr lang="it-IT" sz="4000" b="1" err="1">
                <a:effectLst/>
              </a:rPr>
              <a:t>dIVerSIty</a:t>
            </a:r>
            <a:r>
              <a:rPr lang="it-IT" sz="4000" b="1">
                <a:effectLst/>
              </a:rPr>
              <a:t> In a </a:t>
            </a:r>
            <a:r>
              <a:rPr lang="it-IT" sz="4000" b="1" err="1">
                <a:effectLst/>
              </a:rPr>
              <a:t>gloBalISed</a:t>
            </a:r>
            <a:r>
              <a:rPr lang="it-IT" sz="4000" b="1">
                <a:effectLst/>
              </a:rPr>
              <a:t> world </a:t>
            </a:r>
            <a:endParaRPr lang="it-IT" sz="400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6" y="1828800"/>
            <a:ext cx="8652933" cy="4690533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b="1">
                <a:effectLst/>
              </a:rPr>
              <a:t>TWO EFFORTS:</a:t>
            </a:r>
          </a:p>
          <a:p>
            <a:pPr marL="457200" indent="-457200">
              <a:buAutoNum type="arabicParenR"/>
            </a:pPr>
            <a:r>
              <a:rPr lang="it-IT" b="1">
                <a:effectLst/>
              </a:rPr>
              <a:t>REDUCE SIGNIFICANT GAPS BETWEEN RICH AND POOR;</a:t>
            </a:r>
          </a:p>
          <a:p>
            <a:pPr marL="457200" indent="-457200">
              <a:buAutoNum type="arabicParenR"/>
            </a:pPr>
            <a:r>
              <a:rPr lang="it-IT" b="1"/>
              <a:t>MANTAIN CULTURAL AND LINGUISTIC IDENTITY OF INDIVIDUAL COUNTRIES. </a:t>
            </a:r>
          </a:p>
          <a:p>
            <a:r>
              <a:rPr lang="it-IT" err="1">
                <a:effectLst/>
              </a:rPr>
              <a:t>Many</a:t>
            </a:r>
            <a:r>
              <a:rPr lang="it-IT">
                <a:effectLst/>
              </a:rPr>
              <a:t> EU </a:t>
            </a:r>
            <a:r>
              <a:rPr lang="it-IT" err="1">
                <a:effectLst/>
              </a:rPr>
              <a:t>activities</a:t>
            </a:r>
            <a:r>
              <a:rPr lang="it-IT">
                <a:effectLst/>
              </a:rPr>
              <a:t> help to </a:t>
            </a:r>
            <a:r>
              <a:rPr lang="it-IT" err="1">
                <a:effectLst/>
              </a:rPr>
              <a:t>promote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regional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specialities</a:t>
            </a:r>
            <a:r>
              <a:rPr lang="it-IT">
                <a:effectLst/>
              </a:rPr>
              <a:t> and the </a:t>
            </a:r>
            <a:r>
              <a:rPr lang="it-IT" err="1">
                <a:effectLst/>
              </a:rPr>
              <a:t>diversity</a:t>
            </a:r>
            <a:r>
              <a:rPr lang="it-IT">
                <a:effectLst/>
              </a:rPr>
              <a:t> of </a:t>
            </a:r>
            <a:r>
              <a:rPr lang="it-IT" err="1">
                <a:effectLst/>
              </a:rPr>
              <a:t>Europe’s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traditions</a:t>
            </a:r>
            <a:r>
              <a:rPr lang="it-IT">
                <a:effectLst/>
              </a:rPr>
              <a:t> and </a:t>
            </a:r>
            <a:r>
              <a:rPr lang="it-IT" err="1">
                <a:effectLst/>
              </a:rPr>
              <a:t>cultures</a:t>
            </a:r>
            <a:r>
              <a:rPr lang="it-IT">
                <a:effectLst/>
              </a:rPr>
              <a:t>. </a:t>
            </a:r>
            <a:endParaRPr lang="it-IT"/>
          </a:p>
          <a:p>
            <a:endParaRPr lang="it-IT">
              <a:effectLst/>
            </a:endParaRPr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91696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>
                <a:effectLst/>
              </a:rPr>
              <a:t>VI. </a:t>
            </a:r>
            <a:r>
              <a:rPr lang="it-IT" b="1" err="1">
                <a:effectLst/>
              </a:rPr>
              <a:t>ValueS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79124" y="1828800"/>
            <a:ext cx="8378643" cy="4749572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2800">
                <a:effectLst/>
              </a:rPr>
              <a:t>EU </a:t>
            </a:r>
            <a:r>
              <a:rPr lang="it-IT" sz="2800" err="1">
                <a:effectLst/>
              </a:rPr>
              <a:t>wishes</a:t>
            </a:r>
            <a:r>
              <a:rPr lang="it-IT" sz="2800">
                <a:effectLst/>
              </a:rPr>
              <a:t> to </a:t>
            </a:r>
            <a:r>
              <a:rPr lang="it-IT" sz="2800" err="1">
                <a:effectLst/>
              </a:rPr>
              <a:t>promote</a:t>
            </a:r>
            <a:r>
              <a:rPr lang="it-IT" sz="2800">
                <a:effectLst/>
              </a:rPr>
              <a:t>: </a:t>
            </a:r>
          </a:p>
          <a:p>
            <a:pPr marL="0" indent="0">
              <a:buNone/>
            </a:pPr>
            <a:r>
              <a:rPr lang="it-IT" sz="2800" b="1">
                <a:effectLst/>
              </a:rPr>
              <a:t>HUMANITARIAN AND PROGRESSIVE VALUE</a:t>
            </a:r>
            <a:r>
              <a:rPr lang="it-IT" sz="2800">
                <a:effectLst/>
              </a:rPr>
              <a:t>.</a:t>
            </a:r>
          </a:p>
          <a:p>
            <a:r>
              <a:rPr lang="it-IT" sz="2800" b="1">
                <a:effectLst/>
              </a:rPr>
              <a:t>CHARTER OF FOUNDAMENTAL RIGHTS of the EU</a:t>
            </a:r>
            <a:r>
              <a:rPr lang="it-IT" sz="2800">
                <a:effectLst/>
              </a:rPr>
              <a:t> (</a:t>
            </a:r>
            <a:r>
              <a:rPr lang="it-IT" sz="2800" i="1" err="1">
                <a:effectLst/>
              </a:rPr>
              <a:t>different</a:t>
            </a:r>
            <a:r>
              <a:rPr lang="it-IT" sz="2800" i="1">
                <a:effectLst/>
              </a:rPr>
              <a:t> by ECHR</a:t>
            </a:r>
            <a:r>
              <a:rPr lang="it-IT" sz="2800">
                <a:effectLst/>
              </a:rPr>
              <a:t>) </a:t>
            </a:r>
            <a:r>
              <a:rPr lang="it-IT" sz="2800" err="1">
                <a:effectLst/>
              </a:rPr>
              <a:t>proclaimed</a:t>
            </a:r>
            <a:r>
              <a:rPr lang="it-IT" sz="2800">
                <a:effectLst/>
              </a:rPr>
              <a:t> in </a:t>
            </a:r>
            <a:r>
              <a:rPr lang="it-IT" sz="2800" err="1">
                <a:effectLst/>
              </a:rPr>
              <a:t>Nice</a:t>
            </a:r>
            <a:r>
              <a:rPr lang="it-IT" sz="2800">
                <a:effectLst/>
              </a:rPr>
              <a:t> in </a:t>
            </a:r>
            <a:r>
              <a:rPr lang="it-IT" sz="2800" err="1">
                <a:effectLst/>
              </a:rPr>
              <a:t>December</a:t>
            </a:r>
            <a:r>
              <a:rPr lang="it-IT" sz="2800">
                <a:effectLst/>
              </a:rPr>
              <a:t> 2000: sets out </a:t>
            </a:r>
            <a:r>
              <a:rPr lang="it-IT" sz="2800" err="1">
                <a:effectLst/>
              </a:rPr>
              <a:t>all</a:t>
            </a:r>
            <a:r>
              <a:rPr lang="it-IT" sz="2800">
                <a:effectLst/>
              </a:rPr>
              <a:t> the </a:t>
            </a:r>
            <a:r>
              <a:rPr lang="it-IT" sz="2800" err="1">
                <a:effectLst/>
              </a:rPr>
              <a:t>rights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recognised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today</a:t>
            </a:r>
            <a:r>
              <a:rPr lang="it-IT" sz="2800">
                <a:effectLst/>
              </a:rPr>
              <a:t> by the </a:t>
            </a:r>
            <a:r>
              <a:rPr lang="it-IT" sz="2800" err="1">
                <a:effectLst/>
              </a:rPr>
              <a:t>EU’s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Member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States</a:t>
            </a:r>
            <a:r>
              <a:rPr lang="it-IT" sz="2800">
                <a:effectLst/>
              </a:rPr>
              <a:t> and </a:t>
            </a:r>
            <a:r>
              <a:rPr lang="it-IT" sz="2800" err="1">
                <a:effectLst/>
              </a:rPr>
              <a:t>their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citizen</a:t>
            </a:r>
            <a:r>
              <a:rPr lang="it-IT" sz="2800">
                <a:effectLst/>
              </a:rPr>
              <a:t>. </a:t>
            </a:r>
          </a:p>
          <a:p>
            <a:r>
              <a:rPr lang="it-IT" sz="2800" err="1">
                <a:effectLst/>
              </a:rPr>
              <a:t>Now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legally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binding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thanks</a:t>
            </a:r>
            <a:r>
              <a:rPr lang="it-IT" sz="2800">
                <a:effectLst/>
              </a:rPr>
              <a:t> to the </a:t>
            </a:r>
            <a:r>
              <a:rPr lang="it-IT" sz="2800" err="1">
                <a:effectLst/>
              </a:rPr>
              <a:t>Treaty</a:t>
            </a:r>
            <a:r>
              <a:rPr lang="it-IT" sz="2800">
                <a:effectLst/>
              </a:rPr>
              <a:t> of </a:t>
            </a:r>
            <a:r>
              <a:rPr lang="it-IT" sz="2800" err="1">
                <a:effectLst/>
              </a:rPr>
              <a:t>Lisbon</a:t>
            </a:r>
            <a:r>
              <a:rPr lang="it-IT" sz="2800">
                <a:effectLst/>
              </a:rPr>
              <a:t> (</a:t>
            </a:r>
            <a:r>
              <a:rPr lang="it-IT" sz="2800" err="1">
                <a:effectLst/>
              </a:rPr>
              <a:t>which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came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into</a:t>
            </a:r>
            <a:r>
              <a:rPr lang="it-IT" sz="2800">
                <a:effectLst/>
              </a:rPr>
              <a:t> force on 1 </a:t>
            </a:r>
            <a:r>
              <a:rPr lang="it-IT" sz="2800" err="1">
                <a:effectLst/>
              </a:rPr>
              <a:t>December</a:t>
            </a:r>
            <a:r>
              <a:rPr lang="it-IT" sz="2800">
                <a:effectLst/>
              </a:rPr>
              <a:t> 2009). </a:t>
            </a:r>
            <a:endParaRPr lang="it-IT" sz="2800"/>
          </a:p>
        </p:txBody>
      </p:sp>
    </p:spTree>
    <p:extLst>
      <p:ext uri="{BB962C8B-B14F-4D97-AF65-F5344CB8AC3E}">
        <p14:creationId xmlns:p14="http://schemas.microsoft.com/office/powerpoint/2010/main" val="24788642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4" descr="feather-foundatio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1725"/>
            <a:ext cx="8736013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427913" cy="1143000"/>
          </a:xfrm>
        </p:spPr>
        <p:txBody>
          <a:bodyPr/>
          <a:lstStyle/>
          <a:p>
            <a:pPr eaLnBrk="1" hangingPunct="1"/>
            <a:r>
              <a:rPr lang="en-GB">
                <a:latin typeface="Verdana" charset="0"/>
              </a:rPr>
              <a:t>            Founders</a:t>
            </a:r>
            <a:endParaRPr lang="en-US">
              <a:latin typeface="Verdana" charset="0"/>
            </a:endParaRPr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1855788" y="1295400"/>
            <a:ext cx="5688012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en-US" sz="1500" b="1">
                <a:solidFill>
                  <a:schemeClr val="accent2"/>
                </a:solidFill>
                <a:latin typeface="Verdana" charset="0"/>
              </a:rPr>
              <a:t>New ideas for lasting peace and prosperity…</a:t>
            </a:r>
            <a:endParaRPr lang="en-US" sz="1500" b="1" i="1">
              <a:solidFill>
                <a:srgbClr val="003366"/>
              </a:solidFill>
              <a:latin typeface="Verdana" charset="0"/>
            </a:endParaRPr>
          </a:p>
        </p:txBody>
      </p:sp>
      <p:sp>
        <p:nvSpPr>
          <p:cNvPr id="2053" name="Text Box 15"/>
          <p:cNvSpPr txBox="1">
            <a:spLocks noChangeArrowheads="1"/>
          </p:cNvSpPr>
          <p:nvPr/>
        </p:nvSpPr>
        <p:spPr bwMode="auto">
          <a:xfrm>
            <a:off x="971550" y="3452813"/>
            <a:ext cx="20161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Konrad Adenauer</a:t>
            </a:r>
          </a:p>
        </p:txBody>
      </p:sp>
      <p:sp>
        <p:nvSpPr>
          <p:cNvPr id="2054" name="Text Box 16"/>
          <p:cNvSpPr txBox="1">
            <a:spLocks noChangeArrowheads="1"/>
          </p:cNvSpPr>
          <p:nvPr/>
        </p:nvSpPr>
        <p:spPr bwMode="auto">
          <a:xfrm>
            <a:off x="971550" y="5845175"/>
            <a:ext cx="2016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Robert Schuman</a:t>
            </a:r>
          </a:p>
        </p:txBody>
      </p:sp>
      <p:sp>
        <p:nvSpPr>
          <p:cNvPr id="2055" name="Text Box 17"/>
          <p:cNvSpPr txBox="1">
            <a:spLocks noChangeArrowheads="1"/>
          </p:cNvSpPr>
          <p:nvPr/>
        </p:nvSpPr>
        <p:spPr bwMode="auto">
          <a:xfrm>
            <a:off x="3348038" y="4676775"/>
            <a:ext cx="2016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Winston Churchill</a:t>
            </a:r>
          </a:p>
        </p:txBody>
      </p:sp>
      <p:sp>
        <p:nvSpPr>
          <p:cNvPr id="2056" name="Text Box 18"/>
          <p:cNvSpPr txBox="1">
            <a:spLocks noChangeArrowheads="1"/>
          </p:cNvSpPr>
          <p:nvPr/>
        </p:nvSpPr>
        <p:spPr bwMode="auto">
          <a:xfrm>
            <a:off x="5724525" y="3452813"/>
            <a:ext cx="20161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Alcide De Gasperi</a:t>
            </a:r>
          </a:p>
        </p:txBody>
      </p:sp>
      <p:sp>
        <p:nvSpPr>
          <p:cNvPr id="2057" name="Text Box 19"/>
          <p:cNvSpPr txBox="1">
            <a:spLocks noChangeArrowheads="1"/>
          </p:cNvSpPr>
          <p:nvPr/>
        </p:nvSpPr>
        <p:spPr bwMode="auto">
          <a:xfrm>
            <a:off x="5724525" y="5845175"/>
            <a:ext cx="20161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200" b="1">
                <a:solidFill>
                  <a:schemeClr val="accent2"/>
                </a:solidFill>
              </a:rPr>
              <a:t>Jean Monnet</a:t>
            </a:r>
          </a:p>
        </p:txBody>
      </p:sp>
    </p:spTree>
    <p:extLst>
      <p:ext uri="{BB962C8B-B14F-4D97-AF65-F5344CB8AC3E}">
        <p14:creationId xmlns:p14="http://schemas.microsoft.com/office/powerpoint/2010/main" val="33730534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FIRST STEP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2256" y="1828800"/>
            <a:ext cx="8530292" cy="4692698"/>
          </a:xfrm>
          <a:solidFill>
            <a:srgbClr val="FDF2B9"/>
          </a:solidFill>
        </p:spPr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Ø"/>
            </a:pPr>
            <a:r>
              <a:rPr lang="it-IT" sz="4800">
                <a:effectLst/>
                <a:latin typeface="Webdings"/>
              </a:rPr>
              <a:t> </a:t>
            </a:r>
            <a:r>
              <a:rPr lang="it-IT" sz="4800" b="1">
                <a:effectLst/>
              </a:rPr>
              <a:t>1951</a:t>
            </a:r>
            <a:r>
              <a:rPr lang="it-IT" sz="4000" b="1">
                <a:effectLst/>
              </a:rPr>
              <a:t>: </a:t>
            </a:r>
          </a:p>
          <a:p>
            <a:pPr marL="0" indent="0" algn="ctr">
              <a:buNone/>
            </a:pPr>
            <a:r>
              <a:rPr lang="it-IT" sz="4000" b="1" u="sng" err="1">
                <a:solidFill>
                  <a:srgbClr val="FF0000"/>
                </a:solidFill>
                <a:effectLst/>
              </a:rPr>
              <a:t>Treaty</a:t>
            </a:r>
            <a:r>
              <a:rPr lang="it-IT" sz="4000" b="1" u="sng">
                <a:solidFill>
                  <a:srgbClr val="FF0000"/>
                </a:solidFill>
                <a:effectLst/>
              </a:rPr>
              <a:t> of Paris </a:t>
            </a:r>
            <a:r>
              <a:rPr lang="it-IT" sz="4000">
                <a:effectLst/>
              </a:rPr>
              <a:t>of (18 April 1951)</a:t>
            </a:r>
            <a:endParaRPr lang="it-IT" sz="4000" b="1">
              <a:effectLst/>
            </a:endParaRPr>
          </a:p>
          <a:p>
            <a:pPr marL="0" indent="0" algn="ctr">
              <a:buNone/>
            </a:pPr>
            <a:r>
              <a:rPr lang="it-IT" sz="2800" b="1">
                <a:effectLst/>
              </a:rPr>
              <a:t>The </a:t>
            </a:r>
            <a:r>
              <a:rPr lang="it-IT" sz="2800" b="1" err="1">
                <a:effectLst/>
              </a:rPr>
              <a:t>European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Coal</a:t>
            </a:r>
            <a:r>
              <a:rPr lang="it-IT" sz="2800" b="1">
                <a:effectLst/>
              </a:rPr>
              <a:t> and Steel Community (</a:t>
            </a:r>
            <a:r>
              <a:rPr lang="it-IT" sz="4400" b="1">
                <a:solidFill>
                  <a:srgbClr val="FF0000"/>
                </a:solidFill>
                <a:effectLst/>
              </a:rPr>
              <a:t>ECSC</a:t>
            </a:r>
            <a:r>
              <a:rPr lang="it-IT" sz="2800" b="1">
                <a:effectLst/>
              </a:rPr>
              <a:t>) </a:t>
            </a:r>
            <a:r>
              <a:rPr lang="it-IT" sz="2800" b="1" err="1">
                <a:effectLst/>
              </a:rPr>
              <a:t>was</a:t>
            </a:r>
            <a:r>
              <a:rPr lang="it-IT" sz="2800" b="1">
                <a:effectLst/>
              </a:rPr>
              <a:t> set up by the </a:t>
            </a:r>
            <a:r>
              <a:rPr lang="it-IT" sz="2800" b="1" err="1">
                <a:effectLst/>
              </a:rPr>
              <a:t>six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founding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members</a:t>
            </a:r>
            <a:r>
              <a:rPr lang="it-IT" sz="2800" b="1">
                <a:effectLst/>
              </a:rPr>
              <a:t>: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ITALY, GERMANY, FRANCE, BELGIUM, NEDERLANDS, LUXEMBOURG</a:t>
            </a:r>
          </a:p>
          <a:p>
            <a:r>
              <a:rPr lang="it-IT" sz="2800">
                <a:effectLst/>
              </a:rPr>
              <a:t>The </a:t>
            </a:r>
            <a:r>
              <a:rPr lang="it-IT" sz="2800" err="1">
                <a:effectLst/>
              </a:rPr>
              <a:t>aim</a:t>
            </a:r>
            <a:r>
              <a:rPr lang="it-IT" sz="2800">
                <a:effectLst/>
              </a:rPr>
              <a:t>: to </a:t>
            </a:r>
            <a:r>
              <a:rPr lang="it-IT" sz="2800" err="1">
                <a:effectLst/>
              </a:rPr>
              <a:t>secure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peace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between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European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nations</a:t>
            </a:r>
            <a:r>
              <a:rPr lang="it-IT" sz="2800">
                <a:effectLst/>
              </a:rPr>
              <a:t> and </a:t>
            </a:r>
            <a:r>
              <a:rPr lang="it-IT" sz="2800" err="1">
                <a:effectLst/>
              </a:rPr>
              <a:t>bring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them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together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as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equals</a:t>
            </a:r>
            <a:r>
              <a:rPr lang="it-IT" sz="2800">
                <a:effectLst/>
              </a:rPr>
              <a:t>, </a:t>
            </a:r>
            <a:r>
              <a:rPr lang="it-IT" sz="2800" err="1">
                <a:effectLst/>
              </a:rPr>
              <a:t>cooperating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within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shared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institutions</a:t>
            </a:r>
            <a:r>
              <a:rPr lang="it-IT" sz="2800">
                <a:effectLst/>
              </a:rPr>
              <a:t>. </a:t>
            </a:r>
            <a:endParaRPr lang="it-IT" sz="2800"/>
          </a:p>
          <a:p>
            <a:pPr marL="0" indent="0">
              <a:buNone/>
            </a:pPr>
            <a:endParaRPr lang="it-IT" sz="2800"/>
          </a:p>
          <a:p>
            <a:pPr marL="0" indent="0">
              <a:buNone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89866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6600" y="2667000"/>
            <a:ext cx="5715000" cy="419100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>
                <a:latin typeface="Verdana" charset="0"/>
                <a:ea typeface="ＭＳ Ｐゴシック" charset="0"/>
              </a:rPr>
              <a:t>After the World War II the aim was to secure peace among Europe</a:t>
            </a:r>
            <a:r>
              <a:rPr lang="ja-JP" altLang="en-US">
                <a:latin typeface="Verdana" charset="0"/>
                <a:ea typeface="ＭＳ Ｐゴシック" charset="0"/>
              </a:rPr>
              <a:t>’</a:t>
            </a:r>
            <a:r>
              <a:rPr lang="en-US">
                <a:latin typeface="Verdana" charset="0"/>
                <a:ea typeface="ＭＳ Ｐゴシック" charset="0"/>
              </a:rPr>
              <a:t>s victorious and bring European States together as equals, cooperating within shared institutions.</a:t>
            </a:r>
          </a:p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>
                <a:latin typeface="Verdana" charset="0"/>
                <a:ea typeface="ＭＳ Ｐゴシック" charset="0"/>
              </a:rPr>
              <a:t>Based on a plan by French Foreign Minister </a:t>
            </a:r>
            <a:br>
              <a:rPr lang="en-US">
                <a:latin typeface="Verdana" charset="0"/>
                <a:ea typeface="ＭＳ Ｐゴシック" charset="0"/>
              </a:rPr>
            </a:br>
            <a:r>
              <a:rPr lang="en-US">
                <a:latin typeface="Verdana" charset="0"/>
                <a:ea typeface="ＭＳ Ｐゴシック" charset="0"/>
              </a:rPr>
              <a:t>Robert Schuman.</a:t>
            </a:r>
          </a:p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>
                <a:latin typeface="Verdana" charset="0"/>
                <a:ea typeface="ＭＳ Ｐゴシック" charset="0"/>
              </a:rPr>
              <a:t>Six founding countries – Belgium, the Federal Republic of Germany, France, Italy, Luxembourg and the Netherlands – signed a treaty to run heavy industries (coal and steel) under common management. </a:t>
            </a:r>
          </a:p>
        </p:txBody>
      </p:sp>
      <p:pic>
        <p:nvPicPr>
          <p:cNvPr id="10245" name="Picture 8" descr="Monnet &amp; Steel Ingot 4 PP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411413"/>
            <a:ext cx="2816225" cy="1855787"/>
          </a:xfrm>
          <a:prstGeom prst="rect">
            <a:avLst/>
          </a:prstGeom>
          <a:noFill/>
          <a:ln w="9525">
            <a:solidFill>
              <a:srgbClr val="4C4C4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Text Box 11"/>
          <p:cNvSpPr txBox="1">
            <a:spLocks noChangeArrowheads="1"/>
          </p:cNvSpPr>
          <p:nvPr/>
        </p:nvSpPr>
        <p:spPr bwMode="auto">
          <a:xfrm>
            <a:off x="4267200" y="1600200"/>
            <a:ext cx="3657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>
                <a:solidFill>
                  <a:srgbClr val="C21418"/>
                </a:solidFill>
                <a:latin typeface="Verdana" charset="0"/>
              </a:rPr>
              <a:t>European Coal and </a:t>
            </a:r>
            <a:br>
              <a:rPr lang="en-US" sz="2800">
                <a:solidFill>
                  <a:srgbClr val="C21418"/>
                </a:solidFill>
                <a:latin typeface="Verdana" charset="0"/>
              </a:rPr>
            </a:br>
            <a:r>
              <a:rPr lang="en-US" sz="2800">
                <a:solidFill>
                  <a:srgbClr val="C21418"/>
                </a:solidFill>
                <a:latin typeface="Verdana" charset="0"/>
              </a:rPr>
              <a:t>Steel Community</a:t>
            </a:r>
          </a:p>
        </p:txBody>
      </p:sp>
      <p:sp>
        <p:nvSpPr>
          <p:cNvPr id="10247" name="Text Box 14"/>
          <p:cNvSpPr txBox="1">
            <a:spLocks noChangeArrowheads="1"/>
          </p:cNvSpPr>
          <p:nvPr/>
        </p:nvSpPr>
        <p:spPr bwMode="auto">
          <a:xfrm>
            <a:off x="219075" y="4371975"/>
            <a:ext cx="27527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100" i="1">
                <a:solidFill>
                  <a:srgbClr val="333399"/>
                </a:solidFill>
                <a:latin typeface="Verdana" charset="0"/>
              </a:rPr>
              <a:t>Jean Monnet and other leaders with </a:t>
            </a:r>
          </a:p>
          <a:p>
            <a:r>
              <a:rPr lang="en-US" sz="1100" i="1">
                <a:solidFill>
                  <a:srgbClr val="333399"/>
                </a:solidFill>
                <a:latin typeface="Verdana" charset="0"/>
              </a:rPr>
              <a:t>the first </a:t>
            </a:r>
            <a:r>
              <a:rPr lang="ja-JP" altLang="en-US" sz="1100" i="1">
                <a:solidFill>
                  <a:srgbClr val="333399"/>
                </a:solidFill>
                <a:latin typeface="Verdana" charset="0"/>
              </a:rPr>
              <a:t>“</a:t>
            </a:r>
            <a:r>
              <a:rPr lang="en-US" sz="1100" i="1">
                <a:solidFill>
                  <a:srgbClr val="333399"/>
                </a:solidFill>
                <a:latin typeface="Verdana" charset="0"/>
              </a:rPr>
              <a:t>European</a:t>
            </a:r>
            <a:r>
              <a:rPr lang="ja-JP" altLang="en-US" sz="1100" i="1">
                <a:solidFill>
                  <a:srgbClr val="333399"/>
                </a:solidFill>
                <a:latin typeface="Verdana" charset="0"/>
              </a:rPr>
              <a:t>”</a:t>
            </a:r>
            <a:r>
              <a:rPr lang="en-US" sz="1100" i="1">
                <a:solidFill>
                  <a:srgbClr val="333399"/>
                </a:solidFill>
                <a:latin typeface="Verdana" charset="0"/>
              </a:rPr>
              <a:t> ingot of steel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5400" b="1">
                <a:latin typeface="+mn-lt"/>
              </a:rPr>
              <a:t>1951</a:t>
            </a:r>
          </a:p>
        </p:txBody>
      </p:sp>
    </p:spTree>
    <p:extLst>
      <p:ext uri="{BB962C8B-B14F-4D97-AF65-F5344CB8AC3E}">
        <p14:creationId xmlns:p14="http://schemas.microsoft.com/office/powerpoint/2010/main" val="6343748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SECOND STEP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2693" y="1668290"/>
            <a:ext cx="8814636" cy="5042787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Ø"/>
            </a:pPr>
            <a:r>
              <a:rPr lang="it-IT" sz="4400">
                <a:effectLst/>
                <a:latin typeface="Webdings"/>
              </a:rPr>
              <a:t> </a:t>
            </a:r>
            <a:r>
              <a:rPr lang="it-IT" sz="4400" b="1">
                <a:effectLst/>
              </a:rPr>
              <a:t>1957</a:t>
            </a:r>
            <a:r>
              <a:rPr lang="it-IT" sz="2800" b="1">
                <a:effectLst/>
              </a:rPr>
              <a:t>: 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The </a:t>
            </a:r>
            <a:r>
              <a:rPr lang="it-IT" sz="2800" b="1" err="1">
                <a:effectLst/>
              </a:rPr>
              <a:t>same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six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countries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sign</a:t>
            </a:r>
            <a:r>
              <a:rPr lang="it-IT" sz="2800" b="1">
                <a:effectLst/>
              </a:rPr>
              <a:t> the </a:t>
            </a:r>
            <a:r>
              <a:rPr lang="it-IT" sz="3600" b="1" u="sng" err="1">
                <a:solidFill>
                  <a:srgbClr val="FF0000"/>
                </a:solidFill>
                <a:effectLst/>
              </a:rPr>
              <a:t>Treaty</a:t>
            </a:r>
            <a:r>
              <a:rPr lang="it-IT" sz="3600" b="1" u="sng">
                <a:solidFill>
                  <a:srgbClr val="FF0000"/>
                </a:solidFill>
                <a:effectLst/>
              </a:rPr>
              <a:t> of Rome </a:t>
            </a:r>
            <a:r>
              <a:rPr lang="it-IT" sz="2800" b="1">
                <a:effectLst/>
              </a:rPr>
              <a:t>(25 March 1957), </a:t>
            </a:r>
            <a:r>
              <a:rPr lang="it-IT" sz="2800" b="1" err="1">
                <a:effectLst/>
              </a:rPr>
              <a:t>setting</a:t>
            </a:r>
            <a:r>
              <a:rPr lang="it-IT" sz="2800" b="1">
                <a:effectLst/>
              </a:rPr>
              <a:t> up:</a:t>
            </a:r>
          </a:p>
          <a:p>
            <a:pPr>
              <a:buFontTx/>
              <a:buChar char="-"/>
            </a:pPr>
            <a:r>
              <a:rPr lang="it-IT" sz="2800" b="1">
                <a:effectLst/>
              </a:rPr>
              <a:t>the </a:t>
            </a:r>
            <a:r>
              <a:rPr lang="it-IT" sz="2800" b="1" err="1">
                <a:effectLst/>
              </a:rPr>
              <a:t>European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Economic</a:t>
            </a:r>
            <a:r>
              <a:rPr lang="it-IT" sz="2800" b="1">
                <a:effectLst/>
              </a:rPr>
              <a:t> Community (</a:t>
            </a:r>
            <a:r>
              <a:rPr lang="it-IT" sz="4400" b="1">
                <a:solidFill>
                  <a:srgbClr val="FF0000"/>
                </a:solidFill>
                <a:effectLst/>
              </a:rPr>
              <a:t>EEC</a:t>
            </a:r>
            <a:r>
              <a:rPr lang="it-IT" sz="2800" b="1">
                <a:effectLst/>
              </a:rPr>
              <a:t>)</a:t>
            </a:r>
          </a:p>
          <a:p>
            <a:pPr marL="0" indent="0">
              <a:buNone/>
            </a:pPr>
            <a:r>
              <a:rPr lang="it-IT" sz="2800">
                <a:effectLst/>
              </a:rPr>
              <a:t>EEC </a:t>
            </a:r>
            <a:r>
              <a:rPr lang="it-IT" sz="2800" err="1">
                <a:effectLst/>
              </a:rPr>
              <a:t>would</a:t>
            </a:r>
            <a:r>
              <a:rPr lang="it-IT" sz="2800">
                <a:effectLst/>
              </a:rPr>
              <a:t> involve building a </a:t>
            </a:r>
            <a:r>
              <a:rPr lang="it-IT" sz="2800" err="1">
                <a:effectLst/>
              </a:rPr>
              <a:t>wider</a:t>
            </a:r>
            <a:r>
              <a:rPr lang="it-IT" sz="2800">
                <a:effectLst/>
              </a:rPr>
              <a:t> common market </a:t>
            </a:r>
            <a:r>
              <a:rPr lang="it-IT" sz="2800" err="1">
                <a:effectLst/>
              </a:rPr>
              <a:t>covering</a:t>
            </a:r>
            <a:r>
              <a:rPr lang="it-IT" sz="2800">
                <a:effectLst/>
              </a:rPr>
              <a:t> a </a:t>
            </a:r>
            <a:r>
              <a:rPr lang="it-IT" sz="2800" err="1">
                <a:effectLst/>
              </a:rPr>
              <a:t>whole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range</a:t>
            </a:r>
            <a:r>
              <a:rPr lang="it-IT" sz="2800">
                <a:effectLst/>
              </a:rPr>
              <a:t> of </a:t>
            </a:r>
            <a:r>
              <a:rPr lang="it-IT" sz="2800" err="1">
                <a:effectLst/>
              </a:rPr>
              <a:t>goods</a:t>
            </a:r>
            <a:r>
              <a:rPr lang="it-IT" sz="2800">
                <a:effectLst/>
              </a:rPr>
              <a:t> and </a:t>
            </a:r>
            <a:r>
              <a:rPr lang="it-IT" sz="2800" err="1">
                <a:effectLst/>
              </a:rPr>
              <a:t>services</a:t>
            </a:r>
            <a:r>
              <a:rPr lang="it-IT" sz="2800">
                <a:effectLst/>
              </a:rPr>
              <a:t>. </a:t>
            </a:r>
          </a:p>
          <a:p>
            <a:pPr>
              <a:buFontTx/>
              <a:buChar char="-"/>
            </a:pPr>
            <a:r>
              <a:rPr lang="it-IT" sz="2800" b="1">
                <a:effectLst/>
              </a:rPr>
              <a:t>the </a:t>
            </a:r>
            <a:r>
              <a:rPr lang="it-IT" sz="2800" b="1" err="1">
                <a:effectLst/>
              </a:rPr>
              <a:t>European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Atomic</a:t>
            </a:r>
            <a:r>
              <a:rPr lang="it-IT" sz="2800" b="1">
                <a:effectLst/>
              </a:rPr>
              <a:t> Energy Community (</a:t>
            </a:r>
            <a:r>
              <a:rPr lang="it-IT" sz="4400" b="1" err="1">
                <a:solidFill>
                  <a:srgbClr val="FF0000"/>
                </a:solidFill>
                <a:effectLst/>
              </a:rPr>
              <a:t>Euratom</a:t>
            </a:r>
            <a:r>
              <a:rPr lang="it-IT" sz="2800" b="1">
                <a:effectLst/>
              </a:rPr>
              <a:t>). </a:t>
            </a:r>
            <a:r>
              <a:rPr lang="it-IT">
                <a:effectLst/>
                <a:latin typeface="Webdings"/>
              </a:rPr>
              <a:t> 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46949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5400" b="1">
                <a:latin typeface="+mn-lt"/>
                <a:ea typeface="ＭＳ Ｐゴシック" charset="0"/>
              </a:rPr>
              <a:t>1957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35919" y="2556801"/>
            <a:ext cx="4608081" cy="380113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 sz="1800">
                <a:latin typeface="Verdana" charset="0"/>
                <a:ea typeface="ＭＳ Ｐゴシック" charset="0"/>
              </a:rPr>
              <a:t>The six founding countries expanded cooperation to other economic sectors, creating the European Economic Community (EEC) – or </a:t>
            </a:r>
            <a:r>
              <a:rPr lang="ja-JP" altLang="en-US" sz="1800">
                <a:latin typeface="Verdana" charset="0"/>
                <a:ea typeface="ＭＳ Ｐゴシック" charset="0"/>
              </a:rPr>
              <a:t>“</a:t>
            </a:r>
            <a:r>
              <a:rPr lang="en-US" sz="1800">
                <a:latin typeface="Verdana" charset="0"/>
                <a:ea typeface="ＭＳ Ｐゴシック" charset="0"/>
              </a:rPr>
              <a:t>common market.</a:t>
            </a:r>
            <a:r>
              <a:rPr lang="ja-JP" altLang="en-US" sz="1800">
                <a:latin typeface="Verdana" charset="0"/>
                <a:ea typeface="ＭＳ Ｐゴシック" charset="0"/>
              </a:rPr>
              <a:t>”</a:t>
            </a:r>
            <a:endParaRPr lang="en-US" sz="1800">
              <a:latin typeface="Verdana" charset="0"/>
              <a:ea typeface="ＭＳ Ｐゴシック" charset="0"/>
            </a:endParaRPr>
          </a:p>
          <a:p>
            <a:pPr eaLnBrk="1" hangingPunct="1">
              <a:lnSpc>
                <a:spcPct val="120000"/>
              </a:lnSpc>
              <a:buClr>
                <a:srgbClr val="333399"/>
              </a:buClr>
            </a:pPr>
            <a:r>
              <a:rPr lang="en-US" sz="1800">
                <a:latin typeface="Verdana" charset="0"/>
                <a:ea typeface="ＭＳ Ｐゴシック" charset="0"/>
              </a:rPr>
              <a:t>As a result, people, goods, services, and capital today move freely across the Union.</a:t>
            </a:r>
          </a:p>
        </p:txBody>
      </p:sp>
      <p:pic>
        <p:nvPicPr>
          <p:cNvPr id="11269" name="Picture 8" descr="Treaty of Rome 4 PP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22438"/>
            <a:ext cx="4191000" cy="2087562"/>
          </a:xfrm>
          <a:prstGeom prst="rect">
            <a:avLst/>
          </a:prstGeom>
          <a:noFill/>
          <a:ln w="9525">
            <a:solidFill>
              <a:srgbClr val="4C4C4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11"/>
          <p:cNvSpPr txBox="1">
            <a:spLocks noChangeArrowheads="1"/>
          </p:cNvSpPr>
          <p:nvPr/>
        </p:nvSpPr>
        <p:spPr bwMode="auto">
          <a:xfrm>
            <a:off x="914400" y="3916363"/>
            <a:ext cx="249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200" i="1">
                <a:solidFill>
                  <a:srgbClr val="333399"/>
                </a:solidFill>
                <a:latin typeface="Verdana" charset="0"/>
              </a:rPr>
              <a:t>Signing of the Treaty of Rome</a:t>
            </a:r>
          </a:p>
        </p:txBody>
      </p:sp>
      <p:pic>
        <p:nvPicPr>
          <p:cNvPr id="11272" name="Picture 12" descr="EUAnniversaryLogosnew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4724400"/>
            <a:ext cx="2416175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684367" y="1722438"/>
            <a:ext cx="4321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>
                <a:solidFill>
                  <a:srgbClr val="C21418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Verdana" charset="0"/>
                <a:ea typeface="ＭＳ Ｐゴシック" charset="0"/>
                <a:cs typeface="+mj-cs"/>
              </a:rPr>
              <a:t>Treaty of Rome</a:t>
            </a:r>
          </a:p>
        </p:txBody>
      </p:sp>
    </p:spTree>
    <p:extLst>
      <p:ext uri="{BB962C8B-B14F-4D97-AF65-F5344CB8AC3E}">
        <p14:creationId xmlns:p14="http://schemas.microsoft.com/office/powerpoint/2010/main" val="32346925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EURATOM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674" y="1794933"/>
            <a:ext cx="8365066" cy="4805363"/>
          </a:xfrm>
          <a:solidFill>
            <a:schemeClr val="tx2"/>
          </a:solidFill>
        </p:spPr>
        <p:txBody>
          <a:bodyPr/>
          <a:lstStyle/>
          <a:p>
            <a:pPr marL="0" indent="0">
              <a:buNone/>
            </a:pPr>
            <a:r>
              <a:rPr lang="it-IT" sz="2800">
                <a:effectLst/>
              </a:rPr>
              <a:t>The </a:t>
            </a:r>
            <a:r>
              <a:rPr lang="it-IT" sz="2800" err="1">
                <a:effectLst/>
              </a:rPr>
              <a:t>principal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aims</a:t>
            </a:r>
            <a:r>
              <a:rPr lang="it-IT" sz="2800">
                <a:effectLst/>
              </a:rPr>
              <a:t> of the </a:t>
            </a:r>
            <a:r>
              <a:rPr lang="it-IT" sz="2800" err="1">
                <a:effectLst/>
              </a:rPr>
              <a:t>Euratom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Treaty</a:t>
            </a:r>
            <a:r>
              <a:rPr lang="it-IT" sz="2800">
                <a:effectLst/>
              </a:rPr>
              <a:t> include: </a:t>
            </a:r>
            <a:endParaRPr lang="it-IT" sz="2800"/>
          </a:p>
          <a:p>
            <a:pPr marL="514350" indent="-514350">
              <a:buAutoNum type="arabicParenR"/>
            </a:pPr>
            <a:r>
              <a:rPr lang="it-IT" sz="2800">
                <a:effectLst/>
              </a:rPr>
              <a:t>the promotion of </a:t>
            </a:r>
            <a:r>
              <a:rPr lang="it-IT" sz="2800" err="1">
                <a:effectLst/>
              </a:rPr>
              <a:t>investment</a:t>
            </a:r>
            <a:r>
              <a:rPr lang="it-IT" sz="2800">
                <a:effectLst/>
              </a:rPr>
              <a:t> in the </a:t>
            </a:r>
            <a:r>
              <a:rPr lang="it-IT" sz="2800" err="1">
                <a:effectLst/>
              </a:rPr>
              <a:t>nuclear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energy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industry</a:t>
            </a:r>
            <a:r>
              <a:rPr lang="it-IT" sz="2800">
                <a:effectLst/>
              </a:rPr>
              <a:t>;  </a:t>
            </a:r>
          </a:p>
          <a:p>
            <a:pPr marL="514350" indent="-514350">
              <a:buAutoNum type="arabicParenR"/>
            </a:pPr>
            <a:r>
              <a:rPr lang="it-IT" sz="2800">
                <a:effectLst/>
              </a:rPr>
              <a:t>the establishment of </a:t>
            </a:r>
            <a:r>
              <a:rPr lang="it-IT" sz="2800" err="1">
                <a:effectLst/>
              </a:rPr>
              <a:t>uniform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safety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standards</a:t>
            </a:r>
            <a:r>
              <a:rPr lang="it-IT" sz="2800">
                <a:effectLst/>
              </a:rPr>
              <a:t> for the </a:t>
            </a:r>
            <a:r>
              <a:rPr lang="it-IT" sz="2800" err="1">
                <a:effectLst/>
              </a:rPr>
              <a:t>protection</a:t>
            </a:r>
            <a:r>
              <a:rPr lang="it-IT" sz="2800">
                <a:effectLst/>
              </a:rPr>
              <a:t> of </a:t>
            </a:r>
            <a:r>
              <a:rPr lang="it-IT" sz="2800" err="1">
                <a:effectLst/>
              </a:rPr>
              <a:t>workers</a:t>
            </a:r>
            <a:r>
              <a:rPr lang="it-IT" sz="2800">
                <a:effectLst/>
              </a:rPr>
              <a:t> and the general public from </a:t>
            </a:r>
            <a:r>
              <a:rPr lang="it-IT" sz="2800" err="1">
                <a:effectLst/>
              </a:rPr>
              <a:t>atomic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hazards</a:t>
            </a:r>
            <a:r>
              <a:rPr lang="it-IT" sz="2800">
                <a:effectLst/>
              </a:rPr>
              <a:t>; </a:t>
            </a:r>
          </a:p>
          <a:p>
            <a:pPr marL="514350" indent="-514350">
              <a:buAutoNum type="arabicParenR"/>
            </a:pPr>
            <a:r>
              <a:rPr lang="it-IT" sz="2800" err="1">
                <a:effectLst/>
              </a:rPr>
              <a:t>ensuring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that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nuclear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materials</a:t>
            </a:r>
            <a:r>
              <a:rPr lang="it-IT" sz="2800">
                <a:effectLst/>
              </a:rPr>
              <a:t> are </a:t>
            </a:r>
            <a:r>
              <a:rPr lang="it-IT" sz="2800" err="1">
                <a:effectLst/>
              </a:rPr>
              <a:t>not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diverted</a:t>
            </a:r>
            <a:r>
              <a:rPr lang="it-IT" sz="2800">
                <a:effectLst/>
              </a:rPr>
              <a:t> for </a:t>
            </a:r>
            <a:r>
              <a:rPr lang="it-IT" sz="2800" err="1">
                <a:effectLst/>
              </a:rPr>
              <a:t>aims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other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than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peaceful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purposes</a:t>
            </a:r>
            <a:r>
              <a:rPr lang="it-IT" sz="2800">
                <a:effectLst/>
              </a:rPr>
              <a:t>. </a:t>
            </a:r>
          </a:p>
          <a:p>
            <a:pPr marL="0" indent="0">
              <a:buNone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65024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Third, </a:t>
            </a:r>
            <a:r>
              <a:rPr lang="it-IT" err="1"/>
              <a:t>forth</a:t>
            </a:r>
            <a:r>
              <a:rPr lang="it-IT"/>
              <a:t>, </a:t>
            </a:r>
            <a:r>
              <a:rPr lang="it-IT" err="1"/>
              <a:t>fifth</a:t>
            </a:r>
            <a:r>
              <a:rPr lang="it-IT"/>
              <a:t> </a:t>
            </a:r>
            <a:r>
              <a:rPr lang="it-IT" err="1"/>
              <a:t>steps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9562" y="1828800"/>
            <a:ext cx="8700899" cy="5029200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Ø"/>
            </a:pPr>
            <a:r>
              <a:rPr lang="it-IT" sz="4400" b="1">
                <a:effectLst/>
              </a:rPr>
              <a:t>  1973</a:t>
            </a:r>
            <a:r>
              <a:rPr lang="it-IT" sz="2800" b="1">
                <a:effectLst/>
              </a:rPr>
              <a:t>: The </a:t>
            </a:r>
            <a:r>
              <a:rPr lang="it-IT" sz="2800" b="1" err="1">
                <a:effectLst/>
              </a:rPr>
              <a:t>Communities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expand</a:t>
            </a:r>
            <a:r>
              <a:rPr lang="it-IT" sz="2800" b="1">
                <a:effectLst/>
              </a:rPr>
              <a:t> to 9 </a:t>
            </a:r>
            <a:r>
              <a:rPr lang="it-IT" sz="2800" b="1" err="1">
                <a:effectLst/>
              </a:rPr>
              <a:t>member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states</a:t>
            </a:r>
            <a:r>
              <a:rPr lang="it-IT" sz="2800" b="1">
                <a:effectLst/>
              </a:rPr>
              <a:t> and introduce more common </a:t>
            </a:r>
            <a:r>
              <a:rPr lang="it-IT" sz="2800" b="1" err="1">
                <a:effectLst/>
              </a:rPr>
              <a:t>policies</a:t>
            </a:r>
            <a:r>
              <a:rPr lang="it-IT" sz="2800" b="1">
                <a:effectLst/>
              </a:rPr>
              <a:t> </a:t>
            </a:r>
            <a:r>
              <a:rPr lang="it-IT" sz="2800">
                <a:effectLst/>
              </a:rPr>
              <a:t>(</a:t>
            </a:r>
            <a:r>
              <a:rPr lang="it-IT" sz="2800" err="1">
                <a:effectLst/>
              </a:rPr>
              <a:t>Denmark</a:t>
            </a:r>
            <a:r>
              <a:rPr lang="it-IT" sz="2800">
                <a:effectLst/>
              </a:rPr>
              <a:t>, </a:t>
            </a:r>
            <a:r>
              <a:rPr lang="it-IT" sz="2800" err="1">
                <a:effectLst/>
              </a:rPr>
              <a:t>Ireland</a:t>
            </a:r>
            <a:r>
              <a:rPr lang="it-IT" sz="2800">
                <a:effectLst/>
              </a:rPr>
              <a:t>, the </a:t>
            </a:r>
            <a:r>
              <a:rPr lang="it-IT" sz="2800" err="1">
                <a:effectLst/>
              </a:rPr>
              <a:t>United</a:t>
            </a:r>
            <a:r>
              <a:rPr lang="it-IT" sz="2800">
                <a:effectLst/>
              </a:rPr>
              <a:t> Kingdom)</a:t>
            </a:r>
            <a:endParaRPr lang="it-IT" sz="2800" b="1">
              <a:effectLst/>
            </a:endParaRPr>
          </a:p>
          <a:p>
            <a:pPr>
              <a:buFont typeface="Wingdings" charset="2"/>
              <a:buChar char="Ø"/>
            </a:pPr>
            <a:r>
              <a:rPr lang="it-IT" sz="4400" b="1">
                <a:effectLst/>
              </a:rPr>
              <a:t>  1979</a:t>
            </a:r>
            <a:r>
              <a:rPr lang="it-IT" sz="2800" b="1">
                <a:effectLst/>
              </a:rPr>
              <a:t>: The first </a:t>
            </a:r>
            <a:r>
              <a:rPr lang="it-IT" sz="2800" b="1" err="1">
                <a:effectLst/>
              </a:rPr>
              <a:t>direct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elections</a:t>
            </a:r>
            <a:r>
              <a:rPr lang="it-IT" sz="2800" b="1">
                <a:effectLst/>
              </a:rPr>
              <a:t> to the </a:t>
            </a:r>
            <a:r>
              <a:rPr lang="it-IT" sz="2800" b="1" err="1">
                <a:effectLst/>
              </a:rPr>
              <a:t>European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Parliament</a:t>
            </a:r>
            <a:r>
              <a:rPr lang="it-IT" sz="2800" b="1">
                <a:effectLst/>
              </a:rPr>
              <a:t>. </a:t>
            </a:r>
            <a:endParaRPr lang="it-IT" sz="2800"/>
          </a:p>
          <a:p>
            <a:pPr>
              <a:buFont typeface="Wingdings" charset="2"/>
              <a:buChar char="Ø"/>
            </a:pPr>
            <a:r>
              <a:rPr lang="it-IT" sz="4400">
                <a:effectLst/>
                <a:latin typeface="Webdings"/>
              </a:rPr>
              <a:t> </a:t>
            </a:r>
            <a:r>
              <a:rPr lang="it-IT" sz="4400" b="1">
                <a:effectLst/>
              </a:rPr>
              <a:t>1981</a:t>
            </a:r>
            <a:r>
              <a:rPr lang="it-IT" sz="2800" b="1">
                <a:effectLst/>
              </a:rPr>
              <a:t>: The first </a:t>
            </a:r>
            <a:r>
              <a:rPr lang="it-IT" sz="2800" b="1" err="1">
                <a:effectLst/>
              </a:rPr>
              <a:t>Mediterranean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enlargement</a:t>
            </a:r>
            <a:endParaRPr lang="it-IT" sz="2800" b="1">
              <a:effectLst/>
            </a:endParaRPr>
          </a:p>
          <a:p>
            <a:pPr marL="0" indent="0" algn="ctr">
              <a:buNone/>
            </a:pPr>
            <a:r>
              <a:rPr lang="it-IT" sz="2800" b="1">
                <a:effectLst/>
              </a:rPr>
              <a:t>(1981: GREECE, 1986: SPAIN, PORTUGAL)</a:t>
            </a:r>
          </a:p>
          <a:p>
            <a:pPr marL="0" indent="0">
              <a:buNone/>
            </a:pPr>
            <a:r>
              <a:rPr lang="it-IT" sz="2800" b="1">
                <a:effectLst/>
              </a:rPr>
              <a:t> </a:t>
            </a:r>
            <a:endParaRPr lang="it-IT" sz="2800"/>
          </a:p>
          <a:p>
            <a:pPr>
              <a:buFont typeface="Wingdings" charset="2"/>
              <a:buChar char="Ø"/>
            </a:pPr>
            <a:endParaRPr lang="it-IT" sz="2800"/>
          </a:p>
          <a:p>
            <a:pPr>
              <a:buFont typeface="Wingdings" charset="2"/>
              <a:buChar char="Ø"/>
            </a:pPr>
            <a:endParaRPr lang="it-IT" sz="2800" b="1">
              <a:effectLst/>
            </a:endParaRPr>
          </a:p>
          <a:p>
            <a:endParaRPr lang="it-IT"/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080708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290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1951</a:t>
            </a:r>
          </a:p>
          <a:p>
            <a:pPr algn="ctr">
              <a:lnSpc>
                <a:spcPct val="120000"/>
              </a:lnSpc>
            </a:pPr>
            <a:endParaRPr lang="en-US" sz="1400" b="1" i="1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 b="1" i="1">
                <a:solidFill>
                  <a:srgbClr val="C21418"/>
                </a:solidFill>
                <a:latin typeface="Verdana" charset="0"/>
              </a:rPr>
              <a:t>Founding Members</a:t>
            </a:r>
            <a:r>
              <a:rPr lang="en-US" sz="1400" i="1">
                <a:solidFill>
                  <a:srgbClr val="C21418"/>
                </a:solidFill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 i="1">
              <a:solidFill>
                <a:srgbClr val="C21418"/>
              </a:solidFill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Belgium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France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Germany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Italy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Luxembourg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Netherlands</a:t>
            </a:r>
            <a:endParaRPr lang="en-US" sz="1200">
              <a:latin typeface="Verdana" charset="0"/>
            </a:endParaRPr>
          </a:p>
        </p:txBody>
      </p:sp>
      <p:sp>
        <p:nvSpPr>
          <p:cNvPr id="12291" name="Line 6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2292" name="Picture 8" descr="195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1868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1973</a:t>
            </a:r>
            <a:r>
              <a:rPr lang="en-US" sz="1400" i="1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Denmark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Ireland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United Kingdom</a:t>
            </a:r>
          </a:p>
        </p:txBody>
      </p:sp>
      <p:sp>
        <p:nvSpPr>
          <p:cNvPr id="13315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3316" name="Picture 10" descr="197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65088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5"/>
          <p:cNvSpPr txBox="1">
            <a:spLocks noChangeArrowheads="1"/>
          </p:cNvSpPr>
          <p:nvPr/>
        </p:nvSpPr>
        <p:spPr bwMode="auto">
          <a:xfrm>
            <a:off x="0" y="2003425"/>
            <a:ext cx="20574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1981</a:t>
            </a:r>
            <a:r>
              <a:rPr lang="en-US" sz="1400" i="1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Greece</a:t>
            </a:r>
          </a:p>
        </p:txBody>
      </p:sp>
      <p:sp>
        <p:nvSpPr>
          <p:cNvPr id="14339" name="Line 6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4340" name="Picture 9" descr="198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2121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1986</a:t>
            </a:r>
          </a:p>
          <a:p>
            <a:pPr algn="ctr">
              <a:lnSpc>
                <a:spcPct val="120000"/>
              </a:lnSpc>
            </a:pPr>
            <a:r>
              <a:rPr lang="en-US" sz="1400" i="1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Portugal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Spain</a:t>
            </a:r>
          </a:p>
        </p:txBody>
      </p:sp>
      <p:sp>
        <p:nvSpPr>
          <p:cNvPr id="15363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5364" name="Picture 9" descr="198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91251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198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3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74757" name="Picture 5" descr="berl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842962"/>
            <a:ext cx="3098800" cy="41148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152400" y="2003425"/>
            <a:ext cx="1752600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November 1989</a:t>
            </a:r>
          </a:p>
          <a:p>
            <a:pPr algn="ctr">
              <a:lnSpc>
                <a:spcPct val="120000"/>
              </a:lnSpc>
            </a:pPr>
            <a:endParaRPr lang="en-US" sz="1400" b="1" i="1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Fall of the</a:t>
            </a: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Berlin Wall</a:t>
            </a: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sets the</a:t>
            </a: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stage for</a:t>
            </a: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unifying</a:t>
            </a: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Europe and</a:t>
            </a:r>
          </a:p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EU enlargement</a:t>
            </a:r>
            <a:endParaRPr lang="en-US" sz="1400">
              <a:latin typeface="Verdana" charset="0"/>
            </a:endParaRPr>
          </a:p>
        </p:txBody>
      </p:sp>
      <p:pic>
        <p:nvPicPr>
          <p:cNvPr id="74760" name="Picture 8" descr="1101891120_40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850" y="2743200"/>
            <a:ext cx="2892425" cy="3810000"/>
          </a:xfrm>
          <a:prstGeom prst="rect">
            <a:avLst/>
          </a:prstGeom>
          <a:noFill/>
          <a:ln w="9525">
            <a:solidFill>
              <a:srgbClr val="4C4C4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63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0" y="2003425"/>
            <a:ext cx="20574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>
                <a:latin typeface="Verdana" charset="0"/>
              </a:rPr>
              <a:t>1995</a:t>
            </a:r>
            <a:r>
              <a:rPr lang="en-US" sz="1400" i="1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 i="1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40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Austria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Finland</a:t>
            </a:r>
          </a:p>
          <a:p>
            <a:pPr algn="ctr">
              <a:lnSpc>
                <a:spcPct val="120000"/>
              </a:lnSpc>
            </a:pPr>
            <a:r>
              <a:rPr lang="en-US" sz="1400">
                <a:latin typeface="Verdana" charset="0"/>
              </a:rPr>
              <a:t>Sweden</a:t>
            </a:r>
          </a:p>
        </p:txBody>
      </p:sp>
      <p:sp>
        <p:nvSpPr>
          <p:cNvPr id="17411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7412" name="Picture 9" descr="199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10160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0" y="1499842"/>
            <a:ext cx="2057400" cy="3684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 dirty="0">
                <a:latin typeface="Verdana" charset="0"/>
              </a:rPr>
              <a:t>2004</a:t>
            </a:r>
            <a:r>
              <a:rPr lang="en-US" sz="1400" i="1" dirty="0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 i="1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400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Cyprus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Czech Republic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Estonia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Hungary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Latvia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Lithuania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Malta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Poland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Slovakia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Slovenia</a:t>
            </a:r>
          </a:p>
          <a:p>
            <a:pPr algn="ctr">
              <a:lnSpc>
                <a:spcPct val="120000"/>
              </a:lnSpc>
            </a:pPr>
            <a:endParaRPr lang="en-US" sz="1400" dirty="0">
              <a:latin typeface="Verdana" charset="0"/>
            </a:endParaRPr>
          </a:p>
        </p:txBody>
      </p:sp>
      <p:sp>
        <p:nvSpPr>
          <p:cNvPr id="18435" name="Line 5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8436" name="Picture 8" descr="200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2299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0" y="1828799"/>
            <a:ext cx="6036733" cy="4707467"/>
          </a:xfrm>
          <a:solidFill>
            <a:schemeClr val="tx2"/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>
                <a:latin typeface="Verdana" charset="0"/>
                <a:ea typeface="ＭＳ Ｐゴシック" charset="0"/>
              </a:rPr>
              <a:t>Enlargement has:</a:t>
            </a: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US">
                <a:latin typeface="Verdana" charset="0"/>
                <a:ea typeface="ＭＳ Ｐゴシック" charset="0"/>
              </a:rPr>
              <a:t>Inspired reforms and consolidated common principles of liberty, democracy, respect for human rights, fundamental freedoms, the rule of law, and market economy.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38113" y="2362200"/>
            <a:ext cx="2300287" cy="27574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ja-JP" altLang="en-US" sz="1200" i="1">
                <a:solidFill>
                  <a:srgbClr val="4C4C4C"/>
                </a:solidFill>
                <a:latin typeface="Verdana" charset="0"/>
              </a:rPr>
              <a:t>“</a:t>
            </a:r>
            <a:r>
              <a:rPr lang="en-US" sz="1200" i="1">
                <a:solidFill>
                  <a:srgbClr val="4C4C4C"/>
                </a:solidFill>
                <a:latin typeface="Verdana" charset="0"/>
              </a:rPr>
              <a:t>Enlargement has been a success story for the European Union and Europe as a whole. It has helped to overcome the division of Europe and contributed to peace and stability throughout the continent.</a:t>
            </a:r>
            <a:r>
              <a:rPr lang="ja-JP" altLang="en-US" sz="1200" i="1">
                <a:solidFill>
                  <a:srgbClr val="4C4C4C"/>
                </a:solidFill>
                <a:latin typeface="Verdana" charset="0"/>
              </a:rPr>
              <a:t>”</a:t>
            </a:r>
            <a:endParaRPr lang="en-US" sz="1400">
              <a:solidFill>
                <a:srgbClr val="4C4C4C"/>
              </a:solidFill>
              <a:latin typeface="Verdana" charset="0"/>
            </a:endParaRPr>
          </a:p>
          <a:p>
            <a:pPr algn="r">
              <a:spcBef>
                <a:spcPct val="80000"/>
              </a:spcBef>
            </a:pPr>
            <a:r>
              <a:rPr lang="en-US" sz="1200" b="1">
                <a:latin typeface="Verdana" charset="0"/>
              </a:rPr>
              <a:t>European Council Declaration</a:t>
            </a:r>
            <a:r>
              <a:rPr lang="en-US" sz="1200">
                <a:latin typeface="Verdana" charset="0"/>
              </a:rPr>
              <a:t> </a:t>
            </a:r>
            <a:br>
              <a:rPr lang="en-US" sz="1200">
                <a:latin typeface="Verdana" charset="0"/>
              </a:rPr>
            </a:br>
            <a:r>
              <a:rPr lang="en-US" sz="1200">
                <a:latin typeface="Verdana" charset="0"/>
              </a:rPr>
              <a:t>	Dec. 15, 2006</a:t>
            </a:r>
            <a:endParaRPr lang="en-US" sz="1600">
              <a:latin typeface="Verdana" charset="0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ENLARGEMENT</a:t>
            </a:r>
          </a:p>
        </p:txBody>
      </p:sp>
    </p:spTree>
    <p:extLst>
      <p:ext uri="{BB962C8B-B14F-4D97-AF65-F5344CB8AC3E}">
        <p14:creationId xmlns:p14="http://schemas.microsoft.com/office/powerpoint/2010/main" val="22348768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enlargment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5526" y="1634837"/>
            <a:ext cx="8506691" cy="4906964"/>
          </a:xfrm>
          <a:solidFill>
            <a:schemeClr val="tx2"/>
          </a:solidFill>
        </p:spPr>
        <p:txBody>
          <a:bodyPr/>
          <a:lstStyle/>
          <a:p>
            <a:r>
              <a:rPr lang="it-IT" sz="2800" err="1">
                <a:effectLst/>
              </a:rPr>
              <a:t>Each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Treaty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admitting</a:t>
            </a:r>
            <a:r>
              <a:rPr lang="it-IT" sz="2800">
                <a:effectLst/>
              </a:rPr>
              <a:t> a new </a:t>
            </a:r>
            <a:r>
              <a:rPr lang="it-IT" sz="2800" err="1">
                <a:effectLst/>
              </a:rPr>
              <a:t>member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requires</a:t>
            </a:r>
            <a:r>
              <a:rPr lang="it-IT" sz="2800">
                <a:effectLst/>
              </a:rPr>
              <a:t> the </a:t>
            </a:r>
            <a:r>
              <a:rPr lang="it-IT" sz="2800" b="1">
                <a:effectLst/>
              </a:rPr>
              <a:t>UNANIMOUS APPROVAL </a:t>
            </a:r>
            <a:r>
              <a:rPr lang="it-IT" sz="2800">
                <a:effectLst/>
              </a:rPr>
              <a:t>of </a:t>
            </a:r>
            <a:r>
              <a:rPr lang="it-IT" sz="2800" err="1">
                <a:effectLst/>
              </a:rPr>
              <a:t>all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member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states</a:t>
            </a:r>
            <a:r>
              <a:rPr lang="it-IT" sz="2800">
                <a:effectLst/>
              </a:rPr>
              <a:t>.</a:t>
            </a:r>
          </a:p>
          <a:p>
            <a:r>
              <a:rPr lang="it-IT" sz="2800">
                <a:effectLst/>
              </a:rPr>
              <a:t>In </a:t>
            </a:r>
            <a:r>
              <a:rPr lang="it-IT" sz="2800" err="1">
                <a:effectLst/>
              </a:rPr>
              <a:t>addition</a:t>
            </a:r>
            <a:r>
              <a:rPr lang="it-IT" sz="2800">
                <a:effectLst/>
              </a:rPr>
              <a:t>, in </a:t>
            </a:r>
            <a:r>
              <a:rPr lang="it-IT" sz="2800" err="1">
                <a:effectLst/>
              </a:rPr>
              <a:t>advance</a:t>
            </a:r>
            <a:r>
              <a:rPr lang="it-IT" sz="2800">
                <a:effectLst/>
              </a:rPr>
              <a:t> of </a:t>
            </a:r>
            <a:r>
              <a:rPr lang="it-IT" sz="2800" err="1">
                <a:effectLst/>
              </a:rPr>
              <a:t>each</a:t>
            </a:r>
            <a:r>
              <a:rPr lang="it-IT" sz="2800">
                <a:effectLst/>
              </a:rPr>
              <a:t> new </a:t>
            </a:r>
            <a:r>
              <a:rPr lang="it-IT" sz="2800" err="1">
                <a:effectLst/>
              </a:rPr>
              <a:t>enlargement</a:t>
            </a:r>
            <a:r>
              <a:rPr lang="it-IT" sz="2800">
                <a:effectLst/>
              </a:rPr>
              <a:t>, the EU must </a:t>
            </a:r>
            <a:r>
              <a:rPr lang="it-IT" sz="2800" err="1">
                <a:effectLst/>
              </a:rPr>
              <a:t>assess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its</a:t>
            </a:r>
            <a:r>
              <a:rPr lang="it-IT" sz="2800">
                <a:effectLst/>
              </a:rPr>
              <a:t> </a:t>
            </a:r>
            <a:r>
              <a:rPr lang="it-IT" sz="2800" b="1" err="1">
                <a:effectLst/>
              </a:rPr>
              <a:t>capacity</a:t>
            </a:r>
            <a:r>
              <a:rPr lang="it-IT" sz="2800" b="1">
                <a:effectLst/>
              </a:rPr>
              <a:t> to </a:t>
            </a:r>
            <a:r>
              <a:rPr lang="it-IT" sz="2800" b="1" err="1">
                <a:effectLst/>
              </a:rPr>
              <a:t>absorb</a:t>
            </a:r>
            <a:r>
              <a:rPr lang="it-IT" sz="2800" b="1">
                <a:effectLst/>
              </a:rPr>
              <a:t> the new </a:t>
            </a:r>
            <a:r>
              <a:rPr lang="it-IT" sz="2800" b="1" err="1">
                <a:effectLst/>
              </a:rPr>
              <a:t>member</a:t>
            </a:r>
            <a:r>
              <a:rPr lang="it-IT" sz="2800" b="1">
                <a:effectLst/>
              </a:rPr>
              <a:t>(</a:t>
            </a:r>
            <a:r>
              <a:rPr lang="it-IT" sz="2800" b="1" err="1">
                <a:effectLst/>
              </a:rPr>
              <a:t>s</a:t>
            </a:r>
            <a:r>
              <a:rPr lang="it-IT" sz="2800" b="1">
                <a:effectLst/>
              </a:rPr>
              <a:t>) </a:t>
            </a:r>
            <a:r>
              <a:rPr lang="it-IT" sz="2800">
                <a:effectLst/>
              </a:rPr>
              <a:t>and the </a:t>
            </a:r>
            <a:r>
              <a:rPr lang="it-IT" sz="2800" err="1">
                <a:effectLst/>
              </a:rPr>
              <a:t>ability</a:t>
            </a:r>
            <a:r>
              <a:rPr lang="it-IT" sz="2800">
                <a:effectLst/>
              </a:rPr>
              <a:t> of </a:t>
            </a:r>
            <a:r>
              <a:rPr lang="it-IT" sz="2800" err="1">
                <a:effectLst/>
              </a:rPr>
              <a:t>its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institutions</a:t>
            </a:r>
            <a:r>
              <a:rPr lang="it-IT" sz="2800">
                <a:effectLst/>
              </a:rPr>
              <a:t> to continue to </a:t>
            </a:r>
            <a:r>
              <a:rPr lang="it-IT" sz="2800" err="1">
                <a:effectLst/>
              </a:rPr>
              <a:t>function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properly</a:t>
            </a:r>
            <a:r>
              <a:rPr lang="it-IT" sz="2800">
                <a:effectLst/>
              </a:rPr>
              <a:t>. </a:t>
            </a:r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25013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Sixth </a:t>
            </a:r>
            <a:r>
              <a:rPr lang="it-IT" err="1"/>
              <a:t>step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892" y="1601198"/>
            <a:ext cx="8670003" cy="4932422"/>
          </a:xfrm>
          <a:solidFill>
            <a:srgbClr val="FDF2B9"/>
          </a:solidFill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>
                <a:solidFill>
                  <a:srgbClr val="333333"/>
                </a:solidFill>
                <a:effectLst/>
              </a:rPr>
              <a:t>1986</a:t>
            </a:r>
            <a:r>
              <a:rPr lang="it-IT" sz="2800" b="1">
                <a:effectLst/>
              </a:rPr>
              <a:t>:  SINGLE EUROPEAN ACT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The </a:t>
            </a:r>
            <a:r>
              <a:rPr lang="it-IT" sz="4400" b="1" err="1">
                <a:effectLst/>
              </a:rPr>
              <a:t>European</a:t>
            </a:r>
            <a:r>
              <a:rPr lang="it-IT" sz="4400" b="1">
                <a:effectLst/>
              </a:rPr>
              <a:t> single market </a:t>
            </a:r>
            <a:r>
              <a:rPr lang="it-IT" sz="2800" b="1" err="1">
                <a:effectLst/>
              </a:rPr>
              <a:t>has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been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completed</a:t>
            </a:r>
            <a:r>
              <a:rPr lang="it-IT" sz="2800" b="1">
                <a:effectLst/>
              </a:rPr>
              <a:t> in 1992</a:t>
            </a:r>
          </a:p>
          <a:p>
            <a:pPr marL="0" indent="0" algn="ctr">
              <a:buNone/>
            </a:pPr>
            <a:endParaRPr lang="it-IT" sz="2800" b="1">
              <a:effectLst/>
            </a:endParaRPr>
          </a:p>
          <a:p>
            <a:pPr marL="0" indent="0" algn="just">
              <a:buNone/>
            </a:pPr>
            <a:r>
              <a:rPr lang="it-IT" sz="2800">
                <a:effectLst/>
              </a:rPr>
              <a:t>A new </a:t>
            </a:r>
            <a:r>
              <a:rPr lang="it-IT" sz="2800" err="1">
                <a:effectLst/>
              </a:rPr>
              <a:t>hope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after</a:t>
            </a:r>
            <a:r>
              <a:rPr lang="it-IT" sz="2800">
                <a:effectLst/>
              </a:rPr>
              <a:t> the 1980 </a:t>
            </a:r>
            <a:r>
              <a:rPr lang="it-IT" sz="2800" err="1">
                <a:effectLst/>
              </a:rPr>
              <a:t>economic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recession</a:t>
            </a:r>
            <a:r>
              <a:rPr lang="it-IT" sz="2800">
                <a:effectLst/>
              </a:rPr>
              <a:t>. In 1985 (Delors) </a:t>
            </a:r>
            <a:r>
              <a:rPr lang="it-IT" sz="2800" err="1">
                <a:effectLst/>
              </a:rPr>
              <a:t>was</a:t>
            </a:r>
            <a:r>
              <a:rPr lang="it-IT" sz="2800">
                <a:effectLst/>
              </a:rPr>
              <a:t> </a:t>
            </a:r>
            <a:r>
              <a:rPr lang="it-IT" sz="2800" err="1">
                <a:effectLst/>
              </a:rPr>
              <a:t>published</a:t>
            </a:r>
            <a:r>
              <a:rPr lang="it-IT" sz="2800">
                <a:effectLst/>
              </a:rPr>
              <a:t> the </a:t>
            </a:r>
            <a:r>
              <a:rPr lang="it-IT" sz="2800" b="1">
                <a:effectLst/>
              </a:rPr>
              <a:t>White </a:t>
            </a:r>
            <a:r>
              <a:rPr lang="it-IT" sz="2800" b="1" err="1">
                <a:effectLst/>
              </a:rPr>
              <a:t>Paper</a:t>
            </a:r>
            <a:r>
              <a:rPr lang="it-IT" sz="2800" b="1">
                <a:effectLst/>
              </a:rPr>
              <a:t> </a:t>
            </a:r>
            <a:r>
              <a:rPr lang="it-IT" sz="2800" err="1">
                <a:effectLst/>
              </a:rPr>
              <a:t>setting</a:t>
            </a:r>
            <a:r>
              <a:rPr lang="it-IT" sz="2800">
                <a:effectLst/>
              </a:rPr>
              <a:t> out a </a:t>
            </a:r>
            <a:r>
              <a:rPr lang="it-IT" sz="2800" err="1">
                <a:effectLst/>
              </a:rPr>
              <a:t>timetable</a:t>
            </a:r>
            <a:r>
              <a:rPr lang="it-IT" sz="2800">
                <a:effectLst/>
              </a:rPr>
              <a:t> for </a:t>
            </a:r>
            <a:r>
              <a:rPr lang="it-IT" sz="2800" err="1">
                <a:effectLst/>
              </a:rPr>
              <a:t>completing</a:t>
            </a:r>
            <a:r>
              <a:rPr lang="it-IT" sz="2800">
                <a:effectLst/>
              </a:rPr>
              <a:t> the </a:t>
            </a:r>
            <a:r>
              <a:rPr lang="it-IT" sz="2800" b="1" err="1">
                <a:solidFill>
                  <a:srgbClr val="FF0000"/>
                </a:solidFill>
                <a:effectLst/>
              </a:rPr>
              <a:t>European</a:t>
            </a:r>
            <a:r>
              <a:rPr lang="it-IT" sz="2800" b="1">
                <a:solidFill>
                  <a:srgbClr val="FF0000"/>
                </a:solidFill>
                <a:effectLst/>
              </a:rPr>
              <a:t> single market </a:t>
            </a:r>
            <a:r>
              <a:rPr lang="it-IT" sz="2800">
                <a:effectLst/>
              </a:rPr>
              <a:t>by 1 </a:t>
            </a:r>
            <a:r>
              <a:rPr lang="it-IT" sz="2800" err="1">
                <a:effectLst/>
              </a:rPr>
              <a:t>January</a:t>
            </a:r>
            <a:r>
              <a:rPr lang="it-IT" sz="2800">
                <a:effectLst/>
              </a:rPr>
              <a:t> 1993. </a:t>
            </a:r>
          </a:p>
          <a:p>
            <a:pPr marL="0" indent="0" algn="just">
              <a:buNone/>
            </a:pPr>
            <a:endParaRPr lang="it-IT" sz="2800"/>
          </a:p>
        </p:txBody>
      </p:sp>
    </p:spTree>
    <p:extLst>
      <p:ext uri="{BB962C8B-B14F-4D97-AF65-F5344CB8AC3E}">
        <p14:creationId xmlns:p14="http://schemas.microsoft.com/office/powerpoint/2010/main" val="18219300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Seventh</a:t>
            </a:r>
            <a:r>
              <a:rPr lang="it-IT"/>
              <a:t> STEP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3354" y="1828800"/>
            <a:ext cx="8273038" cy="4839558"/>
          </a:xfrm>
          <a:solidFill>
            <a:srgbClr val="FDF2B9"/>
          </a:solidFill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>
                <a:effectLst/>
              </a:rPr>
              <a:t>1993</a:t>
            </a:r>
            <a:r>
              <a:rPr lang="it-IT" sz="2800" b="1">
                <a:effectLst/>
              </a:rPr>
              <a:t>:</a:t>
            </a:r>
            <a:endParaRPr lang="it-IT" sz="4400" b="1">
              <a:effectLst/>
            </a:endParaRPr>
          </a:p>
          <a:p>
            <a:pPr marL="0" indent="0" algn="ctr">
              <a:buNone/>
            </a:pPr>
            <a:r>
              <a:rPr lang="it-IT" sz="2800" b="1">
                <a:effectLst/>
              </a:rPr>
              <a:t>The </a:t>
            </a:r>
            <a:r>
              <a:rPr lang="it-IT" sz="2800" b="1" err="1">
                <a:effectLst/>
              </a:rPr>
              <a:t>Treaty</a:t>
            </a:r>
            <a:r>
              <a:rPr lang="it-IT" sz="2800" b="1">
                <a:effectLst/>
              </a:rPr>
              <a:t> of Maastricht </a:t>
            </a:r>
            <a:r>
              <a:rPr lang="it-IT" sz="2800" b="1" err="1">
                <a:effectLst/>
              </a:rPr>
              <a:t>establishes</a:t>
            </a:r>
            <a:r>
              <a:rPr lang="it-IT" sz="2800" b="1">
                <a:effectLst/>
              </a:rPr>
              <a:t> the </a:t>
            </a:r>
          </a:p>
          <a:p>
            <a:pPr marL="0" indent="0" algn="ctr">
              <a:buNone/>
            </a:pPr>
            <a:r>
              <a:rPr lang="it-IT" sz="2800" b="1" err="1">
                <a:effectLst/>
              </a:rPr>
              <a:t>European</a:t>
            </a:r>
            <a:r>
              <a:rPr lang="it-IT" sz="2800" b="1">
                <a:effectLst/>
              </a:rPr>
              <a:t> Union (</a:t>
            </a:r>
            <a:r>
              <a:rPr lang="it-IT" sz="4400" b="1">
                <a:solidFill>
                  <a:srgbClr val="FF0000"/>
                </a:solidFill>
                <a:effectLst/>
              </a:rPr>
              <a:t>EU</a:t>
            </a:r>
            <a:r>
              <a:rPr lang="it-IT" sz="2800" b="1">
                <a:effectLst/>
              </a:rPr>
              <a:t>) 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THREE PILLARS SYSTEM</a:t>
            </a:r>
            <a:endParaRPr lang="it-IT" sz="2800">
              <a:effectLst/>
            </a:endParaRPr>
          </a:p>
          <a:p>
            <a:pPr marL="0" indent="0" algn="just">
              <a:buNone/>
            </a:pPr>
            <a:endParaRPr lang="it-IT" sz="2800"/>
          </a:p>
          <a:p>
            <a:pPr marL="0" indent="0" algn="just">
              <a:buNone/>
            </a:pPr>
            <a:endParaRPr lang="it-IT" sz="2800"/>
          </a:p>
        </p:txBody>
      </p:sp>
    </p:spTree>
    <p:extLst>
      <p:ext uri="{BB962C8B-B14F-4D97-AF65-F5344CB8AC3E}">
        <p14:creationId xmlns:p14="http://schemas.microsoft.com/office/powerpoint/2010/main" val="177148360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637" r="-1214" b="-4399"/>
          <a:stretch/>
        </p:blipFill>
        <p:spPr>
          <a:xfrm>
            <a:off x="-3175" y="301666"/>
            <a:ext cx="9313863" cy="6121481"/>
          </a:xfrm>
        </p:spPr>
      </p:pic>
    </p:spTree>
    <p:extLst>
      <p:ext uri="{BB962C8B-B14F-4D97-AF65-F5344CB8AC3E}">
        <p14:creationId xmlns:p14="http://schemas.microsoft.com/office/powerpoint/2010/main" val="32547184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l="-4356" r="-4356"/>
          <a:stretch>
            <a:fillRect/>
          </a:stretch>
        </p:blipFill>
        <p:spPr>
          <a:xfrm>
            <a:off x="546832" y="229335"/>
            <a:ext cx="8220119" cy="6456664"/>
          </a:xfrm>
        </p:spPr>
      </p:pic>
    </p:spTree>
    <p:extLst>
      <p:ext uri="{BB962C8B-B14F-4D97-AF65-F5344CB8AC3E}">
        <p14:creationId xmlns:p14="http://schemas.microsoft.com/office/powerpoint/2010/main" val="300248016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343532"/>
          </a:xfrm>
          <a:solidFill>
            <a:srgbClr val="FFFF00"/>
          </a:solidFill>
        </p:spPr>
        <p:txBody>
          <a:bodyPr/>
          <a:lstStyle/>
          <a:p>
            <a:r>
              <a:rPr lang="it-IT" b="1">
                <a:solidFill>
                  <a:srgbClr val="333333"/>
                </a:solidFill>
              </a:rPr>
              <a:t>FOCUS - </a:t>
            </a:r>
            <a:r>
              <a:rPr lang="it-IT" b="1" err="1">
                <a:solidFill>
                  <a:srgbClr val="333333"/>
                </a:solidFill>
              </a:rPr>
              <a:t>REadings</a:t>
            </a:r>
            <a:endParaRPr lang="it-IT" b="1">
              <a:solidFill>
                <a:srgbClr val="333333"/>
              </a:solidFill>
            </a:endParaRP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1932993"/>
              </p:ext>
            </p:extLst>
          </p:nvPr>
        </p:nvGraphicFramePr>
        <p:xfrm>
          <a:off x="257707" y="1601197"/>
          <a:ext cx="8725226" cy="5116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40631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EC vs EU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5791307"/>
              </p:ext>
            </p:extLst>
          </p:nvPr>
        </p:nvGraphicFramePr>
        <p:xfrm>
          <a:off x="211676" y="1622986"/>
          <a:ext cx="8731671" cy="467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25538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EU </a:t>
            </a:r>
            <a:r>
              <a:rPr lang="nl-NL" err="1"/>
              <a:t>Law</a:t>
            </a:r>
            <a:r>
              <a:rPr lang="nl-NL"/>
              <a:t> </a:t>
            </a:r>
            <a:r>
              <a:rPr lang="nl-NL" err="1"/>
              <a:t>Principles</a:t>
            </a:r>
            <a:endParaRPr lang="it-IT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5047835"/>
              </p:ext>
            </p:extLst>
          </p:nvPr>
        </p:nvGraphicFramePr>
        <p:xfrm>
          <a:off x="203200" y="1557868"/>
          <a:ext cx="8686800" cy="5228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231591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EIGHTH and NINTH STEPS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FDF2B9"/>
          </a:solidFill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4400" b="1">
                <a:effectLst/>
              </a:rPr>
              <a:t>2002</a:t>
            </a:r>
            <a:r>
              <a:rPr lang="it-IT" sz="2800" b="1">
                <a:effectLst/>
              </a:rPr>
              <a:t>: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The euro </a:t>
            </a:r>
            <a:r>
              <a:rPr lang="it-IT" sz="2800" b="1" err="1">
                <a:effectLst/>
              </a:rPr>
              <a:t>comes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into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circulation</a:t>
            </a:r>
            <a:r>
              <a:rPr lang="it-IT" sz="2800" b="1">
                <a:effectLst/>
              </a:rPr>
              <a:t> (12 </a:t>
            </a:r>
            <a:r>
              <a:rPr lang="it-IT" sz="2800" b="1" err="1">
                <a:effectLst/>
              </a:rPr>
              <a:t>Countries</a:t>
            </a:r>
            <a:r>
              <a:rPr lang="it-IT" sz="2800" b="1">
                <a:effectLst/>
              </a:rPr>
              <a:t>) 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(</a:t>
            </a:r>
            <a:r>
              <a:rPr lang="it-IT" sz="4400" b="1">
                <a:solidFill>
                  <a:srgbClr val="FF0000"/>
                </a:solidFill>
                <a:effectLst/>
              </a:rPr>
              <a:t>EMU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completed</a:t>
            </a:r>
            <a:r>
              <a:rPr lang="it-IT" sz="2800" b="1">
                <a:effectLst/>
              </a:rPr>
              <a:t>)</a:t>
            </a:r>
            <a:endParaRPr lang="it-IT" sz="2800"/>
          </a:p>
          <a:p>
            <a:pPr>
              <a:buFont typeface="Wingdings" charset="2"/>
              <a:buChar char="Ø"/>
            </a:pPr>
            <a:r>
              <a:rPr lang="it-IT" sz="4400">
                <a:effectLst/>
                <a:latin typeface="Webdings"/>
              </a:rPr>
              <a:t> </a:t>
            </a:r>
            <a:r>
              <a:rPr lang="it-IT" sz="4400" b="1">
                <a:effectLst/>
              </a:rPr>
              <a:t>2007</a:t>
            </a:r>
            <a:r>
              <a:rPr lang="it-IT" sz="2800" b="1">
                <a:effectLst/>
              </a:rPr>
              <a:t>:</a:t>
            </a:r>
          </a:p>
          <a:p>
            <a:pPr marL="0" indent="0" algn="ctr">
              <a:buNone/>
            </a:pPr>
            <a:r>
              <a:rPr lang="it-IT" sz="2800" b="1">
                <a:effectLst/>
              </a:rPr>
              <a:t>The EU </a:t>
            </a:r>
            <a:r>
              <a:rPr lang="it-IT" sz="2800" b="1" err="1">
                <a:effectLst/>
              </a:rPr>
              <a:t>has</a:t>
            </a:r>
            <a:r>
              <a:rPr lang="it-IT" sz="2800" b="1">
                <a:effectLst/>
              </a:rPr>
              <a:t> 27 </a:t>
            </a:r>
            <a:r>
              <a:rPr lang="it-IT" sz="2800" b="1" err="1">
                <a:effectLst/>
              </a:rPr>
              <a:t>member</a:t>
            </a:r>
            <a:r>
              <a:rPr lang="it-IT" sz="2800" b="1">
                <a:effectLst/>
              </a:rPr>
              <a:t> </a:t>
            </a:r>
            <a:r>
              <a:rPr lang="it-IT" sz="2800" b="1" err="1">
                <a:effectLst/>
              </a:rPr>
              <a:t>states</a:t>
            </a:r>
            <a:endParaRPr lang="it-IT" sz="2800" b="1">
              <a:effectLst/>
            </a:endParaRPr>
          </a:p>
          <a:p>
            <a:pPr marL="0" indent="0">
              <a:buNone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402214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>
            <a:spLocks noChangeArrowheads="1"/>
          </p:cNvSpPr>
          <p:nvPr/>
        </p:nvSpPr>
        <p:spPr bwMode="auto">
          <a:xfrm>
            <a:off x="0" y="2001838"/>
            <a:ext cx="2057400" cy="2325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400" b="1" i="1" dirty="0">
                <a:latin typeface="Verdana" charset="0"/>
              </a:rPr>
              <a:t>2007</a:t>
            </a:r>
            <a:r>
              <a:rPr lang="en-US" sz="1400" i="1" dirty="0">
                <a:latin typeface="Verdana" charset="0"/>
              </a:rPr>
              <a:t> </a:t>
            </a:r>
          </a:p>
          <a:p>
            <a:pPr algn="ctr">
              <a:lnSpc>
                <a:spcPct val="120000"/>
              </a:lnSpc>
            </a:pPr>
            <a:endParaRPr lang="en-US" sz="1400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endParaRPr lang="en-US" sz="1400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Bulgaria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Romania</a:t>
            </a:r>
          </a:p>
          <a:p>
            <a:pPr algn="ctr">
              <a:lnSpc>
                <a:spcPct val="120000"/>
              </a:lnSpc>
            </a:pPr>
            <a:endParaRPr lang="en-US" sz="1400" dirty="0">
              <a:latin typeface="Verdana" charset="0"/>
            </a:endParaRPr>
          </a:p>
          <a:p>
            <a:pPr algn="ctr">
              <a:lnSpc>
                <a:spcPct val="120000"/>
              </a:lnSpc>
            </a:pPr>
            <a:r>
              <a:rPr lang="en-US" sz="1400" b="1" i="1" dirty="0">
                <a:latin typeface="Verdana" charset="0"/>
              </a:rPr>
              <a:t>2020</a:t>
            </a:r>
          </a:p>
          <a:p>
            <a:pPr algn="ctr">
              <a:lnSpc>
                <a:spcPct val="120000"/>
              </a:lnSpc>
            </a:pPr>
            <a:r>
              <a:rPr lang="en-US" sz="1400" dirty="0">
                <a:latin typeface="Verdana" charset="0"/>
              </a:rPr>
              <a:t>UK left the EU</a:t>
            </a:r>
          </a:p>
          <a:p>
            <a:pPr algn="ctr">
              <a:lnSpc>
                <a:spcPct val="120000"/>
              </a:lnSpc>
            </a:pPr>
            <a:endParaRPr lang="en-US" sz="1000" dirty="0">
              <a:latin typeface="Verdana" charset="0"/>
            </a:endParaRPr>
          </a:p>
        </p:txBody>
      </p:sp>
      <p:sp>
        <p:nvSpPr>
          <p:cNvPr id="19459" name="Line 6"/>
          <p:cNvSpPr>
            <a:spLocks noChangeShapeType="1"/>
          </p:cNvSpPr>
          <p:nvPr/>
        </p:nvSpPr>
        <p:spPr bwMode="auto">
          <a:xfrm>
            <a:off x="2057400" y="1143000"/>
            <a:ext cx="0" cy="5715000"/>
          </a:xfrm>
          <a:prstGeom prst="line">
            <a:avLst/>
          </a:prstGeom>
          <a:noFill/>
          <a:ln w="127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19460" name="Picture 12" descr="200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343025"/>
            <a:ext cx="6602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39495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FROM 1957 TO 2007</a:t>
            </a: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50025" y="1715532"/>
            <a:ext cx="8675433" cy="4239340"/>
            <a:chOff x="1665" y="2928"/>
            <a:chExt cx="3807" cy="864"/>
          </a:xfrm>
        </p:grpSpPr>
        <p:sp>
          <p:nvSpPr>
            <p:cNvPr id="5" name="Rectangle 20"/>
            <p:cNvSpPr>
              <a:spLocks noChangeArrowheads="1"/>
            </p:cNvSpPr>
            <p:nvPr/>
          </p:nvSpPr>
          <p:spPr bwMode="auto">
            <a:xfrm>
              <a:off x="1824" y="2928"/>
              <a:ext cx="3648" cy="219"/>
            </a:xfrm>
            <a:prstGeom prst="rect">
              <a:avLst/>
            </a:prstGeom>
            <a:solidFill>
              <a:srgbClr val="333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IE"/>
            </a:p>
          </p:txBody>
        </p:sp>
        <p:sp>
          <p:nvSpPr>
            <p:cNvPr id="6" name="Text Box 21"/>
            <p:cNvSpPr txBox="1">
              <a:spLocks noChangeArrowheads="1"/>
            </p:cNvSpPr>
            <p:nvPr/>
          </p:nvSpPr>
          <p:spPr bwMode="auto">
            <a:xfrm>
              <a:off x="1858" y="3045"/>
              <a:ext cx="3590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>
              <a:spAutoFit/>
            </a:bodyPr>
            <a:lstStyle>
              <a:lvl1pPr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574925" algn="ctr"/>
                  <a:tab pos="4346575" algn="ctr"/>
                </a:tabLs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sz="1400" b="1">
                  <a:solidFill>
                    <a:schemeClr val="bg1"/>
                  </a:solidFill>
                  <a:latin typeface="Verdana" charset="0"/>
                </a:rPr>
                <a:t>		</a:t>
              </a:r>
              <a:r>
                <a:rPr lang="en-US" sz="2800" b="1">
                  <a:solidFill>
                    <a:srgbClr val="FF0000"/>
                  </a:solidFill>
                  <a:latin typeface="Verdana" charset="0"/>
                </a:rPr>
                <a:t>1957	2007</a:t>
              </a:r>
            </a:p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b="1">
                  <a:solidFill>
                    <a:schemeClr val="bg2"/>
                  </a:solidFill>
                  <a:latin typeface="Verdana" charset="0"/>
                </a:rPr>
                <a:t>Member States 	6		27</a:t>
              </a:r>
            </a:p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b="1">
                  <a:solidFill>
                    <a:schemeClr val="bg2"/>
                  </a:solidFill>
                  <a:latin typeface="Verdana" charset="0"/>
                </a:rPr>
                <a:t>Population     	          174 million 493 million</a:t>
              </a:r>
            </a:p>
            <a:p>
              <a:pPr eaLnBrk="1" hangingPunct="1">
                <a:spcBef>
                  <a:spcPct val="50000"/>
                </a:spcBef>
                <a:buClr>
                  <a:srgbClr val="DC171D"/>
                </a:buClr>
              </a:pPr>
              <a:r>
                <a:rPr lang="en-US" b="1">
                  <a:solidFill>
                    <a:schemeClr val="bg2"/>
                  </a:solidFill>
                  <a:latin typeface="Verdana" charset="0"/>
                </a:rPr>
                <a:t>Languages	   	4		23</a:t>
              </a:r>
            </a:p>
          </p:txBody>
        </p:sp>
        <p:sp>
          <p:nvSpPr>
            <p:cNvPr id="7" name="Line 22"/>
            <p:cNvSpPr>
              <a:spLocks noChangeShapeType="1"/>
            </p:cNvSpPr>
            <p:nvPr/>
          </p:nvSpPr>
          <p:spPr bwMode="auto">
            <a:xfrm>
              <a:off x="1665" y="2928"/>
              <a:ext cx="3648" cy="0"/>
            </a:xfrm>
            <a:prstGeom prst="line">
              <a:avLst/>
            </a:prstGeom>
            <a:noFill/>
            <a:ln w="9525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" name="Rectangle 26"/>
            <p:cNvSpPr>
              <a:spLocks noChangeArrowheads="1"/>
            </p:cNvSpPr>
            <p:nvPr/>
          </p:nvSpPr>
          <p:spPr bwMode="auto">
            <a:xfrm>
              <a:off x="1824" y="2934"/>
              <a:ext cx="3648" cy="858"/>
            </a:xfrm>
            <a:prstGeom prst="rect">
              <a:avLst/>
            </a:prstGeom>
            <a:noFill/>
            <a:ln w="25400">
              <a:solidFill>
                <a:srgbClr val="3333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217378471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t="-371" b="-371"/>
          <a:stretch>
            <a:fillRect/>
          </a:stretch>
        </p:blipFill>
        <p:spPr>
          <a:xfrm>
            <a:off x="317515" y="229336"/>
            <a:ext cx="8555274" cy="6156764"/>
          </a:xfrm>
        </p:spPr>
      </p:pic>
    </p:spTree>
    <p:extLst>
      <p:ext uri="{BB962C8B-B14F-4D97-AF65-F5344CB8AC3E}">
        <p14:creationId xmlns:p14="http://schemas.microsoft.com/office/powerpoint/2010/main" val="144140757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9971" y="104317"/>
            <a:ext cx="8516937" cy="1283167"/>
          </a:xfrm>
        </p:spPr>
        <p:txBody>
          <a:bodyPr/>
          <a:lstStyle/>
          <a:p>
            <a:r>
              <a:rPr lang="it-IT" sz="3600" b="1"/>
              <a:t>The PROJECT OF A EUROPEAN CONSTITUTION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3799" y="1587597"/>
            <a:ext cx="8788934" cy="5013463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err="1">
                <a:effectLst/>
              </a:rPr>
              <a:t>October</a:t>
            </a:r>
            <a:r>
              <a:rPr lang="it-IT">
                <a:effectLst/>
              </a:rPr>
              <a:t> 2004: a </a:t>
            </a:r>
            <a:r>
              <a:rPr lang="it-IT" b="1" err="1">
                <a:effectLst/>
              </a:rPr>
              <a:t>draft</a:t>
            </a:r>
            <a:r>
              <a:rPr lang="it-IT" b="1">
                <a:effectLst/>
              </a:rPr>
              <a:t> EU </a:t>
            </a:r>
            <a:r>
              <a:rPr lang="it-IT" b="1" err="1">
                <a:effectLst/>
              </a:rPr>
              <a:t>Constitution</a:t>
            </a:r>
            <a:endParaRPr lang="it-IT" b="1">
              <a:effectLst/>
            </a:endParaRPr>
          </a:p>
          <a:p>
            <a:pPr marL="0" indent="0">
              <a:buNone/>
            </a:pPr>
            <a:r>
              <a:rPr lang="it-IT">
                <a:effectLst/>
              </a:rPr>
              <a:t>To </a:t>
            </a:r>
            <a:r>
              <a:rPr lang="it-IT">
                <a:solidFill>
                  <a:srgbClr val="333333"/>
                </a:solidFill>
                <a:effectLst/>
              </a:rPr>
              <a:t>face </a:t>
            </a:r>
            <a:r>
              <a:rPr lang="it-IT" err="1">
                <a:solidFill>
                  <a:srgbClr val="333333"/>
                </a:solidFill>
                <a:effectLst/>
              </a:rPr>
              <a:t>complex</a:t>
            </a:r>
            <a:r>
              <a:rPr lang="it-IT">
                <a:solidFill>
                  <a:srgbClr val="333333"/>
                </a:solidFill>
                <a:effectLst/>
              </a:rPr>
              <a:t> </a:t>
            </a:r>
            <a:r>
              <a:rPr lang="it-IT" err="1">
                <a:effectLst/>
              </a:rPr>
              <a:t>challenges</a:t>
            </a:r>
            <a:r>
              <a:rPr lang="it-IT">
                <a:effectLst/>
              </a:rPr>
              <a:t> of the 21st </a:t>
            </a:r>
            <a:r>
              <a:rPr lang="it-IT" err="1">
                <a:effectLst/>
              </a:rPr>
              <a:t>century</a:t>
            </a:r>
            <a:r>
              <a:rPr lang="it-IT">
                <a:effectLst/>
              </a:rPr>
              <a:t>, the </a:t>
            </a:r>
            <a:r>
              <a:rPr lang="it-IT" err="1">
                <a:effectLst/>
              </a:rPr>
              <a:t>enlarged</a:t>
            </a:r>
            <a:r>
              <a:rPr lang="it-IT">
                <a:effectLst/>
              </a:rPr>
              <a:t> EU </a:t>
            </a:r>
            <a:r>
              <a:rPr lang="it-IT" err="1">
                <a:effectLst/>
              </a:rPr>
              <a:t>needed</a:t>
            </a:r>
            <a:r>
              <a:rPr lang="it-IT">
                <a:effectLst/>
              </a:rPr>
              <a:t> a </a:t>
            </a:r>
            <a:r>
              <a:rPr lang="it-IT" u="sng" err="1">
                <a:effectLst/>
              </a:rPr>
              <a:t>simpler</a:t>
            </a:r>
            <a:r>
              <a:rPr lang="it-IT" u="sng">
                <a:effectLst/>
              </a:rPr>
              <a:t> and more </a:t>
            </a:r>
            <a:r>
              <a:rPr lang="it-IT" u="sng" err="1">
                <a:effectLst/>
              </a:rPr>
              <a:t>efficient</a:t>
            </a:r>
            <a:r>
              <a:rPr lang="it-IT" u="sng">
                <a:effectLst/>
              </a:rPr>
              <a:t> </a:t>
            </a:r>
            <a:r>
              <a:rPr lang="it-IT" u="sng" err="1">
                <a:effectLst/>
              </a:rPr>
              <a:t>method</a:t>
            </a:r>
            <a:r>
              <a:rPr lang="it-IT" u="sng">
                <a:effectLst/>
              </a:rPr>
              <a:t> for </a:t>
            </a:r>
            <a:r>
              <a:rPr lang="it-IT" u="sng" err="1">
                <a:effectLst/>
              </a:rPr>
              <a:t>taking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its</a:t>
            </a:r>
            <a:r>
              <a:rPr lang="it-IT">
                <a:effectLst/>
              </a:rPr>
              <a:t> </a:t>
            </a:r>
            <a:r>
              <a:rPr lang="it-IT" u="sng">
                <a:effectLst/>
              </a:rPr>
              <a:t>joint </a:t>
            </a:r>
            <a:r>
              <a:rPr lang="it-IT" u="sng" err="1">
                <a:effectLst/>
              </a:rPr>
              <a:t>decisions</a:t>
            </a:r>
            <a:r>
              <a:rPr lang="it-IT">
                <a:effectLst/>
              </a:rPr>
              <a:t>. </a:t>
            </a:r>
          </a:p>
          <a:p>
            <a:r>
              <a:rPr lang="it-IT" err="1">
                <a:effectLst/>
              </a:rPr>
              <a:t>Rejected</a:t>
            </a:r>
            <a:r>
              <a:rPr lang="it-IT">
                <a:effectLst/>
              </a:rPr>
              <a:t> by </a:t>
            </a:r>
            <a:r>
              <a:rPr lang="it-IT" b="1" err="1">
                <a:effectLst/>
              </a:rPr>
              <a:t>two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national</a:t>
            </a:r>
            <a:r>
              <a:rPr lang="it-IT" b="1">
                <a:effectLst/>
              </a:rPr>
              <a:t> </a:t>
            </a:r>
            <a:r>
              <a:rPr lang="it-IT" b="1" err="1">
                <a:effectLst/>
              </a:rPr>
              <a:t>referendums</a:t>
            </a:r>
            <a:r>
              <a:rPr lang="it-IT" b="1">
                <a:effectLst/>
              </a:rPr>
              <a:t> </a:t>
            </a:r>
            <a:r>
              <a:rPr lang="it-IT">
                <a:effectLst/>
              </a:rPr>
              <a:t>in 2005. </a:t>
            </a:r>
          </a:p>
          <a:p>
            <a:r>
              <a:rPr lang="it-IT">
                <a:effectLst/>
              </a:rPr>
              <a:t>The </a:t>
            </a:r>
            <a:r>
              <a:rPr lang="it-IT" err="1">
                <a:effectLst/>
              </a:rPr>
              <a:t>project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has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been</a:t>
            </a:r>
            <a:r>
              <a:rPr lang="it-IT">
                <a:effectLst/>
              </a:rPr>
              <a:t> </a:t>
            </a:r>
            <a:r>
              <a:rPr lang="it-IT" err="1">
                <a:effectLst/>
              </a:rPr>
              <a:t>replaced</a:t>
            </a:r>
            <a:r>
              <a:rPr lang="it-IT">
                <a:effectLst/>
              </a:rPr>
              <a:t> by the </a:t>
            </a:r>
            <a:r>
              <a:rPr lang="it-IT" b="1" err="1">
                <a:effectLst/>
              </a:rPr>
              <a:t>Treaty</a:t>
            </a:r>
            <a:r>
              <a:rPr lang="it-IT" b="1">
                <a:effectLst/>
              </a:rPr>
              <a:t> of </a:t>
            </a:r>
            <a:r>
              <a:rPr lang="it-IT" b="1" err="1">
                <a:effectLst/>
              </a:rPr>
              <a:t>Lisbon</a:t>
            </a:r>
            <a:r>
              <a:rPr lang="it-IT">
                <a:effectLst/>
              </a:rPr>
              <a:t>. </a:t>
            </a:r>
          </a:p>
          <a:p>
            <a:pPr>
              <a:buFont typeface="Wingdings" charset="2"/>
              <a:buChar char="Ø"/>
            </a:pPr>
            <a:r>
              <a:rPr lang="it-IT" sz="2000" b="1" cap="all" err="1">
                <a:effectLst/>
              </a:rPr>
              <a:t>It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amends</a:t>
            </a:r>
            <a:r>
              <a:rPr lang="it-IT" sz="2000" b="1" cap="all">
                <a:effectLst/>
              </a:rPr>
              <a:t>, </a:t>
            </a:r>
            <a:r>
              <a:rPr lang="it-IT" sz="2000" b="1" cap="all" err="1">
                <a:effectLst/>
              </a:rPr>
              <a:t>but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does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not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replace</a:t>
            </a:r>
            <a:r>
              <a:rPr lang="it-IT" sz="2000" b="1" cap="all">
                <a:effectLst/>
              </a:rPr>
              <a:t> the </a:t>
            </a:r>
            <a:r>
              <a:rPr lang="it-IT" sz="2000" b="1" cap="all" err="1">
                <a:effectLst/>
              </a:rPr>
              <a:t>previous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Treaties</a:t>
            </a:r>
            <a:endParaRPr lang="it-IT" sz="2000" b="1" cap="all">
              <a:effectLst/>
            </a:endParaRPr>
          </a:p>
          <a:p>
            <a:pPr>
              <a:buFont typeface="Wingdings" charset="2"/>
              <a:buChar char="Ø"/>
            </a:pPr>
            <a:r>
              <a:rPr lang="it-IT" sz="2000" b="1" cap="all" err="1">
                <a:effectLst/>
              </a:rPr>
              <a:t>It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introduces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most</a:t>
            </a:r>
            <a:r>
              <a:rPr lang="it-IT" sz="2000" b="1" cap="all">
                <a:effectLst/>
              </a:rPr>
              <a:t> of the </a:t>
            </a:r>
            <a:r>
              <a:rPr lang="it-IT" sz="2000" b="1" cap="all" err="1">
                <a:effectLst/>
              </a:rPr>
              <a:t>changes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that</a:t>
            </a:r>
            <a:r>
              <a:rPr lang="it-IT" sz="2000" b="1" cap="all">
                <a:effectLst/>
              </a:rPr>
              <a:t> </a:t>
            </a:r>
            <a:r>
              <a:rPr lang="it-IT" sz="2000" b="1" cap="all" err="1">
                <a:effectLst/>
              </a:rPr>
              <a:t>featured</a:t>
            </a:r>
            <a:r>
              <a:rPr lang="it-IT" sz="2000" b="1" cap="all">
                <a:effectLst/>
              </a:rPr>
              <a:t> in the </a:t>
            </a:r>
            <a:r>
              <a:rPr lang="it-IT" sz="2000" b="1" cap="all" err="1">
                <a:effectLst/>
              </a:rPr>
              <a:t>Constitution</a:t>
            </a:r>
            <a:r>
              <a:rPr lang="it-IT" sz="2000" b="1" cap="all">
                <a:effectLst/>
              </a:rPr>
              <a:t> </a:t>
            </a:r>
            <a:endParaRPr lang="it-IT" sz="2000" b="1" cap="all"/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574066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Tenth</a:t>
            </a:r>
            <a:r>
              <a:rPr lang="it-IT"/>
              <a:t> </a:t>
            </a:r>
            <a:r>
              <a:rPr lang="it-IT" err="1"/>
              <a:t>step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0381" y="1554174"/>
            <a:ext cx="8805643" cy="5147155"/>
          </a:xfrm>
          <a:solidFill>
            <a:srgbClr val="FDF2B9"/>
          </a:solidFill>
        </p:spPr>
        <p:txBody>
          <a:bodyPr>
            <a:normAutofit fontScale="70000" lnSpcReduction="20000"/>
          </a:bodyPr>
          <a:lstStyle/>
          <a:p>
            <a:pPr>
              <a:buFont typeface="Wingdings" charset="2"/>
              <a:buChar char="Ø"/>
            </a:pPr>
            <a:r>
              <a:rPr lang="it-IT" sz="5700" b="1">
                <a:effectLst/>
              </a:rPr>
              <a:t>2009</a:t>
            </a:r>
            <a:r>
              <a:rPr lang="it-IT" b="1">
                <a:effectLst/>
              </a:rPr>
              <a:t>:</a:t>
            </a:r>
          </a:p>
          <a:p>
            <a:pPr marL="0" indent="0" algn="ctr">
              <a:buNone/>
            </a:pPr>
            <a:r>
              <a:rPr lang="it-IT" sz="4000" b="1">
                <a:effectLst/>
              </a:rPr>
              <a:t>The </a:t>
            </a:r>
            <a:r>
              <a:rPr lang="it-IT" sz="5100" b="1">
                <a:solidFill>
                  <a:srgbClr val="FF0000"/>
                </a:solidFill>
                <a:effectLst/>
              </a:rPr>
              <a:t>LISBON TREATY</a:t>
            </a:r>
            <a:r>
              <a:rPr lang="it-IT" sz="4000" b="1">
                <a:effectLst/>
              </a:rPr>
              <a:t> </a:t>
            </a:r>
            <a:r>
              <a:rPr lang="it-IT" sz="4000" b="1" err="1">
                <a:effectLst/>
              </a:rPr>
              <a:t>comes</a:t>
            </a:r>
            <a:r>
              <a:rPr lang="it-IT" sz="4000" b="1">
                <a:effectLst/>
              </a:rPr>
              <a:t> </a:t>
            </a:r>
            <a:r>
              <a:rPr lang="it-IT" sz="4000" b="1" err="1">
                <a:effectLst/>
              </a:rPr>
              <a:t>into</a:t>
            </a:r>
            <a:r>
              <a:rPr lang="it-IT" sz="4000" b="1">
                <a:effectLst/>
              </a:rPr>
              <a:t> force, </a:t>
            </a:r>
            <a:r>
              <a:rPr lang="it-IT" sz="4000" b="1" err="1">
                <a:effectLst/>
              </a:rPr>
              <a:t>changing</a:t>
            </a:r>
            <a:r>
              <a:rPr lang="it-IT" sz="4000" b="1">
                <a:effectLst/>
              </a:rPr>
              <a:t> the way the EU </a:t>
            </a:r>
            <a:r>
              <a:rPr lang="it-IT" sz="4000" b="1" err="1">
                <a:effectLst/>
              </a:rPr>
              <a:t>works</a:t>
            </a:r>
            <a:r>
              <a:rPr lang="it-IT" sz="4000" b="1">
                <a:effectLst/>
              </a:rPr>
              <a:t> (1 </a:t>
            </a:r>
            <a:r>
              <a:rPr lang="it-IT" sz="4000" b="1" err="1">
                <a:effectLst/>
              </a:rPr>
              <a:t>December</a:t>
            </a:r>
            <a:r>
              <a:rPr lang="it-IT" sz="4000" b="1">
                <a:effectLst/>
              </a:rPr>
              <a:t> 2009)</a:t>
            </a:r>
            <a:endParaRPr lang="it-IT" sz="2800" b="1">
              <a:effectLst/>
            </a:endParaRPr>
          </a:p>
          <a:p>
            <a:pPr marL="0" indent="0" algn="just">
              <a:buNone/>
            </a:pPr>
            <a:r>
              <a:rPr lang="it-IT" sz="4000">
                <a:solidFill>
                  <a:srgbClr val="333333"/>
                </a:solidFill>
                <a:effectLst/>
              </a:rPr>
              <a:t>In March 2000 EU </a:t>
            </a:r>
            <a:r>
              <a:rPr lang="it-IT" sz="4000" err="1">
                <a:solidFill>
                  <a:srgbClr val="333333"/>
                </a:solidFill>
                <a:effectLst/>
              </a:rPr>
              <a:t>leaders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adopted</a:t>
            </a:r>
            <a:r>
              <a:rPr lang="it-IT" sz="4000">
                <a:solidFill>
                  <a:srgbClr val="333333"/>
                </a:solidFill>
                <a:effectLst/>
              </a:rPr>
              <a:t> the ‘</a:t>
            </a:r>
            <a:r>
              <a:rPr lang="it-IT" sz="4000" err="1">
                <a:solidFill>
                  <a:srgbClr val="333333"/>
                </a:solidFill>
                <a:effectLst/>
              </a:rPr>
              <a:t>Lisbon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strategy</a:t>
            </a:r>
            <a:r>
              <a:rPr lang="it-IT" sz="4000">
                <a:solidFill>
                  <a:srgbClr val="333333"/>
                </a:solidFill>
                <a:effectLst/>
              </a:rPr>
              <a:t>’. </a:t>
            </a:r>
            <a:r>
              <a:rPr lang="it-IT" sz="4000" err="1">
                <a:solidFill>
                  <a:srgbClr val="333333"/>
                </a:solidFill>
                <a:effectLst/>
              </a:rPr>
              <a:t>It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was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designed</a:t>
            </a:r>
            <a:r>
              <a:rPr lang="it-IT" sz="4000">
                <a:solidFill>
                  <a:srgbClr val="333333"/>
                </a:solidFill>
                <a:effectLst/>
              </a:rPr>
              <a:t> to </a:t>
            </a:r>
            <a:r>
              <a:rPr lang="it-IT" sz="4000" err="1">
                <a:solidFill>
                  <a:srgbClr val="333333"/>
                </a:solidFill>
                <a:effectLst/>
              </a:rPr>
              <a:t>enable</a:t>
            </a:r>
            <a:r>
              <a:rPr lang="it-IT" sz="4000">
                <a:solidFill>
                  <a:srgbClr val="333333"/>
                </a:solidFill>
                <a:effectLst/>
              </a:rPr>
              <a:t> the </a:t>
            </a:r>
            <a:r>
              <a:rPr lang="it-IT" sz="4000" err="1">
                <a:solidFill>
                  <a:srgbClr val="333333"/>
                </a:solidFill>
                <a:effectLst/>
              </a:rPr>
              <a:t>European</a:t>
            </a:r>
            <a:r>
              <a:rPr lang="it-IT" sz="4000">
                <a:solidFill>
                  <a:srgbClr val="333333"/>
                </a:solidFill>
                <a:effectLst/>
              </a:rPr>
              <a:t> Union to </a:t>
            </a:r>
            <a:r>
              <a:rPr lang="it-IT" sz="4000" b="1">
                <a:solidFill>
                  <a:srgbClr val="333333"/>
                </a:solidFill>
                <a:effectLst/>
              </a:rPr>
              <a:t>compete on the World market with </a:t>
            </a:r>
            <a:r>
              <a:rPr lang="it-IT" sz="4000" b="1" err="1">
                <a:solidFill>
                  <a:srgbClr val="333333"/>
                </a:solidFill>
                <a:effectLst/>
              </a:rPr>
              <a:t>other</a:t>
            </a:r>
            <a:r>
              <a:rPr lang="it-IT" sz="4000" b="1">
                <a:solidFill>
                  <a:srgbClr val="333333"/>
                </a:solidFill>
                <a:effectLst/>
              </a:rPr>
              <a:t> major </a:t>
            </a:r>
            <a:r>
              <a:rPr lang="it-IT" sz="4000" b="1" err="1">
                <a:solidFill>
                  <a:srgbClr val="333333"/>
                </a:solidFill>
                <a:effectLst/>
              </a:rPr>
              <a:t>players</a:t>
            </a:r>
            <a:r>
              <a:rPr lang="it-IT" sz="4000" b="1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such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as</a:t>
            </a:r>
            <a:r>
              <a:rPr lang="it-IT" sz="4000">
                <a:solidFill>
                  <a:srgbClr val="333333"/>
                </a:solidFill>
                <a:effectLst/>
              </a:rPr>
              <a:t> the </a:t>
            </a:r>
            <a:r>
              <a:rPr lang="it-IT" sz="4000" err="1">
                <a:solidFill>
                  <a:srgbClr val="333333"/>
                </a:solidFill>
                <a:effectLst/>
              </a:rPr>
              <a:t>United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States</a:t>
            </a:r>
            <a:r>
              <a:rPr lang="it-IT" sz="4000">
                <a:solidFill>
                  <a:srgbClr val="333333"/>
                </a:solidFill>
                <a:effectLst/>
              </a:rPr>
              <a:t> and </a:t>
            </a:r>
            <a:r>
              <a:rPr lang="it-IT" sz="4000" err="1">
                <a:solidFill>
                  <a:srgbClr val="333333"/>
                </a:solidFill>
                <a:effectLst/>
              </a:rPr>
              <a:t>other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industrialised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countries</a:t>
            </a:r>
            <a:r>
              <a:rPr lang="it-IT" sz="4000">
                <a:solidFill>
                  <a:srgbClr val="333333"/>
                </a:solidFill>
                <a:effectLst/>
              </a:rPr>
              <a:t>. </a:t>
            </a:r>
          </a:p>
          <a:p>
            <a:pPr marL="0" indent="0" algn="just">
              <a:buNone/>
            </a:pPr>
            <a:r>
              <a:rPr lang="it-IT" sz="4000">
                <a:solidFill>
                  <a:srgbClr val="333333"/>
                </a:solidFill>
                <a:effectLst/>
              </a:rPr>
              <a:t>The </a:t>
            </a:r>
            <a:r>
              <a:rPr lang="it-IT" sz="4000" err="1">
                <a:solidFill>
                  <a:srgbClr val="333333"/>
                </a:solidFill>
                <a:effectLst/>
              </a:rPr>
              <a:t>aim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was</a:t>
            </a:r>
            <a:r>
              <a:rPr lang="it-IT" sz="4000">
                <a:solidFill>
                  <a:srgbClr val="333333"/>
                </a:solidFill>
                <a:effectLst/>
              </a:rPr>
              <a:t> to </a:t>
            </a:r>
            <a:r>
              <a:rPr lang="it-IT" sz="4000" b="1" err="1">
                <a:solidFill>
                  <a:srgbClr val="333333"/>
                </a:solidFill>
                <a:effectLst/>
              </a:rPr>
              <a:t>encourage</a:t>
            </a:r>
            <a:r>
              <a:rPr lang="it-IT" sz="4000" b="1">
                <a:solidFill>
                  <a:srgbClr val="333333"/>
                </a:solidFill>
                <a:effectLst/>
              </a:rPr>
              <a:t> </a:t>
            </a:r>
            <a:r>
              <a:rPr lang="it-IT" sz="4000" b="1" err="1">
                <a:solidFill>
                  <a:srgbClr val="333333"/>
                </a:solidFill>
                <a:effectLst/>
              </a:rPr>
              <a:t>innovation</a:t>
            </a:r>
            <a:r>
              <a:rPr lang="it-IT" sz="4000" b="1">
                <a:solidFill>
                  <a:srgbClr val="333333"/>
                </a:solidFill>
                <a:effectLst/>
              </a:rPr>
              <a:t> </a:t>
            </a:r>
            <a:r>
              <a:rPr lang="it-IT" sz="4000">
                <a:solidFill>
                  <a:srgbClr val="333333"/>
                </a:solidFill>
                <a:effectLst/>
              </a:rPr>
              <a:t>and </a:t>
            </a:r>
            <a:r>
              <a:rPr lang="it-IT" sz="4000" b="1">
                <a:solidFill>
                  <a:srgbClr val="333333"/>
                </a:solidFill>
                <a:effectLst/>
              </a:rPr>
              <a:t>business </a:t>
            </a:r>
            <a:r>
              <a:rPr lang="it-IT" sz="4000" b="1" err="1">
                <a:solidFill>
                  <a:srgbClr val="333333"/>
                </a:solidFill>
                <a:effectLst/>
              </a:rPr>
              <a:t>investment</a:t>
            </a:r>
            <a:r>
              <a:rPr lang="it-IT" sz="4000">
                <a:solidFill>
                  <a:srgbClr val="333333"/>
                </a:solidFill>
                <a:effectLst/>
              </a:rPr>
              <a:t> and to </a:t>
            </a:r>
            <a:r>
              <a:rPr lang="it-IT" sz="4000" b="1" err="1">
                <a:solidFill>
                  <a:srgbClr val="333333"/>
                </a:solidFill>
                <a:effectLst/>
              </a:rPr>
              <a:t>ensure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that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Europe’s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education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systems</a:t>
            </a:r>
            <a:r>
              <a:rPr lang="it-IT" sz="4000">
                <a:solidFill>
                  <a:srgbClr val="333333"/>
                </a:solidFill>
                <a:effectLst/>
              </a:rPr>
              <a:t> </a:t>
            </a:r>
            <a:r>
              <a:rPr lang="it-IT" sz="4000" err="1">
                <a:solidFill>
                  <a:srgbClr val="333333"/>
                </a:solidFill>
                <a:effectLst/>
              </a:rPr>
              <a:t>met</a:t>
            </a:r>
            <a:r>
              <a:rPr lang="it-IT" sz="4000">
                <a:solidFill>
                  <a:srgbClr val="333333"/>
                </a:solidFill>
                <a:effectLst/>
              </a:rPr>
              <a:t> the </a:t>
            </a:r>
            <a:r>
              <a:rPr lang="it-IT" sz="4000" err="1">
                <a:solidFill>
                  <a:srgbClr val="333333"/>
                </a:solidFill>
                <a:effectLst/>
              </a:rPr>
              <a:t>needs</a:t>
            </a:r>
            <a:r>
              <a:rPr lang="it-IT" sz="4000">
                <a:solidFill>
                  <a:srgbClr val="333333"/>
                </a:solidFill>
                <a:effectLst/>
              </a:rPr>
              <a:t> of the information society. </a:t>
            </a:r>
            <a:endParaRPr lang="it-IT" sz="4000">
              <a:solidFill>
                <a:srgbClr val="333333"/>
              </a:solidFill>
            </a:endParaRPr>
          </a:p>
          <a:p>
            <a:pPr marL="0" indent="0" algn="just">
              <a:buNone/>
            </a:pPr>
            <a:endParaRPr lang="it-IT" sz="400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7776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err="1"/>
              <a:t>Prominent</a:t>
            </a:r>
            <a:r>
              <a:rPr lang="it-IT"/>
              <a:t> </a:t>
            </a:r>
            <a:r>
              <a:rPr lang="it-IT" err="1"/>
              <a:t>changes</a:t>
            </a:r>
            <a:r>
              <a:rPr lang="it-IT"/>
              <a:t>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9272498"/>
              </p:ext>
            </p:extLst>
          </p:nvPr>
        </p:nvGraphicFramePr>
        <p:xfrm>
          <a:off x="193964" y="1454727"/>
          <a:ext cx="8839200" cy="5276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43438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61799254EA3D43ABB624562A5F1D17" ma:contentTypeVersion="2" ma:contentTypeDescription="Creare un nuovo documento." ma:contentTypeScope="" ma:versionID="39a14f41d57d3414448812497c7d27ab">
  <xsd:schema xmlns:xsd="http://www.w3.org/2001/XMLSchema" xmlns:xs="http://www.w3.org/2001/XMLSchema" xmlns:p="http://schemas.microsoft.com/office/2006/metadata/properties" xmlns:ns2="4b5a9e22-b94d-4c80-a251-bc9f6db207c9" targetNamespace="http://schemas.microsoft.com/office/2006/metadata/properties" ma:root="true" ma:fieldsID="42adcfd3b5d52343558208988e2281cc" ns2:_="">
    <xsd:import namespace="4b5a9e22-b94d-4c80-a251-bc9f6db207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a9e22-b94d-4c80-a251-bc9f6db207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33C0DDF-8A12-4DE4-AFCA-8891ED96EC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2023C4-6340-4F65-A0E9-BAB4F6C0AE84}">
  <ds:schemaRefs>
    <ds:schemaRef ds:uri="4b5a9e22-b94d-4c80-a251-bc9f6db207c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E396232-7E3A-498C-AC99-5E51031E599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Precedente.thmx</Template>
  <TotalTime>0</TotalTime>
  <Words>3211</Words>
  <Application>Microsoft Office PowerPoint</Application>
  <PresentationFormat>On-screen Show (4:3)</PresentationFormat>
  <Paragraphs>480</Paragraphs>
  <Slides>74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2" baseType="lpstr">
      <vt:lpstr>Arial</vt:lpstr>
      <vt:lpstr>Calibri</vt:lpstr>
      <vt:lpstr>Calisto MT</vt:lpstr>
      <vt:lpstr>Perpetua Titling MT</vt:lpstr>
      <vt:lpstr>Verdana</vt:lpstr>
      <vt:lpstr>Webdings</vt:lpstr>
      <vt:lpstr>Wingdings</vt:lpstr>
      <vt:lpstr>Precedente</vt:lpstr>
      <vt:lpstr>EUROPEAN INSTITUTIONS, LAW AND MARKETS 1</vt:lpstr>
      <vt:lpstr>Rules of the game</vt:lpstr>
      <vt:lpstr>PowerPoint Presentation</vt:lpstr>
      <vt:lpstr>PowerPoint Presentation</vt:lpstr>
      <vt:lpstr>COURSE REQUIREMENTS FOR ATTENDING STUDENTS  (% OF FINAL GRADE)</vt:lpstr>
      <vt:lpstr>Main concepts</vt:lpstr>
      <vt:lpstr>EUROPEAN UNION: what and why</vt:lpstr>
      <vt:lpstr>THE IDEA OF EU</vt:lpstr>
      <vt:lpstr>IDEA OF EU</vt:lpstr>
      <vt:lpstr>WHAT DO WE MEAN FOR SOVREIGN STATE?</vt:lpstr>
      <vt:lpstr>Sovereign state</vt:lpstr>
      <vt:lpstr>Cooperation among different countries in europe</vt:lpstr>
      <vt:lpstr>WHAT DO WE MEAT FOR COEXISTENCE ? AND FOR COOPERATION? WHAT’S THE DIFFERENCE?</vt:lpstr>
      <vt:lpstr>Coexistence - cooperation</vt:lpstr>
      <vt:lpstr>The First result of cooperation</vt:lpstr>
      <vt:lpstr>COMMUNITY</vt:lpstr>
      <vt:lpstr>EUROPEAN COMMUNITIES</vt:lpstr>
      <vt:lpstr>The EUROPEAN COMUNITIES</vt:lpstr>
      <vt:lpstr>EUROPEAN UNION origins and evolution</vt:lpstr>
      <vt:lpstr>PowerPoint Presentation</vt:lpstr>
      <vt:lpstr>EUROPEAN UNION</vt:lpstr>
      <vt:lpstr>The economic Union</vt:lpstr>
      <vt:lpstr>The political issue</vt:lpstr>
      <vt:lpstr>PowerPoint Presentation</vt:lpstr>
      <vt:lpstr>What is the European Union?</vt:lpstr>
      <vt:lpstr>HOW EU WORKS AND OPERATEs?</vt:lpstr>
      <vt:lpstr>Candidate countries</vt:lpstr>
      <vt:lpstr>The european union first aim </vt:lpstr>
      <vt:lpstr>WHAT IS COMPETION IN ECONOMICS? WHAT’S IN LAW?</vt:lpstr>
      <vt:lpstr>Competition principle</vt:lpstr>
      <vt:lpstr>COMPETITION PRINCIPLE</vt:lpstr>
      <vt:lpstr>How to achieve the principle of competition in Europe?</vt:lpstr>
      <vt:lpstr>Program and Structure </vt:lpstr>
      <vt:lpstr>WHY a european union?</vt:lpstr>
      <vt:lpstr>EU MISSION </vt:lpstr>
      <vt:lpstr>I. Peace </vt:lpstr>
      <vt:lpstr>The idea of a new era</vt:lpstr>
      <vt:lpstr>RULE OF LAW </vt:lpstr>
      <vt:lpstr>INNER AND OUTER COUNTRIES in the beginning</vt:lpstr>
      <vt:lpstr>II. BrIngIng euroPe together </vt:lpstr>
      <vt:lpstr>III. SecurIty </vt:lpstr>
      <vt:lpstr>IV. economIc and SocIal SolIdarIty </vt:lpstr>
      <vt:lpstr>V. EU IdentIty and dIVerSIty In a gloBalISed world </vt:lpstr>
      <vt:lpstr>VI. ValueS</vt:lpstr>
      <vt:lpstr>            Founders</vt:lpstr>
      <vt:lpstr>FIRST STEP</vt:lpstr>
      <vt:lpstr>1951</vt:lpstr>
      <vt:lpstr>SECOND STEP</vt:lpstr>
      <vt:lpstr>1957</vt:lpstr>
      <vt:lpstr>EURATOM</vt:lpstr>
      <vt:lpstr>Third, forth, fifth steps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ENLARGEMENT</vt:lpstr>
      <vt:lpstr>enlargment</vt:lpstr>
      <vt:lpstr>Sixth step</vt:lpstr>
      <vt:lpstr>Seventh STEP</vt:lpstr>
      <vt:lpstr>PowerPoint Presentation</vt:lpstr>
      <vt:lpstr>PowerPoint Presentation</vt:lpstr>
      <vt:lpstr>FOCUS - REadings</vt:lpstr>
      <vt:lpstr>EC vs EU</vt:lpstr>
      <vt:lpstr>EU Law Principles</vt:lpstr>
      <vt:lpstr>EIGHTH and NINTH STEPS</vt:lpstr>
      <vt:lpstr>PowerPoint Presentation</vt:lpstr>
      <vt:lpstr>FROM 1957 TO 2007</vt:lpstr>
      <vt:lpstr>PowerPoint Presentation</vt:lpstr>
      <vt:lpstr>The PROJECT OF A EUROPEAN CONSTITUTION</vt:lpstr>
      <vt:lpstr>Tenth step</vt:lpstr>
      <vt:lpstr>Prominent changes </vt:lpstr>
    </vt:vector>
  </TitlesOfParts>
  <Company>LUISS GUIDO CARLI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INSTITUTIONS AND LAW</dc:title>
  <dc:creator>Giorgio Di Giorgio</dc:creator>
  <cp:lastModifiedBy>Doriana Mirashi</cp:lastModifiedBy>
  <cp:revision>22</cp:revision>
  <dcterms:created xsi:type="dcterms:W3CDTF">2013-09-26T05:53:53Z</dcterms:created>
  <dcterms:modified xsi:type="dcterms:W3CDTF">2022-11-07T23:31:47Z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0x0101002461799254EA3D43ABB624562A5F1D17</vt:lpwstr>
  </property>
</Properties>
</file>