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4" r:id="rId16"/>
    <p:sldId id="283" r:id="rId17"/>
    <p:sldId id="285" r:id="rId18"/>
    <p:sldId id="286" r:id="rId19"/>
    <p:sldId id="287" r:id="rId20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66"/>
    <p:restoredTop sz="94523"/>
  </p:normalViewPr>
  <p:slideViewPr>
    <p:cSldViewPr snapToGrid="0">
      <p:cViewPr varScale="1">
        <p:scale>
          <a:sx n="81" d="100"/>
          <a:sy n="81" d="100"/>
        </p:scale>
        <p:origin x="-34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\\Users\Lucas\Desktop\slides\figure%20tables%20maps\Figur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8.6744094488189039E-2"/>
          <c:y val="2.5428331875182272E-2"/>
          <c:w val="0.87788145231846071"/>
          <c:h val="0.73577136191309445"/>
        </c:manualLayout>
      </c:layout>
      <c:lineChart>
        <c:grouping val="standard"/>
        <c:ser>
          <c:idx val="1"/>
          <c:order val="0"/>
          <c:tx>
            <c:strRef>
              <c:f>'Fig. 2.3'!$G$7</c:f>
              <c:strCache>
                <c:ptCount val="1"/>
                <c:pt idx="0">
                  <c:v>Estimated Lead Emissions (kt/a), 700 B.C.E. to 800 C.E.</c:v>
                </c:pt>
              </c:strCache>
            </c:strRef>
          </c:tx>
          <c:spPr>
            <a:ln w="158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'Fig. 2.3'!$F$409:$F$1910</c:f>
              <c:numCache>
                <c:formatCode>General</c:formatCode>
                <c:ptCount val="1502"/>
                <c:pt idx="0">
                  <c:v>700</c:v>
                </c:pt>
                <c:pt idx="1">
                  <c:v>699</c:v>
                </c:pt>
                <c:pt idx="2">
                  <c:v>698</c:v>
                </c:pt>
                <c:pt idx="3">
                  <c:v>697</c:v>
                </c:pt>
                <c:pt idx="4">
                  <c:v>696</c:v>
                </c:pt>
                <c:pt idx="5">
                  <c:v>695</c:v>
                </c:pt>
                <c:pt idx="6">
                  <c:v>694</c:v>
                </c:pt>
                <c:pt idx="7">
                  <c:v>693</c:v>
                </c:pt>
                <c:pt idx="8">
                  <c:v>692</c:v>
                </c:pt>
                <c:pt idx="9">
                  <c:v>691</c:v>
                </c:pt>
                <c:pt idx="10">
                  <c:v>690</c:v>
                </c:pt>
                <c:pt idx="11">
                  <c:v>689</c:v>
                </c:pt>
                <c:pt idx="12">
                  <c:v>688</c:v>
                </c:pt>
                <c:pt idx="13">
                  <c:v>687</c:v>
                </c:pt>
                <c:pt idx="14">
                  <c:v>686</c:v>
                </c:pt>
                <c:pt idx="15">
                  <c:v>685</c:v>
                </c:pt>
                <c:pt idx="16">
                  <c:v>684</c:v>
                </c:pt>
                <c:pt idx="17">
                  <c:v>683</c:v>
                </c:pt>
                <c:pt idx="18">
                  <c:v>682</c:v>
                </c:pt>
                <c:pt idx="19">
                  <c:v>681</c:v>
                </c:pt>
                <c:pt idx="20">
                  <c:v>680</c:v>
                </c:pt>
                <c:pt idx="21">
                  <c:v>679</c:v>
                </c:pt>
                <c:pt idx="22">
                  <c:v>678</c:v>
                </c:pt>
                <c:pt idx="23">
                  <c:v>677</c:v>
                </c:pt>
                <c:pt idx="24">
                  <c:v>676</c:v>
                </c:pt>
                <c:pt idx="25">
                  <c:v>675</c:v>
                </c:pt>
                <c:pt idx="26">
                  <c:v>674</c:v>
                </c:pt>
                <c:pt idx="27">
                  <c:v>673</c:v>
                </c:pt>
                <c:pt idx="28">
                  <c:v>672</c:v>
                </c:pt>
                <c:pt idx="29">
                  <c:v>671</c:v>
                </c:pt>
                <c:pt idx="30">
                  <c:v>670</c:v>
                </c:pt>
                <c:pt idx="31">
                  <c:v>669</c:v>
                </c:pt>
                <c:pt idx="32">
                  <c:v>668</c:v>
                </c:pt>
                <c:pt idx="33">
                  <c:v>667</c:v>
                </c:pt>
                <c:pt idx="34">
                  <c:v>666</c:v>
                </c:pt>
                <c:pt idx="35">
                  <c:v>665</c:v>
                </c:pt>
                <c:pt idx="36">
                  <c:v>664</c:v>
                </c:pt>
                <c:pt idx="37">
                  <c:v>663</c:v>
                </c:pt>
                <c:pt idx="38">
                  <c:v>662</c:v>
                </c:pt>
                <c:pt idx="39">
                  <c:v>661</c:v>
                </c:pt>
                <c:pt idx="40">
                  <c:v>660</c:v>
                </c:pt>
                <c:pt idx="41">
                  <c:v>659</c:v>
                </c:pt>
                <c:pt idx="42">
                  <c:v>658</c:v>
                </c:pt>
                <c:pt idx="43">
                  <c:v>657</c:v>
                </c:pt>
                <c:pt idx="44">
                  <c:v>656</c:v>
                </c:pt>
                <c:pt idx="45">
                  <c:v>655</c:v>
                </c:pt>
                <c:pt idx="46">
                  <c:v>654</c:v>
                </c:pt>
                <c:pt idx="47">
                  <c:v>653</c:v>
                </c:pt>
                <c:pt idx="48">
                  <c:v>652</c:v>
                </c:pt>
                <c:pt idx="49">
                  <c:v>651</c:v>
                </c:pt>
                <c:pt idx="50">
                  <c:v>650</c:v>
                </c:pt>
                <c:pt idx="51">
                  <c:v>649</c:v>
                </c:pt>
                <c:pt idx="52">
                  <c:v>648</c:v>
                </c:pt>
                <c:pt idx="53">
                  <c:v>647</c:v>
                </c:pt>
                <c:pt idx="54">
                  <c:v>646</c:v>
                </c:pt>
                <c:pt idx="55">
                  <c:v>645</c:v>
                </c:pt>
                <c:pt idx="56">
                  <c:v>644</c:v>
                </c:pt>
                <c:pt idx="57">
                  <c:v>643</c:v>
                </c:pt>
                <c:pt idx="58">
                  <c:v>642</c:v>
                </c:pt>
                <c:pt idx="59">
                  <c:v>641</c:v>
                </c:pt>
                <c:pt idx="60">
                  <c:v>640</c:v>
                </c:pt>
                <c:pt idx="61">
                  <c:v>639</c:v>
                </c:pt>
                <c:pt idx="62">
                  <c:v>638</c:v>
                </c:pt>
                <c:pt idx="63">
                  <c:v>637</c:v>
                </c:pt>
                <c:pt idx="64">
                  <c:v>636</c:v>
                </c:pt>
                <c:pt idx="65">
                  <c:v>635</c:v>
                </c:pt>
                <c:pt idx="66">
                  <c:v>634</c:v>
                </c:pt>
                <c:pt idx="67">
                  <c:v>633</c:v>
                </c:pt>
                <c:pt idx="68">
                  <c:v>632</c:v>
                </c:pt>
                <c:pt idx="69">
                  <c:v>631</c:v>
                </c:pt>
                <c:pt idx="70">
                  <c:v>630</c:v>
                </c:pt>
                <c:pt idx="71">
                  <c:v>629</c:v>
                </c:pt>
                <c:pt idx="72">
                  <c:v>628</c:v>
                </c:pt>
                <c:pt idx="73">
                  <c:v>627</c:v>
                </c:pt>
                <c:pt idx="74">
                  <c:v>626</c:v>
                </c:pt>
                <c:pt idx="75">
                  <c:v>625</c:v>
                </c:pt>
                <c:pt idx="76">
                  <c:v>624</c:v>
                </c:pt>
                <c:pt idx="77">
                  <c:v>623</c:v>
                </c:pt>
                <c:pt idx="78">
                  <c:v>622</c:v>
                </c:pt>
                <c:pt idx="79">
                  <c:v>621</c:v>
                </c:pt>
                <c:pt idx="80">
                  <c:v>620</c:v>
                </c:pt>
                <c:pt idx="81">
                  <c:v>619</c:v>
                </c:pt>
                <c:pt idx="82">
                  <c:v>618</c:v>
                </c:pt>
                <c:pt idx="83">
                  <c:v>617</c:v>
                </c:pt>
                <c:pt idx="84">
                  <c:v>616</c:v>
                </c:pt>
                <c:pt idx="85">
                  <c:v>615</c:v>
                </c:pt>
                <c:pt idx="86">
                  <c:v>614</c:v>
                </c:pt>
                <c:pt idx="87">
                  <c:v>613</c:v>
                </c:pt>
                <c:pt idx="88">
                  <c:v>612</c:v>
                </c:pt>
                <c:pt idx="89">
                  <c:v>611</c:v>
                </c:pt>
                <c:pt idx="90">
                  <c:v>610</c:v>
                </c:pt>
                <c:pt idx="91">
                  <c:v>609</c:v>
                </c:pt>
                <c:pt idx="92">
                  <c:v>608</c:v>
                </c:pt>
                <c:pt idx="93">
                  <c:v>607</c:v>
                </c:pt>
                <c:pt idx="94">
                  <c:v>606</c:v>
                </c:pt>
                <c:pt idx="95">
                  <c:v>605</c:v>
                </c:pt>
                <c:pt idx="96">
                  <c:v>604</c:v>
                </c:pt>
                <c:pt idx="97">
                  <c:v>603</c:v>
                </c:pt>
                <c:pt idx="98">
                  <c:v>602</c:v>
                </c:pt>
                <c:pt idx="99">
                  <c:v>601</c:v>
                </c:pt>
                <c:pt idx="100">
                  <c:v>600</c:v>
                </c:pt>
                <c:pt idx="101">
                  <c:v>599</c:v>
                </c:pt>
                <c:pt idx="102">
                  <c:v>598</c:v>
                </c:pt>
                <c:pt idx="103">
                  <c:v>597</c:v>
                </c:pt>
                <c:pt idx="104">
                  <c:v>596</c:v>
                </c:pt>
                <c:pt idx="105">
                  <c:v>595</c:v>
                </c:pt>
                <c:pt idx="106">
                  <c:v>594</c:v>
                </c:pt>
                <c:pt idx="107">
                  <c:v>593</c:v>
                </c:pt>
                <c:pt idx="108">
                  <c:v>592</c:v>
                </c:pt>
                <c:pt idx="109">
                  <c:v>591</c:v>
                </c:pt>
                <c:pt idx="110">
                  <c:v>590</c:v>
                </c:pt>
                <c:pt idx="111">
                  <c:v>589</c:v>
                </c:pt>
                <c:pt idx="112">
                  <c:v>588</c:v>
                </c:pt>
                <c:pt idx="113">
                  <c:v>587</c:v>
                </c:pt>
                <c:pt idx="114">
                  <c:v>586</c:v>
                </c:pt>
                <c:pt idx="115">
                  <c:v>585</c:v>
                </c:pt>
                <c:pt idx="116">
                  <c:v>584</c:v>
                </c:pt>
                <c:pt idx="117">
                  <c:v>583</c:v>
                </c:pt>
                <c:pt idx="118">
                  <c:v>582</c:v>
                </c:pt>
                <c:pt idx="119">
                  <c:v>581</c:v>
                </c:pt>
                <c:pt idx="120">
                  <c:v>580</c:v>
                </c:pt>
                <c:pt idx="121">
                  <c:v>579</c:v>
                </c:pt>
                <c:pt idx="122">
                  <c:v>578</c:v>
                </c:pt>
                <c:pt idx="123">
                  <c:v>577</c:v>
                </c:pt>
                <c:pt idx="124">
                  <c:v>576</c:v>
                </c:pt>
                <c:pt idx="125">
                  <c:v>575</c:v>
                </c:pt>
                <c:pt idx="126">
                  <c:v>574</c:v>
                </c:pt>
                <c:pt idx="127">
                  <c:v>573</c:v>
                </c:pt>
                <c:pt idx="128">
                  <c:v>572</c:v>
                </c:pt>
                <c:pt idx="129">
                  <c:v>571</c:v>
                </c:pt>
                <c:pt idx="130">
                  <c:v>570</c:v>
                </c:pt>
                <c:pt idx="131">
                  <c:v>569</c:v>
                </c:pt>
                <c:pt idx="132">
                  <c:v>568</c:v>
                </c:pt>
                <c:pt idx="133">
                  <c:v>567</c:v>
                </c:pt>
                <c:pt idx="134">
                  <c:v>566</c:v>
                </c:pt>
                <c:pt idx="135">
                  <c:v>565</c:v>
                </c:pt>
                <c:pt idx="136">
                  <c:v>564</c:v>
                </c:pt>
                <c:pt idx="137">
                  <c:v>563</c:v>
                </c:pt>
                <c:pt idx="138">
                  <c:v>562</c:v>
                </c:pt>
                <c:pt idx="139">
                  <c:v>561</c:v>
                </c:pt>
                <c:pt idx="140">
                  <c:v>560</c:v>
                </c:pt>
                <c:pt idx="141">
                  <c:v>559</c:v>
                </c:pt>
                <c:pt idx="142">
                  <c:v>558</c:v>
                </c:pt>
                <c:pt idx="143">
                  <c:v>557</c:v>
                </c:pt>
                <c:pt idx="144">
                  <c:v>556</c:v>
                </c:pt>
                <c:pt idx="145">
                  <c:v>555</c:v>
                </c:pt>
                <c:pt idx="146">
                  <c:v>554</c:v>
                </c:pt>
                <c:pt idx="147">
                  <c:v>553</c:v>
                </c:pt>
                <c:pt idx="148">
                  <c:v>552</c:v>
                </c:pt>
                <c:pt idx="149">
                  <c:v>551</c:v>
                </c:pt>
                <c:pt idx="150">
                  <c:v>550</c:v>
                </c:pt>
                <c:pt idx="151">
                  <c:v>549</c:v>
                </c:pt>
                <c:pt idx="152">
                  <c:v>548</c:v>
                </c:pt>
                <c:pt idx="153">
                  <c:v>547</c:v>
                </c:pt>
                <c:pt idx="154">
                  <c:v>546</c:v>
                </c:pt>
                <c:pt idx="155">
                  <c:v>545</c:v>
                </c:pt>
                <c:pt idx="156">
                  <c:v>544</c:v>
                </c:pt>
                <c:pt idx="157">
                  <c:v>543</c:v>
                </c:pt>
                <c:pt idx="158">
                  <c:v>542</c:v>
                </c:pt>
                <c:pt idx="159">
                  <c:v>541</c:v>
                </c:pt>
                <c:pt idx="160">
                  <c:v>540</c:v>
                </c:pt>
                <c:pt idx="161">
                  <c:v>539</c:v>
                </c:pt>
                <c:pt idx="162">
                  <c:v>538</c:v>
                </c:pt>
                <c:pt idx="163">
                  <c:v>537</c:v>
                </c:pt>
                <c:pt idx="164">
                  <c:v>536</c:v>
                </c:pt>
                <c:pt idx="165">
                  <c:v>535</c:v>
                </c:pt>
                <c:pt idx="166">
                  <c:v>534</c:v>
                </c:pt>
                <c:pt idx="167">
                  <c:v>533</c:v>
                </c:pt>
                <c:pt idx="168">
                  <c:v>532</c:v>
                </c:pt>
                <c:pt idx="169">
                  <c:v>531</c:v>
                </c:pt>
                <c:pt idx="170">
                  <c:v>530</c:v>
                </c:pt>
                <c:pt idx="171">
                  <c:v>529</c:v>
                </c:pt>
                <c:pt idx="172">
                  <c:v>528</c:v>
                </c:pt>
                <c:pt idx="173">
                  <c:v>527</c:v>
                </c:pt>
                <c:pt idx="174">
                  <c:v>526</c:v>
                </c:pt>
                <c:pt idx="175">
                  <c:v>525</c:v>
                </c:pt>
                <c:pt idx="176">
                  <c:v>524</c:v>
                </c:pt>
                <c:pt idx="177">
                  <c:v>523</c:v>
                </c:pt>
                <c:pt idx="178">
                  <c:v>522</c:v>
                </c:pt>
                <c:pt idx="179">
                  <c:v>521</c:v>
                </c:pt>
                <c:pt idx="180">
                  <c:v>520</c:v>
                </c:pt>
                <c:pt idx="181">
                  <c:v>519</c:v>
                </c:pt>
                <c:pt idx="182">
                  <c:v>518</c:v>
                </c:pt>
                <c:pt idx="183">
                  <c:v>517</c:v>
                </c:pt>
                <c:pt idx="184">
                  <c:v>516</c:v>
                </c:pt>
                <c:pt idx="185">
                  <c:v>515</c:v>
                </c:pt>
                <c:pt idx="186">
                  <c:v>514</c:v>
                </c:pt>
                <c:pt idx="187">
                  <c:v>513</c:v>
                </c:pt>
                <c:pt idx="188">
                  <c:v>512</c:v>
                </c:pt>
                <c:pt idx="189">
                  <c:v>511</c:v>
                </c:pt>
                <c:pt idx="190">
                  <c:v>510</c:v>
                </c:pt>
                <c:pt idx="191">
                  <c:v>509</c:v>
                </c:pt>
                <c:pt idx="192">
                  <c:v>508</c:v>
                </c:pt>
                <c:pt idx="193">
                  <c:v>507</c:v>
                </c:pt>
                <c:pt idx="194">
                  <c:v>506</c:v>
                </c:pt>
                <c:pt idx="195">
                  <c:v>505</c:v>
                </c:pt>
                <c:pt idx="196">
                  <c:v>504</c:v>
                </c:pt>
                <c:pt idx="197">
                  <c:v>503</c:v>
                </c:pt>
                <c:pt idx="198">
                  <c:v>502</c:v>
                </c:pt>
                <c:pt idx="199">
                  <c:v>501</c:v>
                </c:pt>
                <c:pt idx="200">
                  <c:v>500</c:v>
                </c:pt>
                <c:pt idx="201">
                  <c:v>499</c:v>
                </c:pt>
                <c:pt idx="202">
                  <c:v>498</c:v>
                </c:pt>
                <c:pt idx="203">
                  <c:v>497</c:v>
                </c:pt>
                <c:pt idx="204">
                  <c:v>496</c:v>
                </c:pt>
                <c:pt idx="205">
                  <c:v>495</c:v>
                </c:pt>
                <c:pt idx="206">
                  <c:v>494</c:v>
                </c:pt>
                <c:pt idx="207">
                  <c:v>493</c:v>
                </c:pt>
                <c:pt idx="208">
                  <c:v>492</c:v>
                </c:pt>
                <c:pt idx="209">
                  <c:v>491</c:v>
                </c:pt>
                <c:pt idx="210">
                  <c:v>490</c:v>
                </c:pt>
                <c:pt idx="211">
                  <c:v>489</c:v>
                </c:pt>
                <c:pt idx="212">
                  <c:v>488</c:v>
                </c:pt>
                <c:pt idx="213">
                  <c:v>487</c:v>
                </c:pt>
                <c:pt idx="214">
                  <c:v>486</c:v>
                </c:pt>
                <c:pt idx="215">
                  <c:v>485</c:v>
                </c:pt>
                <c:pt idx="216">
                  <c:v>484</c:v>
                </c:pt>
                <c:pt idx="217">
                  <c:v>483</c:v>
                </c:pt>
                <c:pt idx="218">
                  <c:v>482</c:v>
                </c:pt>
                <c:pt idx="219">
                  <c:v>481</c:v>
                </c:pt>
                <c:pt idx="220">
                  <c:v>480</c:v>
                </c:pt>
                <c:pt idx="221">
                  <c:v>479</c:v>
                </c:pt>
                <c:pt idx="222">
                  <c:v>478</c:v>
                </c:pt>
                <c:pt idx="223">
                  <c:v>477</c:v>
                </c:pt>
                <c:pt idx="224">
                  <c:v>476</c:v>
                </c:pt>
                <c:pt idx="225">
                  <c:v>475</c:v>
                </c:pt>
                <c:pt idx="226">
                  <c:v>474</c:v>
                </c:pt>
                <c:pt idx="227">
                  <c:v>473</c:v>
                </c:pt>
                <c:pt idx="228">
                  <c:v>472</c:v>
                </c:pt>
                <c:pt idx="229">
                  <c:v>471</c:v>
                </c:pt>
                <c:pt idx="230">
                  <c:v>470</c:v>
                </c:pt>
                <c:pt idx="231">
                  <c:v>469</c:v>
                </c:pt>
                <c:pt idx="232">
                  <c:v>468</c:v>
                </c:pt>
                <c:pt idx="233">
                  <c:v>467</c:v>
                </c:pt>
                <c:pt idx="234">
                  <c:v>466</c:v>
                </c:pt>
                <c:pt idx="235">
                  <c:v>465</c:v>
                </c:pt>
                <c:pt idx="236">
                  <c:v>464</c:v>
                </c:pt>
                <c:pt idx="237">
                  <c:v>463</c:v>
                </c:pt>
                <c:pt idx="238">
                  <c:v>462</c:v>
                </c:pt>
                <c:pt idx="239">
                  <c:v>461</c:v>
                </c:pt>
                <c:pt idx="240">
                  <c:v>460</c:v>
                </c:pt>
                <c:pt idx="241">
                  <c:v>459</c:v>
                </c:pt>
                <c:pt idx="242">
                  <c:v>458</c:v>
                </c:pt>
                <c:pt idx="243">
                  <c:v>457</c:v>
                </c:pt>
                <c:pt idx="244">
                  <c:v>456</c:v>
                </c:pt>
                <c:pt idx="245">
                  <c:v>455</c:v>
                </c:pt>
                <c:pt idx="246">
                  <c:v>454</c:v>
                </c:pt>
                <c:pt idx="247">
                  <c:v>453</c:v>
                </c:pt>
                <c:pt idx="248">
                  <c:v>452</c:v>
                </c:pt>
                <c:pt idx="249">
                  <c:v>451</c:v>
                </c:pt>
                <c:pt idx="250">
                  <c:v>450</c:v>
                </c:pt>
                <c:pt idx="251">
                  <c:v>449</c:v>
                </c:pt>
                <c:pt idx="252">
                  <c:v>448</c:v>
                </c:pt>
                <c:pt idx="253">
                  <c:v>447</c:v>
                </c:pt>
                <c:pt idx="254">
                  <c:v>446</c:v>
                </c:pt>
                <c:pt idx="255">
                  <c:v>445</c:v>
                </c:pt>
                <c:pt idx="256">
                  <c:v>444</c:v>
                </c:pt>
                <c:pt idx="257">
                  <c:v>443</c:v>
                </c:pt>
                <c:pt idx="258">
                  <c:v>442</c:v>
                </c:pt>
                <c:pt idx="259">
                  <c:v>441</c:v>
                </c:pt>
                <c:pt idx="260">
                  <c:v>440</c:v>
                </c:pt>
                <c:pt idx="261">
                  <c:v>439</c:v>
                </c:pt>
                <c:pt idx="262">
                  <c:v>438</c:v>
                </c:pt>
                <c:pt idx="263">
                  <c:v>437</c:v>
                </c:pt>
                <c:pt idx="264">
                  <c:v>436</c:v>
                </c:pt>
                <c:pt idx="265">
                  <c:v>435</c:v>
                </c:pt>
                <c:pt idx="266">
                  <c:v>434</c:v>
                </c:pt>
                <c:pt idx="267">
                  <c:v>433</c:v>
                </c:pt>
                <c:pt idx="268">
                  <c:v>432</c:v>
                </c:pt>
                <c:pt idx="269">
                  <c:v>431</c:v>
                </c:pt>
                <c:pt idx="270">
                  <c:v>430</c:v>
                </c:pt>
                <c:pt idx="271">
                  <c:v>429</c:v>
                </c:pt>
                <c:pt idx="272">
                  <c:v>428</c:v>
                </c:pt>
                <c:pt idx="273">
                  <c:v>427</c:v>
                </c:pt>
                <c:pt idx="274">
                  <c:v>426</c:v>
                </c:pt>
                <c:pt idx="275">
                  <c:v>425</c:v>
                </c:pt>
                <c:pt idx="276">
                  <c:v>424</c:v>
                </c:pt>
                <c:pt idx="277">
                  <c:v>423</c:v>
                </c:pt>
                <c:pt idx="278">
                  <c:v>422</c:v>
                </c:pt>
                <c:pt idx="279">
                  <c:v>421</c:v>
                </c:pt>
                <c:pt idx="280">
                  <c:v>420</c:v>
                </c:pt>
                <c:pt idx="281">
                  <c:v>419</c:v>
                </c:pt>
                <c:pt idx="282">
                  <c:v>418</c:v>
                </c:pt>
                <c:pt idx="283">
                  <c:v>417</c:v>
                </c:pt>
                <c:pt idx="284">
                  <c:v>416</c:v>
                </c:pt>
                <c:pt idx="285">
                  <c:v>415</c:v>
                </c:pt>
                <c:pt idx="286">
                  <c:v>414</c:v>
                </c:pt>
                <c:pt idx="287">
                  <c:v>413</c:v>
                </c:pt>
                <c:pt idx="288">
                  <c:v>412</c:v>
                </c:pt>
                <c:pt idx="289">
                  <c:v>411</c:v>
                </c:pt>
                <c:pt idx="290">
                  <c:v>410</c:v>
                </c:pt>
                <c:pt idx="291">
                  <c:v>409</c:v>
                </c:pt>
                <c:pt idx="292">
                  <c:v>408</c:v>
                </c:pt>
                <c:pt idx="293">
                  <c:v>407</c:v>
                </c:pt>
                <c:pt idx="294">
                  <c:v>406</c:v>
                </c:pt>
                <c:pt idx="295">
                  <c:v>405</c:v>
                </c:pt>
                <c:pt idx="296">
                  <c:v>404</c:v>
                </c:pt>
                <c:pt idx="297">
                  <c:v>403</c:v>
                </c:pt>
                <c:pt idx="298">
                  <c:v>402</c:v>
                </c:pt>
                <c:pt idx="299">
                  <c:v>401</c:v>
                </c:pt>
                <c:pt idx="300">
                  <c:v>400</c:v>
                </c:pt>
                <c:pt idx="301">
                  <c:v>399</c:v>
                </c:pt>
                <c:pt idx="302">
                  <c:v>398</c:v>
                </c:pt>
                <c:pt idx="303">
                  <c:v>397</c:v>
                </c:pt>
                <c:pt idx="304">
                  <c:v>396</c:v>
                </c:pt>
                <c:pt idx="305">
                  <c:v>395</c:v>
                </c:pt>
                <c:pt idx="306">
                  <c:v>394</c:v>
                </c:pt>
                <c:pt idx="307">
                  <c:v>393</c:v>
                </c:pt>
                <c:pt idx="308">
                  <c:v>392</c:v>
                </c:pt>
                <c:pt idx="309">
                  <c:v>391</c:v>
                </c:pt>
                <c:pt idx="310">
                  <c:v>390</c:v>
                </c:pt>
                <c:pt idx="311">
                  <c:v>389</c:v>
                </c:pt>
                <c:pt idx="312">
                  <c:v>388</c:v>
                </c:pt>
                <c:pt idx="313">
                  <c:v>387</c:v>
                </c:pt>
                <c:pt idx="314">
                  <c:v>386</c:v>
                </c:pt>
                <c:pt idx="315">
                  <c:v>385</c:v>
                </c:pt>
                <c:pt idx="316">
                  <c:v>384</c:v>
                </c:pt>
                <c:pt idx="317">
                  <c:v>383</c:v>
                </c:pt>
                <c:pt idx="318">
                  <c:v>382</c:v>
                </c:pt>
                <c:pt idx="319">
                  <c:v>381</c:v>
                </c:pt>
                <c:pt idx="320">
                  <c:v>380</c:v>
                </c:pt>
                <c:pt idx="321">
                  <c:v>379</c:v>
                </c:pt>
                <c:pt idx="322">
                  <c:v>378</c:v>
                </c:pt>
                <c:pt idx="323">
                  <c:v>377</c:v>
                </c:pt>
                <c:pt idx="324">
                  <c:v>376</c:v>
                </c:pt>
                <c:pt idx="325">
                  <c:v>375</c:v>
                </c:pt>
                <c:pt idx="326">
                  <c:v>374</c:v>
                </c:pt>
                <c:pt idx="327">
                  <c:v>373</c:v>
                </c:pt>
                <c:pt idx="328">
                  <c:v>372</c:v>
                </c:pt>
                <c:pt idx="329">
                  <c:v>371</c:v>
                </c:pt>
                <c:pt idx="330">
                  <c:v>370</c:v>
                </c:pt>
                <c:pt idx="331">
                  <c:v>369</c:v>
                </c:pt>
                <c:pt idx="332">
                  <c:v>368</c:v>
                </c:pt>
                <c:pt idx="333">
                  <c:v>367</c:v>
                </c:pt>
                <c:pt idx="334">
                  <c:v>366</c:v>
                </c:pt>
                <c:pt idx="335">
                  <c:v>365</c:v>
                </c:pt>
                <c:pt idx="336">
                  <c:v>364</c:v>
                </c:pt>
                <c:pt idx="337">
                  <c:v>363</c:v>
                </c:pt>
                <c:pt idx="338">
                  <c:v>362</c:v>
                </c:pt>
                <c:pt idx="339">
                  <c:v>361</c:v>
                </c:pt>
                <c:pt idx="340">
                  <c:v>360</c:v>
                </c:pt>
                <c:pt idx="341">
                  <c:v>359</c:v>
                </c:pt>
                <c:pt idx="342">
                  <c:v>358</c:v>
                </c:pt>
                <c:pt idx="343">
                  <c:v>357</c:v>
                </c:pt>
                <c:pt idx="344">
                  <c:v>356</c:v>
                </c:pt>
                <c:pt idx="345">
                  <c:v>355</c:v>
                </c:pt>
                <c:pt idx="346">
                  <c:v>354</c:v>
                </c:pt>
                <c:pt idx="347">
                  <c:v>353</c:v>
                </c:pt>
                <c:pt idx="348">
                  <c:v>352</c:v>
                </c:pt>
                <c:pt idx="349">
                  <c:v>351</c:v>
                </c:pt>
                <c:pt idx="350">
                  <c:v>350</c:v>
                </c:pt>
                <c:pt idx="351">
                  <c:v>349</c:v>
                </c:pt>
                <c:pt idx="352">
                  <c:v>348</c:v>
                </c:pt>
                <c:pt idx="353">
                  <c:v>347</c:v>
                </c:pt>
                <c:pt idx="354">
                  <c:v>346</c:v>
                </c:pt>
                <c:pt idx="355">
                  <c:v>345</c:v>
                </c:pt>
                <c:pt idx="356">
                  <c:v>344</c:v>
                </c:pt>
                <c:pt idx="357">
                  <c:v>343</c:v>
                </c:pt>
                <c:pt idx="358">
                  <c:v>342</c:v>
                </c:pt>
                <c:pt idx="359">
                  <c:v>341</c:v>
                </c:pt>
                <c:pt idx="360">
                  <c:v>340</c:v>
                </c:pt>
                <c:pt idx="361">
                  <c:v>339</c:v>
                </c:pt>
                <c:pt idx="362">
                  <c:v>338</c:v>
                </c:pt>
                <c:pt idx="363">
                  <c:v>337</c:v>
                </c:pt>
                <c:pt idx="364">
                  <c:v>336</c:v>
                </c:pt>
                <c:pt idx="365">
                  <c:v>335</c:v>
                </c:pt>
                <c:pt idx="366">
                  <c:v>334</c:v>
                </c:pt>
                <c:pt idx="367">
                  <c:v>333</c:v>
                </c:pt>
                <c:pt idx="368">
                  <c:v>332</c:v>
                </c:pt>
                <c:pt idx="369">
                  <c:v>331</c:v>
                </c:pt>
                <c:pt idx="370">
                  <c:v>330</c:v>
                </c:pt>
                <c:pt idx="371">
                  <c:v>329</c:v>
                </c:pt>
                <c:pt idx="372">
                  <c:v>328</c:v>
                </c:pt>
                <c:pt idx="373">
                  <c:v>327</c:v>
                </c:pt>
                <c:pt idx="374">
                  <c:v>326</c:v>
                </c:pt>
                <c:pt idx="375">
                  <c:v>325</c:v>
                </c:pt>
                <c:pt idx="376">
                  <c:v>324</c:v>
                </c:pt>
                <c:pt idx="377">
                  <c:v>323</c:v>
                </c:pt>
                <c:pt idx="378">
                  <c:v>322</c:v>
                </c:pt>
                <c:pt idx="379">
                  <c:v>321</c:v>
                </c:pt>
                <c:pt idx="380">
                  <c:v>320</c:v>
                </c:pt>
                <c:pt idx="381">
                  <c:v>319</c:v>
                </c:pt>
                <c:pt idx="382">
                  <c:v>318</c:v>
                </c:pt>
                <c:pt idx="383">
                  <c:v>317</c:v>
                </c:pt>
                <c:pt idx="384">
                  <c:v>316</c:v>
                </c:pt>
                <c:pt idx="385">
                  <c:v>315</c:v>
                </c:pt>
                <c:pt idx="386">
                  <c:v>314</c:v>
                </c:pt>
                <c:pt idx="387">
                  <c:v>313</c:v>
                </c:pt>
                <c:pt idx="388">
                  <c:v>312</c:v>
                </c:pt>
                <c:pt idx="389">
                  <c:v>311</c:v>
                </c:pt>
                <c:pt idx="390">
                  <c:v>310</c:v>
                </c:pt>
                <c:pt idx="391">
                  <c:v>309</c:v>
                </c:pt>
                <c:pt idx="392">
                  <c:v>308</c:v>
                </c:pt>
                <c:pt idx="393">
                  <c:v>307</c:v>
                </c:pt>
                <c:pt idx="394">
                  <c:v>306</c:v>
                </c:pt>
                <c:pt idx="395">
                  <c:v>305</c:v>
                </c:pt>
                <c:pt idx="396">
                  <c:v>304</c:v>
                </c:pt>
                <c:pt idx="397">
                  <c:v>303</c:v>
                </c:pt>
                <c:pt idx="398">
                  <c:v>302</c:v>
                </c:pt>
                <c:pt idx="399">
                  <c:v>301</c:v>
                </c:pt>
                <c:pt idx="400">
                  <c:v>300</c:v>
                </c:pt>
                <c:pt idx="401">
                  <c:v>299</c:v>
                </c:pt>
                <c:pt idx="402">
                  <c:v>298</c:v>
                </c:pt>
                <c:pt idx="403">
                  <c:v>297</c:v>
                </c:pt>
                <c:pt idx="404">
                  <c:v>296</c:v>
                </c:pt>
                <c:pt idx="405">
                  <c:v>295</c:v>
                </c:pt>
                <c:pt idx="406">
                  <c:v>294</c:v>
                </c:pt>
                <c:pt idx="407">
                  <c:v>293</c:v>
                </c:pt>
                <c:pt idx="408">
                  <c:v>292</c:v>
                </c:pt>
                <c:pt idx="409">
                  <c:v>291</c:v>
                </c:pt>
                <c:pt idx="410">
                  <c:v>290</c:v>
                </c:pt>
                <c:pt idx="411">
                  <c:v>289</c:v>
                </c:pt>
                <c:pt idx="412">
                  <c:v>288</c:v>
                </c:pt>
                <c:pt idx="413">
                  <c:v>287</c:v>
                </c:pt>
                <c:pt idx="414">
                  <c:v>286</c:v>
                </c:pt>
                <c:pt idx="415">
                  <c:v>285</c:v>
                </c:pt>
                <c:pt idx="416">
                  <c:v>284</c:v>
                </c:pt>
                <c:pt idx="417">
                  <c:v>283</c:v>
                </c:pt>
                <c:pt idx="418">
                  <c:v>282</c:v>
                </c:pt>
                <c:pt idx="419">
                  <c:v>281</c:v>
                </c:pt>
                <c:pt idx="420">
                  <c:v>280</c:v>
                </c:pt>
                <c:pt idx="421">
                  <c:v>279</c:v>
                </c:pt>
                <c:pt idx="422">
                  <c:v>278</c:v>
                </c:pt>
                <c:pt idx="423">
                  <c:v>277</c:v>
                </c:pt>
                <c:pt idx="424">
                  <c:v>276</c:v>
                </c:pt>
                <c:pt idx="425">
                  <c:v>275</c:v>
                </c:pt>
                <c:pt idx="426">
                  <c:v>274</c:v>
                </c:pt>
                <c:pt idx="427">
                  <c:v>273</c:v>
                </c:pt>
                <c:pt idx="428">
                  <c:v>272</c:v>
                </c:pt>
                <c:pt idx="429">
                  <c:v>271</c:v>
                </c:pt>
                <c:pt idx="430">
                  <c:v>270</c:v>
                </c:pt>
                <c:pt idx="431">
                  <c:v>269</c:v>
                </c:pt>
                <c:pt idx="432">
                  <c:v>268</c:v>
                </c:pt>
                <c:pt idx="433">
                  <c:v>267</c:v>
                </c:pt>
                <c:pt idx="434">
                  <c:v>266</c:v>
                </c:pt>
                <c:pt idx="435">
                  <c:v>265</c:v>
                </c:pt>
                <c:pt idx="436">
                  <c:v>264</c:v>
                </c:pt>
                <c:pt idx="437">
                  <c:v>263</c:v>
                </c:pt>
                <c:pt idx="438">
                  <c:v>262</c:v>
                </c:pt>
                <c:pt idx="439">
                  <c:v>261</c:v>
                </c:pt>
                <c:pt idx="440">
                  <c:v>260</c:v>
                </c:pt>
                <c:pt idx="441">
                  <c:v>259</c:v>
                </c:pt>
                <c:pt idx="442">
                  <c:v>258</c:v>
                </c:pt>
                <c:pt idx="443">
                  <c:v>257</c:v>
                </c:pt>
                <c:pt idx="444">
                  <c:v>256</c:v>
                </c:pt>
                <c:pt idx="445">
                  <c:v>255</c:v>
                </c:pt>
                <c:pt idx="446">
                  <c:v>254</c:v>
                </c:pt>
                <c:pt idx="447">
                  <c:v>253</c:v>
                </c:pt>
                <c:pt idx="448">
                  <c:v>252</c:v>
                </c:pt>
                <c:pt idx="449">
                  <c:v>251</c:v>
                </c:pt>
                <c:pt idx="450">
                  <c:v>250</c:v>
                </c:pt>
                <c:pt idx="451">
                  <c:v>249</c:v>
                </c:pt>
                <c:pt idx="452">
                  <c:v>248</c:v>
                </c:pt>
                <c:pt idx="453">
                  <c:v>247</c:v>
                </c:pt>
                <c:pt idx="454">
                  <c:v>246</c:v>
                </c:pt>
                <c:pt idx="455">
                  <c:v>245</c:v>
                </c:pt>
                <c:pt idx="456">
                  <c:v>244</c:v>
                </c:pt>
                <c:pt idx="457">
                  <c:v>243</c:v>
                </c:pt>
                <c:pt idx="458">
                  <c:v>242</c:v>
                </c:pt>
                <c:pt idx="459">
                  <c:v>241</c:v>
                </c:pt>
                <c:pt idx="460">
                  <c:v>240</c:v>
                </c:pt>
                <c:pt idx="461">
                  <c:v>239</c:v>
                </c:pt>
                <c:pt idx="462">
                  <c:v>238</c:v>
                </c:pt>
                <c:pt idx="463">
                  <c:v>237</c:v>
                </c:pt>
                <c:pt idx="464">
                  <c:v>236</c:v>
                </c:pt>
                <c:pt idx="465">
                  <c:v>235</c:v>
                </c:pt>
                <c:pt idx="466">
                  <c:v>234</c:v>
                </c:pt>
                <c:pt idx="467">
                  <c:v>233</c:v>
                </c:pt>
                <c:pt idx="468">
                  <c:v>232</c:v>
                </c:pt>
                <c:pt idx="469">
                  <c:v>231</c:v>
                </c:pt>
                <c:pt idx="470">
                  <c:v>230</c:v>
                </c:pt>
                <c:pt idx="471">
                  <c:v>229</c:v>
                </c:pt>
                <c:pt idx="472">
                  <c:v>228</c:v>
                </c:pt>
                <c:pt idx="473">
                  <c:v>227</c:v>
                </c:pt>
                <c:pt idx="474">
                  <c:v>226</c:v>
                </c:pt>
                <c:pt idx="475">
                  <c:v>225</c:v>
                </c:pt>
                <c:pt idx="476">
                  <c:v>224</c:v>
                </c:pt>
                <c:pt idx="477">
                  <c:v>223</c:v>
                </c:pt>
                <c:pt idx="478">
                  <c:v>222</c:v>
                </c:pt>
                <c:pt idx="479">
                  <c:v>221</c:v>
                </c:pt>
                <c:pt idx="480">
                  <c:v>220</c:v>
                </c:pt>
                <c:pt idx="481">
                  <c:v>219</c:v>
                </c:pt>
                <c:pt idx="482">
                  <c:v>218</c:v>
                </c:pt>
                <c:pt idx="483">
                  <c:v>217</c:v>
                </c:pt>
                <c:pt idx="484">
                  <c:v>216</c:v>
                </c:pt>
                <c:pt idx="485">
                  <c:v>215</c:v>
                </c:pt>
                <c:pt idx="486">
                  <c:v>214</c:v>
                </c:pt>
                <c:pt idx="487">
                  <c:v>213</c:v>
                </c:pt>
                <c:pt idx="488">
                  <c:v>212</c:v>
                </c:pt>
                <c:pt idx="489">
                  <c:v>211</c:v>
                </c:pt>
                <c:pt idx="490">
                  <c:v>210</c:v>
                </c:pt>
                <c:pt idx="491">
                  <c:v>209</c:v>
                </c:pt>
                <c:pt idx="492">
                  <c:v>208</c:v>
                </c:pt>
                <c:pt idx="493">
                  <c:v>207</c:v>
                </c:pt>
                <c:pt idx="494">
                  <c:v>206</c:v>
                </c:pt>
                <c:pt idx="495">
                  <c:v>205</c:v>
                </c:pt>
                <c:pt idx="496">
                  <c:v>204</c:v>
                </c:pt>
                <c:pt idx="497">
                  <c:v>203</c:v>
                </c:pt>
                <c:pt idx="498">
                  <c:v>202</c:v>
                </c:pt>
                <c:pt idx="499">
                  <c:v>201</c:v>
                </c:pt>
                <c:pt idx="500">
                  <c:v>200</c:v>
                </c:pt>
                <c:pt idx="501">
                  <c:v>199</c:v>
                </c:pt>
                <c:pt idx="502">
                  <c:v>198</c:v>
                </c:pt>
                <c:pt idx="503">
                  <c:v>197</c:v>
                </c:pt>
                <c:pt idx="504">
                  <c:v>196</c:v>
                </c:pt>
                <c:pt idx="505">
                  <c:v>195</c:v>
                </c:pt>
                <c:pt idx="506">
                  <c:v>194</c:v>
                </c:pt>
                <c:pt idx="507">
                  <c:v>193</c:v>
                </c:pt>
                <c:pt idx="508">
                  <c:v>192</c:v>
                </c:pt>
                <c:pt idx="509">
                  <c:v>191</c:v>
                </c:pt>
                <c:pt idx="510">
                  <c:v>190</c:v>
                </c:pt>
                <c:pt idx="511">
                  <c:v>189</c:v>
                </c:pt>
                <c:pt idx="512">
                  <c:v>188</c:v>
                </c:pt>
                <c:pt idx="513">
                  <c:v>187</c:v>
                </c:pt>
                <c:pt idx="514">
                  <c:v>186</c:v>
                </c:pt>
                <c:pt idx="515">
                  <c:v>185</c:v>
                </c:pt>
                <c:pt idx="516">
                  <c:v>184</c:v>
                </c:pt>
                <c:pt idx="517">
                  <c:v>183</c:v>
                </c:pt>
                <c:pt idx="518">
                  <c:v>182</c:v>
                </c:pt>
                <c:pt idx="519">
                  <c:v>181</c:v>
                </c:pt>
                <c:pt idx="520">
                  <c:v>180</c:v>
                </c:pt>
                <c:pt idx="521">
                  <c:v>179</c:v>
                </c:pt>
                <c:pt idx="522">
                  <c:v>178</c:v>
                </c:pt>
                <c:pt idx="523">
                  <c:v>177</c:v>
                </c:pt>
                <c:pt idx="524">
                  <c:v>176</c:v>
                </c:pt>
                <c:pt idx="525">
                  <c:v>175</c:v>
                </c:pt>
                <c:pt idx="526">
                  <c:v>174</c:v>
                </c:pt>
                <c:pt idx="527">
                  <c:v>173</c:v>
                </c:pt>
                <c:pt idx="528">
                  <c:v>172</c:v>
                </c:pt>
                <c:pt idx="529">
                  <c:v>171</c:v>
                </c:pt>
                <c:pt idx="530">
                  <c:v>170</c:v>
                </c:pt>
                <c:pt idx="531">
                  <c:v>169</c:v>
                </c:pt>
                <c:pt idx="532">
                  <c:v>168</c:v>
                </c:pt>
                <c:pt idx="533">
                  <c:v>167</c:v>
                </c:pt>
                <c:pt idx="534">
                  <c:v>166</c:v>
                </c:pt>
                <c:pt idx="535">
                  <c:v>165</c:v>
                </c:pt>
                <c:pt idx="536">
                  <c:v>164</c:v>
                </c:pt>
                <c:pt idx="537">
                  <c:v>163</c:v>
                </c:pt>
                <c:pt idx="538">
                  <c:v>162</c:v>
                </c:pt>
                <c:pt idx="539">
                  <c:v>161</c:v>
                </c:pt>
                <c:pt idx="540">
                  <c:v>160</c:v>
                </c:pt>
                <c:pt idx="541">
                  <c:v>159</c:v>
                </c:pt>
                <c:pt idx="542">
                  <c:v>158</c:v>
                </c:pt>
                <c:pt idx="543">
                  <c:v>157</c:v>
                </c:pt>
                <c:pt idx="544">
                  <c:v>156</c:v>
                </c:pt>
                <c:pt idx="545">
                  <c:v>155</c:v>
                </c:pt>
                <c:pt idx="546">
                  <c:v>154</c:v>
                </c:pt>
                <c:pt idx="547">
                  <c:v>153</c:v>
                </c:pt>
                <c:pt idx="548">
                  <c:v>152</c:v>
                </c:pt>
                <c:pt idx="549">
                  <c:v>151</c:v>
                </c:pt>
                <c:pt idx="550">
                  <c:v>150</c:v>
                </c:pt>
                <c:pt idx="551">
                  <c:v>149</c:v>
                </c:pt>
                <c:pt idx="552">
                  <c:v>148</c:v>
                </c:pt>
                <c:pt idx="553">
                  <c:v>147</c:v>
                </c:pt>
                <c:pt idx="554">
                  <c:v>146</c:v>
                </c:pt>
                <c:pt idx="555">
                  <c:v>145</c:v>
                </c:pt>
                <c:pt idx="556">
                  <c:v>144</c:v>
                </c:pt>
                <c:pt idx="557">
                  <c:v>143</c:v>
                </c:pt>
                <c:pt idx="558">
                  <c:v>142</c:v>
                </c:pt>
                <c:pt idx="559">
                  <c:v>141</c:v>
                </c:pt>
                <c:pt idx="560">
                  <c:v>140</c:v>
                </c:pt>
                <c:pt idx="561">
                  <c:v>139</c:v>
                </c:pt>
                <c:pt idx="562">
                  <c:v>138</c:v>
                </c:pt>
                <c:pt idx="563">
                  <c:v>137</c:v>
                </c:pt>
                <c:pt idx="564">
                  <c:v>136</c:v>
                </c:pt>
                <c:pt idx="565">
                  <c:v>135</c:v>
                </c:pt>
                <c:pt idx="566">
                  <c:v>134</c:v>
                </c:pt>
                <c:pt idx="567">
                  <c:v>133</c:v>
                </c:pt>
                <c:pt idx="568">
                  <c:v>132</c:v>
                </c:pt>
                <c:pt idx="569">
                  <c:v>131</c:v>
                </c:pt>
                <c:pt idx="570">
                  <c:v>130</c:v>
                </c:pt>
                <c:pt idx="571">
                  <c:v>129</c:v>
                </c:pt>
                <c:pt idx="572">
                  <c:v>128</c:v>
                </c:pt>
                <c:pt idx="573">
                  <c:v>127</c:v>
                </c:pt>
                <c:pt idx="574">
                  <c:v>126</c:v>
                </c:pt>
                <c:pt idx="575">
                  <c:v>125</c:v>
                </c:pt>
                <c:pt idx="576">
                  <c:v>124</c:v>
                </c:pt>
                <c:pt idx="577">
                  <c:v>123</c:v>
                </c:pt>
                <c:pt idx="578">
                  <c:v>122</c:v>
                </c:pt>
                <c:pt idx="579">
                  <c:v>121</c:v>
                </c:pt>
                <c:pt idx="580">
                  <c:v>120</c:v>
                </c:pt>
                <c:pt idx="581">
                  <c:v>119</c:v>
                </c:pt>
                <c:pt idx="582">
                  <c:v>118</c:v>
                </c:pt>
                <c:pt idx="583">
                  <c:v>117</c:v>
                </c:pt>
                <c:pt idx="584">
                  <c:v>116</c:v>
                </c:pt>
                <c:pt idx="585">
                  <c:v>115</c:v>
                </c:pt>
                <c:pt idx="586">
                  <c:v>114</c:v>
                </c:pt>
                <c:pt idx="587">
                  <c:v>113</c:v>
                </c:pt>
                <c:pt idx="588">
                  <c:v>112</c:v>
                </c:pt>
                <c:pt idx="589">
                  <c:v>111</c:v>
                </c:pt>
                <c:pt idx="590">
                  <c:v>110</c:v>
                </c:pt>
                <c:pt idx="591">
                  <c:v>109</c:v>
                </c:pt>
                <c:pt idx="592">
                  <c:v>108</c:v>
                </c:pt>
                <c:pt idx="593">
                  <c:v>107</c:v>
                </c:pt>
                <c:pt idx="594">
                  <c:v>106</c:v>
                </c:pt>
                <c:pt idx="595">
                  <c:v>105</c:v>
                </c:pt>
                <c:pt idx="596">
                  <c:v>104</c:v>
                </c:pt>
                <c:pt idx="597">
                  <c:v>103</c:v>
                </c:pt>
                <c:pt idx="598">
                  <c:v>102</c:v>
                </c:pt>
                <c:pt idx="599">
                  <c:v>101</c:v>
                </c:pt>
                <c:pt idx="600">
                  <c:v>100</c:v>
                </c:pt>
                <c:pt idx="601">
                  <c:v>99</c:v>
                </c:pt>
                <c:pt idx="602">
                  <c:v>98</c:v>
                </c:pt>
                <c:pt idx="603">
                  <c:v>97</c:v>
                </c:pt>
                <c:pt idx="604">
                  <c:v>96</c:v>
                </c:pt>
                <c:pt idx="605">
                  <c:v>95</c:v>
                </c:pt>
                <c:pt idx="606">
                  <c:v>94</c:v>
                </c:pt>
                <c:pt idx="607">
                  <c:v>93</c:v>
                </c:pt>
                <c:pt idx="608">
                  <c:v>92</c:v>
                </c:pt>
                <c:pt idx="609">
                  <c:v>91</c:v>
                </c:pt>
                <c:pt idx="610">
                  <c:v>90</c:v>
                </c:pt>
                <c:pt idx="611">
                  <c:v>89</c:v>
                </c:pt>
                <c:pt idx="612">
                  <c:v>88</c:v>
                </c:pt>
                <c:pt idx="613">
                  <c:v>87</c:v>
                </c:pt>
                <c:pt idx="614">
                  <c:v>86</c:v>
                </c:pt>
                <c:pt idx="615">
                  <c:v>85</c:v>
                </c:pt>
                <c:pt idx="616">
                  <c:v>84</c:v>
                </c:pt>
                <c:pt idx="617">
                  <c:v>83</c:v>
                </c:pt>
                <c:pt idx="618">
                  <c:v>82</c:v>
                </c:pt>
                <c:pt idx="619">
                  <c:v>81</c:v>
                </c:pt>
                <c:pt idx="620">
                  <c:v>80</c:v>
                </c:pt>
                <c:pt idx="621">
                  <c:v>79</c:v>
                </c:pt>
                <c:pt idx="622">
                  <c:v>78</c:v>
                </c:pt>
                <c:pt idx="623">
                  <c:v>77</c:v>
                </c:pt>
                <c:pt idx="624">
                  <c:v>76</c:v>
                </c:pt>
                <c:pt idx="625">
                  <c:v>75</c:v>
                </c:pt>
                <c:pt idx="626">
                  <c:v>74</c:v>
                </c:pt>
                <c:pt idx="627">
                  <c:v>73</c:v>
                </c:pt>
                <c:pt idx="628">
                  <c:v>72</c:v>
                </c:pt>
                <c:pt idx="629">
                  <c:v>71</c:v>
                </c:pt>
                <c:pt idx="630">
                  <c:v>70</c:v>
                </c:pt>
                <c:pt idx="631">
                  <c:v>69</c:v>
                </c:pt>
                <c:pt idx="632">
                  <c:v>68</c:v>
                </c:pt>
                <c:pt idx="633">
                  <c:v>67</c:v>
                </c:pt>
                <c:pt idx="634">
                  <c:v>66</c:v>
                </c:pt>
                <c:pt idx="635">
                  <c:v>65</c:v>
                </c:pt>
                <c:pt idx="636">
                  <c:v>64</c:v>
                </c:pt>
                <c:pt idx="637">
                  <c:v>63</c:v>
                </c:pt>
                <c:pt idx="638">
                  <c:v>62</c:v>
                </c:pt>
                <c:pt idx="639">
                  <c:v>61</c:v>
                </c:pt>
                <c:pt idx="640">
                  <c:v>60</c:v>
                </c:pt>
                <c:pt idx="641">
                  <c:v>59</c:v>
                </c:pt>
                <c:pt idx="642">
                  <c:v>58</c:v>
                </c:pt>
                <c:pt idx="643">
                  <c:v>57</c:v>
                </c:pt>
                <c:pt idx="644">
                  <c:v>56</c:v>
                </c:pt>
                <c:pt idx="645">
                  <c:v>55</c:v>
                </c:pt>
                <c:pt idx="646">
                  <c:v>54</c:v>
                </c:pt>
                <c:pt idx="647">
                  <c:v>53</c:v>
                </c:pt>
                <c:pt idx="648">
                  <c:v>52</c:v>
                </c:pt>
                <c:pt idx="649">
                  <c:v>51</c:v>
                </c:pt>
                <c:pt idx="650">
                  <c:v>50</c:v>
                </c:pt>
                <c:pt idx="651">
                  <c:v>49</c:v>
                </c:pt>
                <c:pt idx="652">
                  <c:v>48</c:v>
                </c:pt>
                <c:pt idx="653">
                  <c:v>47</c:v>
                </c:pt>
                <c:pt idx="654">
                  <c:v>46</c:v>
                </c:pt>
                <c:pt idx="655">
                  <c:v>45</c:v>
                </c:pt>
                <c:pt idx="656">
                  <c:v>44</c:v>
                </c:pt>
                <c:pt idx="657">
                  <c:v>43</c:v>
                </c:pt>
                <c:pt idx="658">
                  <c:v>42</c:v>
                </c:pt>
                <c:pt idx="659">
                  <c:v>41</c:v>
                </c:pt>
                <c:pt idx="660">
                  <c:v>40</c:v>
                </c:pt>
                <c:pt idx="661">
                  <c:v>39</c:v>
                </c:pt>
                <c:pt idx="662">
                  <c:v>38</c:v>
                </c:pt>
                <c:pt idx="663">
                  <c:v>37</c:v>
                </c:pt>
                <c:pt idx="664">
                  <c:v>36</c:v>
                </c:pt>
                <c:pt idx="665">
                  <c:v>35</c:v>
                </c:pt>
                <c:pt idx="666">
                  <c:v>34</c:v>
                </c:pt>
                <c:pt idx="667">
                  <c:v>33</c:v>
                </c:pt>
                <c:pt idx="668">
                  <c:v>32</c:v>
                </c:pt>
                <c:pt idx="669">
                  <c:v>31</c:v>
                </c:pt>
                <c:pt idx="670">
                  <c:v>30</c:v>
                </c:pt>
                <c:pt idx="671">
                  <c:v>29</c:v>
                </c:pt>
                <c:pt idx="672">
                  <c:v>28</c:v>
                </c:pt>
                <c:pt idx="673">
                  <c:v>27</c:v>
                </c:pt>
                <c:pt idx="674">
                  <c:v>26</c:v>
                </c:pt>
                <c:pt idx="675">
                  <c:v>25</c:v>
                </c:pt>
                <c:pt idx="676">
                  <c:v>24</c:v>
                </c:pt>
                <c:pt idx="677">
                  <c:v>23</c:v>
                </c:pt>
                <c:pt idx="678">
                  <c:v>22</c:v>
                </c:pt>
                <c:pt idx="679">
                  <c:v>21</c:v>
                </c:pt>
                <c:pt idx="680">
                  <c:v>20</c:v>
                </c:pt>
                <c:pt idx="681">
                  <c:v>19</c:v>
                </c:pt>
                <c:pt idx="682">
                  <c:v>18</c:v>
                </c:pt>
                <c:pt idx="683">
                  <c:v>17</c:v>
                </c:pt>
                <c:pt idx="684">
                  <c:v>16</c:v>
                </c:pt>
                <c:pt idx="685">
                  <c:v>15</c:v>
                </c:pt>
                <c:pt idx="686">
                  <c:v>14</c:v>
                </c:pt>
                <c:pt idx="687">
                  <c:v>13</c:v>
                </c:pt>
                <c:pt idx="688">
                  <c:v>12</c:v>
                </c:pt>
                <c:pt idx="689">
                  <c:v>11</c:v>
                </c:pt>
                <c:pt idx="690">
                  <c:v>10</c:v>
                </c:pt>
                <c:pt idx="691">
                  <c:v>9</c:v>
                </c:pt>
                <c:pt idx="692">
                  <c:v>8</c:v>
                </c:pt>
                <c:pt idx="693">
                  <c:v>7</c:v>
                </c:pt>
                <c:pt idx="694">
                  <c:v>6</c:v>
                </c:pt>
                <c:pt idx="695">
                  <c:v>5</c:v>
                </c:pt>
                <c:pt idx="696">
                  <c:v>4</c:v>
                </c:pt>
                <c:pt idx="697">
                  <c:v>3</c:v>
                </c:pt>
                <c:pt idx="698">
                  <c:v>2</c:v>
                </c:pt>
                <c:pt idx="699">
                  <c:v>1</c:v>
                </c:pt>
                <c:pt idx="700">
                  <c:v>1</c:v>
                </c:pt>
                <c:pt idx="701">
                  <c:v>1.5</c:v>
                </c:pt>
                <c:pt idx="702">
                  <c:v>2</c:v>
                </c:pt>
                <c:pt idx="703">
                  <c:v>3</c:v>
                </c:pt>
                <c:pt idx="704">
                  <c:v>4</c:v>
                </c:pt>
                <c:pt idx="705">
                  <c:v>5</c:v>
                </c:pt>
                <c:pt idx="706">
                  <c:v>6</c:v>
                </c:pt>
                <c:pt idx="707">
                  <c:v>7</c:v>
                </c:pt>
                <c:pt idx="708">
                  <c:v>8</c:v>
                </c:pt>
                <c:pt idx="709">
                  <c:v>9</c:v>
                </c:pt>
                <c:pt idx="710">
                  <c:v>10</c:v>
                </c:pt>
                <c:pt idx="711">
                  <c:v>11</c:v>
                </c:pt>
                <c:pt idx="712">
                  <c:v>12</c:v>
                </c:pt>
                <c:pt idx="713">
                  <c:v>13</c:v>
                </c:pt>
                <c:pt idx="714">
                  <c:v>14</c:v>
                </c:pt>
                <c:pt idx="715">
                  <c:v>15</c:v>
                </c:pt>
                <c:pt idx="716">
                  <c:v>16</c:v>
                </c:pt>
                <c:pt idx="717">
                  <c:v>17</c:v>
                </c:pt>
                <c:pt idx="718">
                  <c:v>18</c:v>
                </c:pt>
                <c:pt idx="719">
                  <c:v>19</c:v>
                </c:pt>
                <c:pt idx="720">
                  <c:v>20</c:v>
                </c:pt>
                <c:pt idx="721">
                  <c:v>21</c:v>
                </c:pt>
                <c:pt idx="722">
                  <c:v>22</c:v>
                </c:pt>
                <c:pt idx="723">
                  <c:v>23</c:v>
                </c:pt>
                <c:pt idx="724">
                  <c:v>24</c:v>
                </c:pt>
                <c:pt idx="725">
                  <c:v>25</c:v>
                </c:pt>
                <c:pt idx="726">
                  <c:v>26</c:v>
                </c:pt>
                <c:pt idx="727">
                  <c:v>27</c:v>
                </c:pt>
                <c:pt idx="728">
                  <c:v>28</c:v>
                </c:pt>
                <c:pt idx="729">
                  <c:v>29</c:v>
                </c:pt>
                <c:pt idx="730">
                  <c:v>30</c:v>
                </c:pt>
                <c:pt idx="731">
                  <c:v>31</c:v>
                </c:pt>
                <c:pt idx="732">
                  <c:v>32</c:v>
                </c:pt>
                <c:pt idx="733">
                  <c:v>33</c:v>
                </c:pt>
                <c:pt idx="734">
                  <c:v>34</c:v>
                </c:pt>
                <c:pt idx="735">
                  <c:v>35</c:v>
                </c:pt>
                <c:pt idx="736">
                  <c:v>36</c:v>
                </c:pt>
                <c:pt idx="737">
                  <c:v>37</c:v>
                </c:pt>
                <c:pt idx="738">
                  <c:v>38</c:v>
                </c:pt>
                <c:pt idx="739">
                  <c:v>39</c:v>
                </c:pt>
                <c:pt idx="740">
                  <c:v>40</c:v>
                </c:pt>
                <c:pt idx="741">
                  <c:v>41</c:v>
                </c:pt>
                <c:pt idx="742">
                  <c:v>42</c:v>
                </c:pt>
                <c:pt idx="743">
                  <c:v>43</c:v>
                </c:pt>
                <c:pt idx="744">
                  <c:v>44</c:v>
                </c:pt>
                <c:pt idx="745">
                  <c:v>45</c:v>
                </c:pt>
                <c:pt idx="746">
                  <c:v>46</c:v>
                </c:pt>
                <c:pt idx="747">
                  <c:v>47</c:v>
                </c:pt>
                <c:pt idx="748">
                  <c:v>48</c:v>
                </c:pt>
                <c:pt idx="749">
                  <c:v>49</c:v>
                </c:pt>
                <c:pt idx="750">
                  <c:v>50</c:v>
                </c:pt>
                <c:pt idx="751">
                  <c:v>51</c:v>
                </c:pt>
                <c:pt idx="752">
                  <c:v>52</c:v>
                </c:pt>
                <c:pt idx="753">
                  <c:v>53</c:v>
                </c:pt>
                <c:pt idx="754">
                  <c:v>54</c:v>
                </c:pt>
                <c:pt idx="755">
                  <c:v>55</c:v>
                </c:pt>
                <c:pt idx="756">
                  <c:v>56</c:v>
                </c:pt>
                <c:pt idx="757">
                  <c:v>57</c:v>
                </c:pt>
                <c:pt idx="758">
                  <c:v>58</c:v>
                </c:pt>
                <c:pt idx="759">
                  <c:v>59</c:v>
                </c:pt>
                <c:pt idx="760">
                  <c:v>60</c:v>
                </c:pt>
                <c:pt idx="761">
                  <c:v>61</c:v>
                </c:pt>
                <c:pt idx="762">
                  <c:v>62</c:v>
                </c:pt>
                <c:pt idx="763">
                  <c:v>63</c:v>
                </c:pt>
                <c:pt idx="764">
                  <c:v>64</c:v>
                </c:pt>
                <c:pt idx="765">
                  <c:v>65</c:v>
                </c:pt>
                <c:pt idx="766">
                  <c:v>66</c:v>
                </c:pt>
                <c:pt idx="767">
                  <c:v>67</c:v>
                </c:pt>
                <c:pt idx="768">
                  <c:v>68</c:v>
                </c:pt>
                <c:pt idx="769">
                  <c:v>69</c:v>
                </c:pt>
                <c:pt idx="770">
                  <c:v>70</c:v>
                </c:pt>
                <c:pt idx="771">
                  <c:v>71</c:v>
                </c:pt>
                <c:pt idx="772">
                  <c:v>72</c:v>
                </c:pt>
                <c:pt idx="773">
                  <c:v>73</c:v>
                </c:pt>
                <c:pt idx="774">
                  <c:v>74</c:v>
                </c:pt>
                <c:pt idx="775">
                  <c:v>75</c:v>
                </c:pt>
                <c:pt idx="776">
                  <c:v>76</c:v>
                </c:pt>
                <c:pt idx="777">
                  <c:v>77</c:v>
                </c:pt>
                <c:pt idx="778">
                  <c:v>78</c:v>
                </c:pt>
                <c:pt idx="779">
                  <c:v>79</c:v>
                </c:pt>
                <c:pt idx="780">
                  <c:v>80</c:v>
                </c:pt>
                <c:pt idx="781">
                  <c:v>81</c:v>
                </c:pt>
                <c:pt idx="782">
                  <c:v>82</c:v>
                </c:pt>
                <c:pt idx="783">
                  <c:v>83</c:v>
                </c:pt>
                <c:pt idx="784">
                  <c:v>84</c:v>
                </c:pt>
                <c:pt idx="785">
                  <c:v>85</c:v>
                </c:pt>
                <c:pt idx="786">
                  <c:v>86</c:v>
                </c:pt>
                <c:pt idx="787">
                  <c:v>87</c:v>
                </c:pt>
                <c:pt idx="788">
                  <c:v>88</c:v>
                </c:pt>
                <c:pt idx="789">
                  <c:v>89</c:v>
                </c:pt>
                <c:pt idx="790">
                  <c:v>90</c:v>
                </c:pt>
                <c:pt idx="791">
                  <c:v>91</c:v>
                </c:pt>
                <c:pt idx="792">
                  <c:v>92</c:v>
                </c:pt>
                <c:pt idx="793">
                  <c:v>93</c:v>
                </c:pt>
                <c:pt idx="794">
                  <c:v>94</c:v>
                </c:pt>
                <c:pt idx="795">
                  <c:v>95</c:v>
                </c:pt>
                <c:pt idx="796">
                  <c:v>96</c:v>
                </c:pt>
                <c:pt idx="797">
                  <c:v>97</c:v>
                </c:pt>
                <c:pt idx="798">
                  <c:v>98</c:v>
                </c:pt>
                <c:pt idx="799">
                  <c:v>99</c:v>
                </c:pt>
                <c:pt idx="800">
                  <c:v>100</c:v>
                </c:pt>
                <c:pt idx="801">
                  <c:v>101</c:v>
                </c:pt>
                <c:pt idx="802">
                  <c:v>102</c:v>
                </c:pt>
                <c:pt idx="803">
                  <c:v>103</c:v>
                </c:pt>
                <c:pt idx="804">
                  <c:v>104</c:v>
                </c:pt>
                <c:pt idx="805">
                  <c:v>105</c:v>
                </c:pt>
                <c:pt idx="806">
                  <c:v>106</c:v>
                </c:pt>
                <c:pt idx="807">
                  <c:v>107</c:v>
                </c:pt>
                <c:pt idx="808">
                  <c:v>108</c:v>
                </c:pt>
                <c:pt idx="809">
                  <c:v>109</c:v>
                </c:pt>
                <c:pt idx="810">
                  <c:v>110</c:v>
                </c:pt>
                <c:pt idx="811">
                  <c:v>111</c:v>
                </c:pt>
                <c:pt idx="812">
                  <c:v>112</c:v>
                </c:pt>
                <c:pt idx="813">
                  <c:v>113</c:v>
                </c:pt>
                <c:pt idx="814">
                  <c:v>114</c:v>
                </c:pt>
                <c:pt idx="815">
                  <c:v>115</c:v>
                </c:pt>
                <c:pt idx="816">
                  <c:v>116</c:v>
                </c:pt>
                <c:pt idx="817">
                  <c:v>117</c:v>
                </c:pt>
                <c:pt idx="818">
                  <c:v>118</c:v>
                </c:pt>
                <c:pt idx="819">
                  <c:v>119</c:v>
                </c:pt>
                <c:pt idx="820">
                  <c:v>120</c:v>
                </c:pt>
                <c:pt idx="821">
                  <c:v>121</c:v>
                </c:pt>
                <c:pt idx="822">
                  <c:v>122</c:v>
                </c:pt>
                <c:pt idx="823">
                  <c:v>123</c:v>
                </c:pt>
                <c:pt idx="824">
                  <c:v>124</c:v>
                </c:pt>
                <c:pt idx="825">
                  <c:v>125</c:v>
                </c:pt>
                <c:pt idx="826">
                  <c:v>126</c:v>
                </c:pt>
                <c:pt idx="827">
                  <c:v>127</c:v>
                </c:pt>
                <c:pt idx="828">
                  <c:v>128</c:v>
                </c:pt>
                <c:pt idx="829">
                  <c:v>129</c:v>
                </c:pt>
                <c:pt idx="830">
                  <c:v>130</c:v>
                </c:pt>
                <c:pt idx="831">
                  <c:v>131</c:v>
                </c:pt>
                <c:pt idx="832">
                  <c:v>132</c:v>
                </c:pt>
                <c:pt idx="833">
                  <c:v>133</c:v>
                </c:pt>
                <c:pt idx="834">
                  <c:v>134</c:v>
                </c:pt>
                <c:pt idx="835">
                  <c:v>135</c:v>
                </c:pt>
                <c:pt idx="836">
                  <c:v>136</c:v>
                </c:pt>
                <c:pt idx="837">
                  <c:v>137</c:v>
                </c:pt>
                <c:pt idx="838">
                  <c:v>138</c:v>
                </c:pt>
                <c:pt idx="839">
                  <c:v>139</c:v>
                </c:pt>
                <c:pt idx="840">
                  <c:v>140</c:v>
                </c:pt>
                <c:pt idx="841">
                  <c:v>141</c:v>
                </c:pt>
                <c:pt idx="842">
                  <c:v>142</c:v>
                </c:pt>
                <c:pt idx="843">
                  <c:v>143</c:v>
                </c:pt>
                <c:pt idx="844">
                  <c:v>144</c:v>
                </c:pt>
                <c:pt idx="845">
                  <c:v>145</c:v>
                </c:pt>
                <c:pt idx="846">
                  <c:v>146</c:v>
                </c:pt>
                <c:pt idx="847">
                  <c:v>147</c:v>
                </c:pt>
                <c:pt idx="848">
                  <c:v>148</c:v>
                </c:pt>
                <c:pt idx="849">
                  <c:v>149</c:v>
                </c:pt>
                <c:pt idx="850">
                  <c:v>150</c:v>
                </c:pt>
                <c:pt idx="851">
                  <c:v>151</c:v>
                </c:pt>
                <c:pt idx="852">
                  <c:v>152</c:v>
                </c:pt>
                <c:pt idx="853">
                  <c:v>153</c:v>
                </c:pt>
                <c:pt idx="854">
                  <c:v>154</c:v>
                </c:pt>
                <c:pt idx="855">
                  <c:v>155</c:v>
                </c:pt>
                <c:pt idx="856">
                  <c:v>156</c:v>
                </c:pt>
                <c:pt idx="857">
                  <c:v>157</c:v>
                </c:pt>
                <c:pt idx="858">
                  <c:v>158</c:v>
                </c:pt>
                <c:pt idx="859">
                  <c:v>159</c:v>
                </c:pt>
                <c:pt idx="860">
                  <c:v>160</c:v>
                </c:pt>
                <c:pt idx="861">
                  <c:v>161</c:v>
                </c:pt>
                <c:pt idx="862">
                  <c:v>162</c:v>
                </c:pt>
                <c:pt idx="863">
                  <c:v>163</c:v>
                </c:pt>
                <c:pt idx="864">
                  <c:v>164</c:v>
                </c:pt>
                <c:pt idx="865">
                  <c:v>165</c:v>
                </c:pt>
                <c:pt idx="866">
                  <c:v>166</c:v>
                </c:pt>
                <c:pt idx="867">
                  <c:v>167</c:v>
                </c:pt>
                <c:pt idx="868">
                  <c:v>168</c:v>
                </c:pt>
                <c:pt idx="869">
                  <c:v>169</c:v>
                </c:pt>
                <c:pt idx="870">
                  <c:v>170</c:v>
                </c:pt>
                <c:pt idx="871">
                  <c:v>171</c:v>
                </c:pt>
                <c:pt idx="872">
                  <c:v>172</c:v>
                </c:pt>
                <c:pt idx="873">
                  <c:v>173</c:v>
                </c:pt>
                <c:pt idx="874">
                  <c:v>174</c:v>
                </c:pt>
                <c:pt idx="875">
                  <c:v>175</c:v>
                </c:pt>
                <c:pt idx="876">
                  <c:v>176</c:v>
                </c:pt>
                <c:pt idx="877">
                  <c:v>177</c:v>
                </c:pt>
                <c:pt idx="878">
                  <c:v>178</c:v>
                </c:pt>
                <c:pt idx="879">
                  <c:v>179</c:v>
                </c:pt>
                <c:pt idx="880">
                  <c:v>180</c:v>
                </c:pt>
                <c:pt idx="881">
                  <c:v>181</c:v>
                </c:pt>
                <c:pt idx="882">
                  <c:v>182</c:v>
                </c:pt>
                <c:pt idx="883">
                  <c:v>183</c:v>
                </c:pt>
                <c:pt idx="884">
                  <c:v>184</c:v>
                </c:pt>
                <c:pt idx="885">
                  <c:v>185</c:v>
                </c:pt>
                <c:pt idx="886">
                  <c:v>186</c:v>
                </c:pt>
                <c:pt idx="887">
                  <c:v>187</c:v>
                </c:pt>
                <c:pt idx="888">
                  <c:v>188</c:v>
                </c:pt>
                <c:pt idx="889">
                  <c:v>189</c:v>
                </c:pt>
                <c:pt idx="890">
                  <c:v>190</c:v>
                </c:pt>
                <c:pt idx="891">
                  <c:v>191</c:v>
                </c:pt>
                <c:pt idx="892">
                  <c:v>192</c:v>
                </c:pt>
                <c:pt idx="893">
                  <c:v>193</c:v>
                </c:pt>
                <c:pt idx="894">
                  <c:v>194</c:v>
                </c:pt>
                <c:pt idx="895">
                  <c:v>195</c:v>
                </c:pt>
                <c:pt idx="896">
                  <c:v>196</c:v>
                </c:pt>
                <c:pt idx="897">
                  <c:v>197</c:v>
                </c:pt>
                <c:pt idx="898">
                  <c:v>198</c:v>
                </c:pt>
                <c:pt idx="899">
                  <c:v>199</c:v>
                </c:pt>
                <c:pt idx="900">
                  <c:v>200</c:v>
                </c:pt>
                <c:pt idx="901">
                  <c:v>201</c:v>
                </c:pt>
                <c:pt idx="902">
                  <c:v>202</c:v>
                </c:pt>
                <c:pt idx="903">
                  <c:v>203</c:v>
                </c:pt>
                <c:pt idx="904">
                  <c:v>204</c:v>
                </c:pt>
                <c:pt idx="905">
                  <c:v>205</c:v>
                </c:pt>
                <c:pt idx="906">
                  <c:v>206</c:v>
                </c:pt>
                <c:pt idx="907">
                  <c:v>207</c:v>
                </c:pt>
                <c:pt idx="908">
                  <c:v>208</c:v>
                </c:pt>
                <c:pt idx="909">
                  <c:v>209</c:v>
                </c:pt>
                <c:pt idx="910">
                  <c:v>210</c:v>
                </c:pt>
                <c:pt idx="911">
                  <c:v>211</c:v>
                </c:pt>
                <c:pt idx="912">
                  <c:v>212</c:v>
                </c:pt>
                <c:pt idx="913">
                  <c:v>213</c:v>
                </c:pt>
                <c:pt idx="914">
                  <c:v>214</c:v>
                </c:pt>
                <c:pt idx="915">
                  <c:v>215</c:v>
                </c:pt>
                <c:pt idx="916">
                  <c:v>216</c:v>
                </c:pt>
                <c:pt idx="917">
                  <c:v>217</c:v>
                </c:pt>
                <c:pt idx="918">
                  <c:v>218</c:v>
                </c:pt>
                <c:pt idx="919">
                  <c:v>219</c:v>
                </c:pt>
                <c:pt idx="920">
                  <c:v>220</c:v>
                </c:pt>
                <c:pt idx="921">
                  <c:v>221</c:v>
                </c:pt>
                <c:pt idx="922">
                  <c:v>222</c:v>
                </c:pt>
                <c:pt idx="923">
                  <c:v>223</c:v>
                </c:pt>
                <c:pt idx="924">
                  <c:v>224</c:v>
                </c:pt>
                <c:pt idx="925">
                  <c:v>225</c:v>
                </c:pt>
                <c:pt idx="926">
                  <c:v>226</c:v>
                </c:pt>
                <c:pt idx="927">
                  <c:v>227</c:v>
                </c:pt>
                <c:pt idx="928">
                  <c:v>228</c:v>
                </c:pt>
                <c:pt idx="929">
                  <c:v>229</c:v>
                </c:pt>
                <c:pt idx="930">
                  <c:v>230</c:v>
                </c:pt>
                <c:pt idx="931">
                  <c:v>231</c:v>
                </c:pt>
                <c:pt idx="932">
                  <c:v>232</c:v>
                </c:pt>
                <c:pt idx="933">
                  <c:v>233</c:v>
                </c:pt>
                <c:pt idx="934">
                  <c:v>234</c:v>
                </c:pt>
                <c:pt idx="935">
                  <c:v>235</c:v>
                </c:pt>
                <c:pt idx="936">
                  <c:v>236</c:v>
                </c:pt>
                <c:pt idx="937">
                  <c:v>237</c:v>
                </c:pt>
                <c:pt idx="938">
                  <c:v>238</c:v>
                </c:pt>
                <c:pt idx="939">
                  <c:v>239</c:v>
                </c:pt>
                <c:pt idx="940">
                  <c:v>240</c:v>
                </c:pt>
                <c:pt idx="941">
                  <c:v>241</c:v>
                </c:pt>
                <c:pt idx="942">
                  <c:v>242</c:v>
                </c:pt>
                <c:pt idx="943">
                  <c:v>243</c:v>
                </c:pt>
                <c:pt idx="944">
                  <c:v>244</c:v>
                </c:pt>
                <c:pt idx="945">
                  <c:v>245</c:v>
                </c:pt>
                <c:pt idx="946">
                  <c:v>246</c:v>
                </c:pt>
                <c:pt idx="947">
                  <c:v>247</c:v>
                </c:pt>
                <c:pt idx="948">
                  <c:v>248</c:v>
                </c:pt>
                <c:pt idx="949">
                  <c:v>249</c:v>
                </c:pt>
                <c:pt idx="950">
                  <c:v>250</c:v>
                </c:pt>
                <c:pt idx="951">
                  <c:v>251</c:v>
                </c:pt>
                <c:pt idx="952">
                  <c:v>252</c:v>
                </c:pt>
                <c:pt idx="953">
                  <c:v>253</c:v>
                </c:pt>
                <c:pt idx="954">
                  <c:v>254</c:v>
                </c:pt>
                <c:pt idx="955">
                  <c:v>255</c:v>
                </c:pt>
                <c:pt idx="956">
                  <c:v>256</c:v>
                </c:pt>
                <c:pt idx="957">
                  <c:v>257</c:v>
                </c:pt>
                <c:pt idx="958">
                  <c:v>258</c:v>
                </c:pt>
                <c:pt idx="959">
                  <c:v>259</c:v>
                </c:pt>
                <c:pt idx="960">
                  <c:v>260</c:v>
                </c:pt>
                <c:pt idx="961">
                  <c:v>261</c:v>
                </c:pt>
                <c:pt idx="962">
                  <c:v>262</c:v>
                </c:pt>
                <c:pt idx="963">
                  <c:v>263</c:v>
                </c:pt>
                <c:pt idx="964">
                  <c:v>264</c:v>
                </c:pt>
                <c:pt idx="965">
                  <c:v>265</c:v>
                </c:pt>
                <c:pt idx="966">
                  <c:v>266</c:v>
                </c:pt>
                <c:pt idx="967">
                  <c:v>267</c:v>
                </c:pt>
                <c:pt idx="968">
                  <c:v>268</c:v>
                </c:pt>
                <c:pt idx="969">
                  <c:v>269</c:v>
                </c:pt>
                <c:pt idx="970">
                  <c:v>270</c:v>
                </c:pt>
                <c:pt idx="971">
                  <c:v>271</c:v>
                </c:pt>
                <c:pt idx="972">
                  <c:v>272</c:v>
                </c:pt>
                <c:pt idx="973">
                  <c:v>273</c:v>
                </c:pt>
                <c:pt idx="974">
                  <c:v>274</c:v>
                </c:pt>
                <c:pt idx="975">
                  <c:v>275</c:v>
                </c:pt>
                <c:pt idx="976">
                  <c:v>276</c:v>
                </c:pt>
                <c:pt idx="977">
                  <c:v>277</c:v>
                </c:pt>
                <c:pt idx="978">
                  <c:v>278</c:v>
                </c:pt>
                <c:pt idx="979">
                  <c:v>279</c:v>
                </c:pt>
                <c:pt idx="980">
                  <c:v>280</c:v>
                </c:pt>
                <c:pt idx="981">
                  <c:v>281</c:v>
                </c:pt>
                <c:pt idx="982">
                  <c:v>282</c:v>
                </c:pt>
                <c:pt idx="983">
                  <c:v>283</c:v>
                </c:pt>
                <c:pt idx="984">
                  <c:v>284</c:v>
                </c:pt>
                <c:pt idx="985">
                  <c:v>285</c:v>
                </c:pt>
                <c:pt idx="986">
                  <c:v>286</c:v>
                </c:pt>
                <c:pt idx="987">
                  <c:v>287</c:v>
                </c:pt>
                <c:pt idx="988">
                  <c:v>288</c:v>
                </c:pt>
                <c:pt idx="989">
                  <c:v>289</c:v>
                </c:pt>
                <c:pt idx="990">
                  <c:v>290</c:v>
                </c:pt>
                <c:pt idx="991">
                  <c:v>291</c:v>
                </c:pt>
                <c:pt idx="992">
                  <c:v>292</c:v>
                </c:pt>
                <c:pt idx="993">
                  <c:v>293</c:v>
                </c:pt>
                <c:pt idx="994">
                  <c:v>294</c:v>
                </c:pt>
                <c:pt idx="995">
                  <c:v>295</c:v>
                </c:pt>
                <c:pt idx="996">
                  <c:v>296</c:v>
                </c:pt>
                <c:pt idx="997">
                  <c:v>297</c:v>
                </c:pt>
                <c:pt idx="998">
                  <c:v>298</c:v>
                </c:pt>
                <c:pt idx="999">
                  <c:v>299</c:v>
                </c:pt>
                <c:pt idx="1000">
                  <c:v>300</c:v>
                </c:pt>
                <c:pt idx="1001">
                  <c:v>301</c:v>
                </c:pt>
                <c:pt idx="1002">
                  <c:v>302</c:v>
                </c:pt>
                <c:pt idx="1003">
                  <c:v>303</c:v>
                </c:pt>
                <c:pt idx="1004">
                  <c:v>304</c:v>
                </c:pt>
                <c:pt idx="1005">
                  <c:v>305</c:v>
                </c:pt>
                <c:pt idx="1006">
                  <c:v>306</c:v>
                </c:pt>
                <c:pt idx="1007">
                  <c:v>307</c:v>
                </c:pt>
                <c:pt idx="1008">
                  <c:v>308</c:v>
                </c:pt>
                <c:pt idx="1009">
                  <c:v>309</c:v>
                </c:pt>
                <c:pt idx="1010">
                  <c:v>310</c:v>
                </c:pt>
                <c:pt idx="1011">
                  <c:v>311</c:v>
                </c:pt>
                <c:pt idx="1012">
                  <c:v>312</c:v>
                </c:pt>
                <c:pt idx="1013">
                  <c:v>313</c:v>
                </c:pt>
                <c:pt idx="1014">
                  <c:v>314</c:v>
                </c:pt>
                <c:pt idx="1015">
                  <c:v>315</c:v>
                </c:pt>
                <c:pt idx="1016">
                  <c:v>316</c:v>
                </c:pt>
                <c:pt idx="1017">
                  <c:v>317</c:v>
                </c:pt>
                <c:pt idx="1018">
                  <c:v>318</c:v>
                </c:pt>
                <c:pt idx="1019">
                  <c:v>319</c:v>
                </c:pt>
                <c:pt idx="1020">
                  <c:v>320</c:v>
                </c:pt>
                <c:pt idx="1021">
                  <c:v>321</c:v>
                </c:pt>
                <c:pt idx="1022">
                  <c:v>322</c:v>
                </c:pt>
                <c:pt idx="1023">
                  <c:v>323</c:v>
                </c:pt>
                <c:pt idx="1024">
                  <c:v>324</c:v>
                </c:pt>
                <c:pt idx="1025">
                  <c:v>325</c:v>
                </c:pt>
                <c:pt idx="1026">
                  <c:v>326</c:v>
                </c:pt>
                <c:pt idx="1027">
                  <c:v>327</c:v>
                </c:pt>
                <c:pt idx="1028">
                  <c:v>328</c:v>
                </c:pt>
                <c:pt idx="1029">
                  <c:v>329</c:v>
                </c:pt>
                <c:pt idx="1030">
                  <c:v>330</c:v>
                </c:pt>
                <c:pt idx="1031">
                  <c:v>331</c:v>
                </c:pt>
                <c:pt idx="1032">
                  <c:v>332</c:v>
                </c:pt>
                <c:pt idx="1033">
                  <c:v>333</c:v>
                </c:pt>
                <c:pt idx="1034">
                  <c:v>334</c:v>
                </c:pt>
                <c:pt idx="1035">
                  <c:v>335</c:v>
                </c:pt>
                <c:pt idx="1036">
                  <c:v>336</c:v>
                </c:pt>
                <c:pt idx="1037">
                  <c:v>337</c:v>
                </c:pt>
                <c:pt idx="1038">
                  <c:v>338</c:v>
                </c:pt>
                <c:pt idx="1039">
                  <c:v>339</c:v>
                </c:pt>
                <c:pt idx="1040">
                  <c:v>340</c:v>
                </c:pt>
                <c:pt idx="1041">
                  <c:v>341</c:v>
                </c:pt>
                <c:pt idx="1042">
                  <c:v>342</c:v>
                </c:pt>
                <c:pt idx="1043">
                  <c:v>343</c:v>
                </c:pt>
                <c:pt idx="1044">
                  <c:v>344</c:v>
                </c:pt>
                <c:pt idx="1045">
                  <c:v>345</c:v>
                </c:pt>
                <c:pt idx="1046">
                  <c:v>346</c:v>
                </c:pt>
                <c:pt idx="1047">
                  <c:v>347</c:v>
                </c:pt>
                <c:pt idx="1048">
                  <c:v>348</c:v>
                </c:pt>
                <c:pt idx="1049">
                  <c:v>349</c:v>
                </c:pt>
                <c:pt idx="1050">
                  <c:v>350</c:v>
                </c:pt>
                <c:pt idx="1051">
                  <c:v>351</c:v>
                </c:pt>
                <c:pt idx="1052">
                  <c:v>352</c:v>
                </c:pt>
                <c:pt idx="1053">
                  <c:v>353</c:v>
                </c:pt>
                <c:pt idx="1054">
                  <c:v>354</c:v>
                </c:pt>
                <c:pt idx="1055">
                  <c:v>355</c:v>
                </c:pt>
                <c:pt idx="1056">
                  <c:v>356</c:v>
                </c:pt>
                <c:pt idx="1057">
                  <c:v>357</c:v>
                </c:pt>
                <c:pt idx="1058">
                  <c:v>358</c:v>
                </c:pt>
                <c:pt idx="1059">
                  <c:v>359</c:v>
                </c:pt>
                <c:pt idx="1060">
                  <c:v>360</c:v>
                </c:pt>
                <c:pt idx="1061">
                  <c:v>361</c:v>
                </c:pt>
                <c:pt idx="1062">
                  <c:v>362</c:v>
                </c:pt>
                <c:pt idx="1063">
                  <c:v>363</c:v>
                </c:pt>
                <c:pt idx="1064">
                  <c:v>364</c:v>
                </c:pt>
                <c:pt idx="1065">
                  <c:v>365</c:v>
                </c:pt>
                <c:pt idx="1066">
                  <c:v>366</c:v>
                </c:pt>
                <c:pt idx="1067">
                  <c:v>367</c:v>
                </c:pt>
                <c:pt idx="1068">
                  <c:v>368</c:v>
                </c:pt>
                <c:pt idx="1069">
                  <c:v>369</c:v>
                </c:pt>
                <c:pt idx="1070">
                  <c:v>370</c:v>
                </c:pt>
                <c:pt idx="1071">
                  <c:v>371</c:v>
                </c:pt>
                <c:pt idx="1072">
                  <c:v>372</c:v>
                </c:pt>
                <c:pt idx="1073">
                  <c:v>373</c:v>
                </c:pt>
                <c:pt idx="1074">
                  <c:v>374</c:v>
                </c:pt>
                <c:pt idx="1075">
                  <c:v>375</c:v>
                </c:pt>
                <c:pt idx="1076">
                  <c:v>376</c:v>
                </c:pt>
                <c:pt idx="1077">
                  <c:v>377</c:v>
                </c:pt>
                <c:pt idx="1078">
                  <c:v>378</c:v>
                </c:pt>
                <c:pt idx="1079">
                  <c:v>379</c:v>
                </c:pt>
                <c:pt idx="1080">
                  <c:v>380</c:v>
                </c:pt>
                <c:pt idx="1081">
                  <c:v>381</c:v>
                </c:pt>
                <c:pt idx="1082">
                  <c:v>382</c:v>
                </c:pt>
                <c:pt idx="1083">
                  <c:v>383</c:v>
                </c:pt>
                <c:pt idx="1084">
                  <c:v>384</c:v>
                </c:pt>
                <c:pt idx="1085">
                  <c:v>385</c:v>
                </c:pt>
                <c:pt idx="1086">
                  <c:v>386</c:v>
                </c:pt>
                <c:pt idx="1087">
                  <c:v>387</c:v>
                </c:pt>
                <c:pt idx="1088">
                  <c:v>388</c:v>
                </c:pt>
                <c:pt idx="1089">
                  <c:v>389</c:v>
                </c:pt>
                <c:pt idx="1090">
                  <c:v>390</c:v>
                </c:pt>
                <c:pt idx="1091">
                  <c:v>391</c:v>
                </c:pt>
                <c:pt idx="1092">
                  <c:v>392</c:v>
                </c:pt>
                <c:pt idx="1093">
                  <c:v>393</c:v>
                </c:pt>
                <c:pt idx="1094">
                  <c:v>394</c:v>
                </c:pt>
                <c:pt idx="1095">
                  <c:v>395</c:v>
                </c:pt>
                <c:pt idx="1096">
                  <c:v>396</c:v>
                </c:pt>
                <c:pt idx="1097">
                  <c:v>397</c:v>
                </c:pt>
                <c:pt idx="1098">
                  <c:v>398</c:v>
                </c:pt>
                <c:pt idx="1099">
                  <c:v>399</c:v>
                </c:pt>
                <c:pt idx="1100">
                  <c:v>400</c:v>
                </c:pt>
                <c:pt idx="1101">
                  <c:v>401</c:v>
                </c:pt>
                <c:pt idx="1102">
                  <c:v>402</c:v>
                </c:pt>
                <c:pt idx="1103">
                  <c:v>403</c:v>
                </c:pt>
                <c:pt idx="1104">
                  <c:v>404</c:v>
                </c:pt>
                <c:pt idx="1105">
                  <c:v>405</c:v>
                </c:pt>
                <c:pt idx="1106">
                  <c:v>406</c:v>
                </c:pt>
                <c:pt idx="1107">
                  <c:v>407</c:v>
                </c:pt>
                <c:pt idx="1108">
                  <c:v>408</c:v>
                </c:pt>
                <c:pt idx="1109">
                  <c:v>409</c:v>
                </c:pt>
                <c:pt idx="1110">
                  <c:v>410</c:v>
                </c:pt>
                <c:pt idx="1111">
                  <c:v>411</c:v>
                </c:pt>
                <c:pt idx="1112">
                  <c:v>412</c:v>
                </c:pt>
                <c:pt idx="1113">
                  <c:v>413</c:v>
                </c:pt>
                <c:pt idx="1114">
                  <c:v>414</c:v>
                </c:pt>
                <c:pt idx="1115">
                  <c:v>415</c:v>
                </c:pt>
                <c:pt idx="1116">
                  <c:v>416</c:v>
                </c:pt>
                <c:pt idx="1117">
                  <c:v>417</c:v>
                </c:pt>
                <c:pt idx="1118">
                  <c:v>418</c:v>
                </c:pt>
                <c:pt idx="1119">
                  <c:v>419</c:v>
                </c:pt>
                <c:pt idx="1120">
                  <c:v>420</c:v>
                </c:pt>
                <c:pt idx="1121">
                  <c:v>421</c:v>
                </c:pt>
                <c:pt idx="1122">
                  <c:v>422</c:v>
                </c:pt>
                <c:pt idx="1123">
                  <c:v>423</c:v>
                </c:pt>
                <c:pt idx="1124">
                  <c:v>424</c:v>
                </c:pt>
                <c:pt idx="1125">
                  <c:v>425</c:v>
                </c:pt>
                <c:pt idx="1126">
                  <c:v>426</c:v>
                </c:pt>
                <c:pt idx="1127">
                  <c:v>427</c:v>
                </c:pt>
                <c:pt idx="1128">
                  <c:v>428</c:v>
                </c:pt>
                <c:pt idx="1129">
                  <c:v>429</c:v>
                </c:pt>
                <c:pt idx="1130">
                  <c:v>430</c:v>
                </c:pt>
                <c:pt idx="1131">
                  <c:v>431</c:v>
                </c:pt>
                <c:pt idx="1132">
                  <c:v>432</c:v>
                </c:pt>
                <c:pt idx="1133">
                  <c:v>433</c:v>
                </c:pt>
                <c:pt idx="1134">
                  <c:v>434</c:v>
                </c:pt>
                <c:pt idx="1135">
                  <c:v>435</c:v>
                </c:pt>
                <c:pt idx="1136">
                  <c:v>436</c:v>
                </c:pt>
                <c:pt idx="1137">
                  <c:v>437</c:v>
                </c:pt>
                <c:pt idx="1138">
                  <c:v>438</c:v>
                </c:pt>
                <c:pt idx="1139">
                  <c:v>439</c:v>
                </c:pt>
                <c:pt idx="1140">
                  <c:v>440</c:v>
                </c:pt>
                <c:pt idx="1141">
                  <c:v>441</c:v>
                </c:pt>
                <c:pt idx="1142">
                  <c:v>442</c:v>
                </c:pt>
                <c:pt idx="1143">
                  <c:v>443</c:v>
                </c:pt>
                <c:pt idx="1144">
                  <c:v>444</c:v>
                </c:pt>
                <c:pt idx="1145">
                  <c:v>445</c:v>
                </c:pt>
                <c:pt idx="1146">
                  <c:v>446</c:v>
                </c:pt>
                <c:pt idx="1147">
                  <c:v>447</c:v>
                </c:pt>
                <c:pt idx="1148">
                  <c:v>448</c:v>
                </c:pt>
                <c:pt idx="1149">
                  <c:v>449</c:v>
                </c:pt>
                <c:pt idx="1150">
                  <c:v>450</c:v>
                </c:pt>
                <c:pt idx="1151">
                  <c:v>451</c:v>
                </c:pt>
                <c:pt idx="1152">
                  <c:v>452</c:v>
                </c:pt>
                <c:pt idx="1153">
                  <c:v>453</c:v>
                </c:pt>
                <c:pt idx="1154">
                  <c:v>454</c:v>
                </c:pt>
                <c:pt idx="1155">
                  <c:v>455</c:v>
                </c:pt>
                <c:pt idx="1156">
                  <c:v>456</c:v>
                </c:pt>
                <c:pt idx="1157">
                  <c:v>457</c:v>
                </c:pt>
                <c:pt idx="1158">
                  <c:v>458</c:v>
                </c:pt>
                <c:pt idx="1159">
                  <c:v>459</c:v>
                </c:pt>
                <c:pt idx="1160">
                  <c:v>460</c:v>
                </c:pt>
                <c:pt idx="1161">
                  <c:v>461</c:v>
                </c:pt>
                <c:pt idx="1162">
                  <c:v>462</c:v>
                </c:pt>
                <c:pt idx="1163">
                  <c:v>463</c:v>
                </c:pt>
                <c:pt idx="1164">
                  <c:v>464</c:v>
                </c:pt>
                <c:pt idx="1165">
                  <c:v>465</c:v>
                </c:pt>
                <c:pt idx="1166">
                  <c:v>466</c:v>
                </c:pt>
                <c:pt idx="1167">
                  <c:v>467</c:v>
                </c:pt>
                <c:pt idx="1168">
                  <c:v>468</c:v>
                </c:pt>
                <c:pt idx="1169">
                  <c:v>469</c:v>
                </c:pt>
                <c:pt idx="1170">
                  <c:v>470</c:v>
                </c:pt>
                <c:pt idx="1171">
                  <c:v>471</c:v>
                </c:pt>
                <c:pt idx="1172">
                  <c:v>472</c:v>
                </c:pt>
                <c:pt idx="1173">
                  <c:v>473</c:v>
                </c:pt>
                <c:pt idx="1174">
                  <c:v>474</c:v>
                </c:pt>
                <c:pt idx="1175">
                  <c:v>475</c:v>
                </c:pt>
                <c:pt idx="1176">
                  <c:v>476</c:v>
                </c:pt>
                <c:pt idx="1177">
                  <c:v>477</c:v>
                </c:pt>
                <c:pt idx="1178">
                  <c:v>478</c:v>
                </c:pt>
                <c:pt idx="1179">
                  <c:v>479</c:v>
                </c:pt>
                <c:pt idx="1180">
                  <c:v>480</c:v>
                </c:pt>
                <c:pt idx="1181">
                  <c:v>481</c:v>
                </c:pt>
                <c:pt idx="1182">
                  <c:v>482</c:v>
                </c:pt>
                <c:pt idx="1183">
                  <c:v>483</c:v>
                </c:pt>
                <c:pt idx="1184">
                  <c:v>484</c:v>
                </c:pt>
                <c:pt idx="1185">
                  <c:v>485</c:v>
                </c:pt>
                <c:pt idx="1186">
                  <c:v>486</c:v>
                </c:pt>
                <c:pt idx="1187">
                  <c:v>487</c:v>
                </c:pt>
                <c:pt idx="1188">
                  <c:v>488</c:v>
                </c:pt>
                <c:pt idx="1189">
                  <c:v>489</c:v>
                </c:pt>
                <c:pt idx="1190">
                  <c:v>490</c:v>
                </c:pt>
                <c:pt idx="1191">
                  <c:v>491</c:v>
                </c:pt>
                <c:pt idx="1192">
                  <c:v>492</c:v>
                </c:pt>
                <c:pt idx="1193">
                  <c:v>493</c:v>
                </c:pt>
                <c:pt idx="1194">
                  <c:v>494</c:v>
                </c:pt>
                <c:pt idx="1195">
                  <c:v>495</c:v>
                </c:pt>
                <c:pt idx="1196">
                  <c:v>496</c:v>
                </c:pt>
                <c:pt idx="1197">
                  <c:v>497</c:v>
                </c:pt>
                <c:pt idx="1198">
                  <c:v>498</c:v>
                </c:pt>
                <c:pt idx="1199">
                  <c:v>499</c:v>
                </c:pt>
                <c:pt idx="1200">
                  <c:v>500</c:v>
                </c:pt>
                <c:pt idx="1201">
                  <c:v>501</c:v>
                </c:pt>
                <c:pt idx="1202">
                  <c:v>502</c:v>
                </c:pt>
                <c:pt idx="1203">
                  <c:v>503</c:v>
                </c:pt>
                <c:pt idx="1204">
                  <c:v>504</c:v>
                </c:pt>
                <c:pt idx="1205">
                  <c:v>505</c:v>
                </c:pt>
                <c:pt idx="1206">
                  <c:v>506</c:v>
                </c:pt>
                <c:pt idx="1207">
                  <c:v>507</c:v>
                </c:pt>
                <c:pt idx="1208">
                  <c:v>508</c:v>
                </c:pt>
                <c:pt idx="1209">
                  <c:v>509</c:v>
                </c:pt>
                <c:pt idx="1210">
                  <c:v>510</c:v>
                </c:pt>
                <c:pt idx="1211">
                  <c:v>511</c:v>
                </c:pt>
                <c:pt idx="1212">
                  <c:v>512</c:v>
                </c:pt>
                <c:pt idx="1213">
                  <c:v>513</c:v>
                </c:pt>
                <c:pt idx="1214">
                  <c:v>514</c:v>
                </c:pt>
                <c:pt idx="1215">
                  <c:v>515</c:v>
                </c:pt>
                <c:pt idx="1216">
                  <c:v>516</c:v>
                </c:pt>
                <c:pt idx="1217">
                  <c:v>517</c:v>
                </c:pt>
                <c:pt idx="1218">
                  <c:v>518</c:v>
                </c:pt>
                <c:pt idx="1219">
                  <c:v>519</c:v>
                </c:pt>
                <c:pt idx="1220">
                  <c:v>520</c:v>
                </c:pt>
                <c:pt idx="1221">
                  <c:v>521</c:v>
                </c:pt>
                <c:pt idx="1222">
                  <c:v>522</c:v>
                </c:pt>
                <c:pt idx="1223">
                  <c:v>523</c:v>
                </c:pt>
                <c:pt idx="1224">
                  <c:v>524</c:v>
                </c:pt>
                <c:pt idx="1225">
                  <c:v>525</c:v>
                </c:pt>
                <c:pt idx="1226">
                  <c:v>526</c:v>
                </c:pt>
                <c:pt idx="1227">
                  <c:v>527</c:v>
                </c:pt>
                <c:pt idx="1228">
                  <c:v>528</c:v>
                </c:pt>
                <c:pt idx="1229">
                  <c:v>529</c:v>
                </c:pt>
                <c:pt idx="1230">
                  <c:v>530</c:v>
                </c:pt>
                <c:pt idx="1231">
                  <c:v>531</c:v>
                </c:pt>
                <c:pt idx="1232">
                  <c:v>532</c:v>
                </c:pt>
                <c:pt idx="1233">
                  <c:v>533</c:v>
                </c:pt>
                <c:pt idx="1234">
                  <c:v>534</c:v>
                </c:pt>
                <c:pt idx="1235">
                  <c:v>535</c:v>
                </c:pt>
                <c:pt idx="1236">
                  <c:v>536</c:v>
                </c:pt>
                <c:pt idx="1237">
                  <c:v>537</c:v>
                </c:pt>
                <c:pt idx="1238">
                  <c:v>538</c:v>
                </c:pt>
                <c:pt idx="1239">
                  <c:v>539</c:v>
                </c:pt>
                <c:pt idx="1240">
                  <c:v>540</c:v>
                </c:pt>
                <c:pt idx="1241">
                  <c:v>541</c:v>
                </c:pt>
                <c:pt idx="1242">
                  <c:v>542</c:v>
                </c:pt>
                <c:pt idx="1243">
                  <c:v>543</c:v>
                </c:pt>
                <c:pt idx="1244">
                  <c:v>544</c:v>
                </c:pt>
                <c:pt idx="1245">
                  <c:v>545</c:v>
                </c:pt>
                <c:pt idx="1246">
                  <c:v>546</c:v>
                </c:pt>
                <c:pt idx="1247">
                  <c:v>547</c:v>
                </c:pt>
                <c:pt idx="1248">
                  <c:v>548</c:v>
                </c:pt>
                <c:pt idx="1249">
                  <c:v>549</c:v>
                </c:pt>
                <c:pt idx="1250">
                  <c:v>550</c:v>
                </c:pt>
                <c:pt idx="1251">
                  <c:v>551</c:v>
                </c:pt>
                <c:pt idx="1252">
                  <c:v>552</c:v>
                </c:pt>
                <c:pt idx="1253">
                  <c:v>553</c:v>
                </c:pt>
                <c:pt idx="1254">
                  <c:v>554</c:v>
                </c:pt>
                <c:pt idx="1255">
                  <c:v>555</c:v>
                </c:pt>
                <c:pt idx="1256">
                  <c:v>556</c:v>
                </c:pt>
                <c:pt idx="1257">
                  <c:v>557</c:v>
                </c:pt>
                <c:pt idx="1258">
                  <c:v>558</c:v>
                </c:pt>
                <c:pt idx="1259">
                  <c:v>559</c:v>
                </c:pt>
                <c:pt idx="1260">
                  <c:v>560</c:v>
                </c:pt>
                <c:pt idx="1261">
                  <c:v>561</c:v>
                </c:pt>
                <c:pt idx="1262">
                  <c:v>562</c:v>
                </c:pt>
                <c:pt idx="1263">
                  <c:v>563</c:v>
                </c:pt>
                <c:pt idx="1264">
                  <c:v>564</c:v>
                </c:pt>
                <c:pt idx="1265">
                  <c:v>565</c:v>
                </c:pt>
                <c:pt idx="1266">
                  <c:v>566</c:v>
                </c:pt>
                <c:pt idx="1267">
                  <c:v>567</c:v>
                </c:pt>
                <c:pt idx="1268">
                  <c:v>568</c:v>
                </c:pt>
                <c:pt idx="1269">
                  <c:v>569</c:v>
                </c:pt>
                <c:pt idx="1270">
                  <c:v>570</c:v>
                </c:pt>
                <c:pt idx="1271">
                  <c:v>571</c:v>
                </c:pt>
                <c:pt idx="1272">
                  <c:v>572</c:v>
                </c:pt>
                <c:pt idx="1273">
                  <c:v>573</c:v>
                </c:pt>
                <c:pt idx="1274">
                  <c:v>574</c:v>
                </c:pt>
                <c:pt idx="1275">
                  <c:v>575</c:v>
                </c:pt>
                <c:pt idx="1276">
                  <c:v>576</c:v>
                </c:pt>
                <c:pt idx="1277">
                  <c:v>577</c:v>
                </c:pt>
                <c:pt idx="1278">
                  <c:v>578</c:v>
                </c:pt>
                <c:pt idx="1279">
                  <c:v>579</c:v>
                </c:pt>
                <c:pt idx="1280">
                  <c:v>580</c:v>
                </c:pt>
                <c:pt idx="1281">
                  <c:v>581</c:v>
                </c:pt>
                <c:pt idx="1282">
                  <c:v>582</c:v>
                </c:pt>
                <c:pt idx="1283">
                  <c:v>583</c:v>
                </c:pt>
                <c:pt idx="1284">
                  <c:v>584</c:v>
                </c:pt>
                <c:pt idx="1285">
                  <c:v>585</c:v>
                </c:pt>
                <c:pt idx="1286">
                  <c:v>586</c:v>
                </c:pt>
                <c:pt idx="1287">
                  <c:v>587</c:v>
                </c:pt>
                <c:pt idx="1288">
                  <c:v>588</c:v>
                </c:pt>
                <c:pt idx="1289">
                  <c:v>589</c:v>
                </c:pt>
                <c:pt idx="1290">
                  <c:v>590</c:v>
                </c:pt>
                <c:pt idx="1291">
                  <c:v>591</c:v>
                </c:pt>
                <c:pt idx="1292">
                  <c:v>592</c:v>
                </c:pt>
                <c:pt idx="1293">
                  <c:v>593</c:v>
                </c:pt>
                <c:pt idx="1294">
                  <c:v>594</c:v>
                </c:pt>
                <c:pt idx="1295">
                  <c:v>595</c:v>
                </c:pt>
                <c:pt idx="1296">
                  <c:v>596</c:v>
                </c:pt>
                <c:pt idx="1297">
                  <c:v>597</c:v>
                </c:pt>
                <c:pt idx="1298">
                  <c:v>598</c:v>
                </c:pt>
                <c:pt idx="1299">
                  <c:v>599</c:v>
                </c:pt>
                <c:pt idx="1300">
                  <c:v>600</c:v>
                </c:pt>
                <c:pt idx="1301">
                  <c:v>601</c:v>
                </c:pt>
                <c:pt idx="1302">
                  <c:v>602</c:v>
                </c:pt>
                <c:pt idx="1303">
                  <c:v>603</c:v>
                </c:pt>
                <c:pt idx="1304">
                  <c:v>604</c:v>
                </c:pt>
                <c:pt idx="1305">
                  <c:v>605</c:v>
                </c:pt>
                <c:pt idx="1306">
                  <c:v>606</c:v>
                </c:pt>
                <c:pt idx="1307">
                  <c:v>607</c:v>
                </c:pt>
                <c:pt idx="1308">
                  <c:v>608</c:v>
                </c:pt>
                <c:pt idx="1309">
                  <c:v>609</c:v>
                </c:pt>
                <c:pt idx="1310">
                  <c:v>610</c:v>
                </c:pt>
                <c:pt idx="1311">
                  <c:v>611</c:v>
                </c:pt>
                <c:pt idx="1312">
                  <c:v>612</c:v>
                </c:pt>
                <c:pt idx="1313">
                  <c:v>613</c:v>
                </c:pt>
                <c:pt idx="1314">
                  <c:v>614</c:v>
                </c:pt>
                <c:pt idx="1315">
                  <c:v>615</c:v>
                </c:pt>
                <c:pt idx="1316">
                  <c:v>616</c:v>
                </c:pt>
                <c:pt idx="1317">
                  <c:v>617</c:v>
                </c:pt>
                <c:pt idx="1318">
                  <c:v>618</c:v>
                </c:pt>
                <c:pt idx="1319">
                  <c:v>619</c:v>
                </c:pt>
                <c:pt idx="1320">
                  <c:v>620</c:v>
                </c:pt>
                <c:pt idx="1321">
                  <c:v>621</c:v>
                </c:pt>
                <c:pt idx="1322">
                  <c:v>622</c:v>
                </c:pt>
                <c:pt idx="1323">
                  <c:v>623</c:v>
                </c:pt>
                <c:pt idx="1324">
                  <c:v>624</c:v>
                </c:pt>
                <c:pt idx="1325">
                  <c:v>625</c:v>
                </c:pt>
                <c:pt idx="1326">
                  <c:v>626</c:v>
                </c:pt>
                <c:pt idx="1327">
                  <c:v>627</c:v>
                </c:pt>
                <c:pt idx="1328">
                  <c:v>628</c:v>
                </c:pt>
                <c:pt idx="1329">
                  <c:v>629</c:v>
                </c:pt>
                <c:pt idx="1330">
                  <c:v>630</c:v>
                </c:pt>
                <c:pt idx="1331">
                  <c:v>631</c:v>
                </c:pt>
                <c:pt idx="1332">
                  <c:v>632</c:v>
                </c:pt>
                <c:pt idx="1333">
                  <c:v>633</c:v>
                </c:pt>
                <c:pt idx="1334">
                  <c:v>634</c:v>
                </c:pt>
                <c:pt idx="1335">
                  <c:v>635</c:v>
                </c:pt>
                <c:pt idx="1336">
                  <c:v>636</c:v>
                </c:pt>
                <c:pt idx="1337">
                  <c:v>637</c:v>
                </c:pt>
                <c:pt idx="1338">
                  <c:v>638</c:v>
                </c:pt>
                <c:pt idx="1339">
                  <c:v>639</c:v>
                </c:pt>
                <c:pt idx="1340">
                  <c:v>640</c:v>
                </c:pt>
                <c:pt idx="1341">
                  <c:v>641</c:v>
                </c:pt>
                <c:pt idx="1342">
                  <c:v>642</c:v>
                </c:pt>
                <c:pt idx="1343">
                  <c:v>643</c:v>
                </c:pt>
                <c:pt idx="1344">
                  <c:v>644</c:v>
                </c:pt>
                <c:pt idx="1345">
                  <c:v>645</c:v>
                </c:pt>
                <c:pt idx="1346">
                  <c:v>646</c:v>
                </c:pt>
                <c:pt idx="1347">
                  <c:v>647</c:v>
                </c:pt>
                <c:pt idx="1348">
                  <c:v>648</c:v>
                </c:pt>
                <c:pt idx="1349">
                  <c:v>649</c:v>
                </c:pt>
                <c:pt idx="1350">
                  <c:v>650</c:v>
                </c:pt>
                <c:pt idx="1351">
                  <c:v>651</c:v>
                </c:pt>
                <c:pt idx="1352">
                  <c:v>652</c:v>
                </c:pt>
                <c:pt idx="1353">
                  <c:v>653</c:v>
                </c:pt>
                <c:pt idx="1354">
                  <c:v>654</c:v>
                </c:pt>
                <c:pt idx="1355">
                  <c:v>655</c:v>
                </c:pt>
                <c:pt idx="1356">
                  <c:v>656</c:v>
                </c:pt>
                <c:pt idx="1357">
                  <c:v>657</c:v>
                </c:pt>
                <c:pt idx="1358">
                  <c:v>658</c:v>
                </c:pt>
                <c:pt idx="1359">
                  <c:v>659</c:v>
                </c:pt>
                <c:pt idx="1360">
                  <c:v>660</c:v>
                </c:pt>
                <c:pt idx="1361">
                  <c:v>661</c:v>
                </c:pt>
                <c:pt idx="1362">
                  <c:v>662</c:v>
                </c:pt>
                <c:pt idx="1363">
                  <c:v>663</c:v>
                </c:pt>
                <c:pt idx="1364">
                  <c:v>664</c:v>
                </c:pt>
                <c:pt idx="1365">
                  <c:v>665</c:v>
                </c:pt>
                <c:pt idx="1366">
                  <c:v>666</c:v>
                </c:pt>
                <c:pt idx="1367">
                  <c:v>667</c:v>
                </c:pt>
                <c:pt idx="1368">
                  <c:v>668</c:v>
                </c:pt>
                <c:pt idx="1369">
                  <c:v>669</c:v>
                </c:pt>
                <c:pt idx="1370">
                  <c:v>670</c:v>
                </c:pt>
                <c:pt idx="1371">
                  <c:v>671</c:v>
                </c:pt>
                <c:pt idx="1372">
                  <c:v>672</c:v>
                </c:pt>
                <c:pt idx="1373">
                  <c:v>673</c:v>
                </c:pt>
                <c:pt idx="1374">
                  <c:v>674</c:v>
                </c:pt>
                <c:pt idx="1375">
                  <c:v>675</c:v>
                </c:pt>
                <c:pt idx="1376">
                  <c:v>676</c:v>
                </c:pt>
                <c:pt idx="1377">
                  <c:v>677</c:v>
                </c:pt>
                <c:pt idx="1378">
                  <c:v>678</c:v>
                </c:pt>
                <c:pt idx="1379">
                  <c:v>679</c:v>
                </c:pt>
                <c:pt idx="1380">
                  <c:v>680</c:v>
                </c:pt>
                <c:pt idx="1381">
                  <c:v>681</c:v>
                </c:pt>
                <c:pt idx="1382">
                  <c:v>682</c:v>
                </c:pt>
                <c:pt idx="1383">
                  <c:v>683</c:v>
                </c:pt>
                <c:pt idx="1384">
                  <c:v>684</c:v>
                </c:pt>
                <c:pt idx="1385">
                  <c:v>685</c:v>
                </c:pt>
                <c:pt idx="1386">
                  <c:v>686</c:v>
                </c:pt>
                <c:pt idx="1387">
                  <c:v>687</c:v>
                </c:pt>
                <c:pt idx="1388">
                  <c:v>688</c:v>
                </c:pt>
                <c:pt idx="1389">
                  <c:v>689</c:v>
                </c:pt>
                <c:pt idx="1390">
                  <c:v>690</c:v>
                </c:pt>
                <c:pt idx="1391">
                  <c:v>691</c:v>
                </c:pt>
                <c:pt idx="1392">
                  <c:v>692</c:v>
                </c:pt>
                <c:pt idx="1393">
                  <c:v>693</c:v>
                </c:pt>
                <c:pt idx="1394">
                  <c:v>694</c:v>
                </c:pt>
                <c:pt idx="1395">
                  <c:v>695</c:v>
                </c:pt>
                <c:pt idx="1396">
                  <c:v>696</c:v>
                </c:pt>
                <c:pt idx="1397">
                  <c:v>697</c:v>
                </c:pt>
                <c:pt idx="1398">
                  <c:v>698</c:v>
                </c:pt>
                <c:pt idx="1399">
                  <c:v>699</c:v>
                </c:pt>
                <c:pt idx="1400">
                  <c:v>700</c:v>
                </c:pt>
                <c:pt idx="1401">
                  <c:v>701</c:v>
                </c:pt>
                <c:pt idx="1402">
                  <c:v>702</c:v>
                </c:pt>
                <c:pt idx="1403">
                  <c:v>703</c:v>
                </c:pt>
                <c:pt idx="1404">
                  <c:v>704</c:v>
                </c:pt>
                <c:pt idx="1405">
                  <c:v>705</c:v>
                </c:pt>
                <c:pt idx="1406">
                  <c:v>706</c:v>
                </c:pt>
                <c:pt idx="1407">
                  <c:v>707</c:v>
                </c:pt>
                <c:pt idx="1408">
                  <c:v>708</c:v>
                </c:pt>
                <c:pt idx="1409">
                  <c:v>709</c:v>
                </c:pt>
                <c:pt idx="1410">
                  <c:v>710</c:v>
                </c:pt>
                <c:pt idx="1411">
                  <c:v>711</c:v>
                </c:pt>
                <c:pt idx="1412">
                  <c:v>712</c:v>
                </c:pt>
                <c:pt idx="1413">
                  <c:v>713</c:v>
                </c:pt>
                <c:pt idx="1414">
                  <c:v>714</c:v>
                </c:pt>
                <c:pt idx="1415">
                  <c:v>715</c:v>
                </c:pt>
                <c:pt idx="1416">
                  <c:v>716</c:v>
                </c:pt>
                <c:pt idx="1417">
                  <c:v>717</c:v>
                </c:pt>
                <c:pt idx="1418">
                  <c:v>718</c:v>
                </c:pt>
                <c:pt idx="1419">
                  <c:v>719</c:v>
                </c:pt>
                <c:pt idx="1420">
                  <c:v>720</c:v>
                </c:pt>
                <c:pt idx="1421">
                  <c:v>721</c:v>
                </c:pt>
                <c:pt idx="1422">
                  <c:v>722</c:v>
                </c:pt>
                <c:pt idx="1423">
                  <c:v>723</c:v>
                </c:pt>
                <c:pt idx="1424">
                  <c:v>724</c:v>
                </c:pt>
                <c:pt idx="1425">
                  <c:v>725</c:v>
                </c:pt>
                <c:pt idx="1426">
                  <c:v>726</c:v>
                </c:pt>
                <c:pt idx="1427">
                  <c:v>727</c:v>
                </c:pt>
                <c:pt idx="1428">
                  <c:v>728</c:v>
                </c:pt>
                <c:pt idx="1429">
                  <c:v>729</c:v>
                </c:pt>
                <c:pt idx="1430">
                  <c:v>730</c:v>
                </c:pt>
                <c:pt idx="1431">
                  <c:v>731</c:v>
                </c:pt>
                <c:pt idx="1432">
                  <c:v>732</c:v>
                </c:pt>
                <c:pt idx="1433">
                  <c:v>733</c:v>
                </c:pt>
                <c:pt idx="1434">
                  <c:v>734</c:v>
                </c:pt>
                <c:pt idx="1435">
                  <c:v>735</c:v>
                </c:pt>
                <c:pt idx="1436">
                  <c:v>736</c:v>
                </c:pt>
                <c:pt idx="1437">
                  <c:v>737</c:v>
                </c:pt>
                <c:pt idx="1438">
                  <c:v>738</c:v>
                </c:pt>
                <c:pt idx="1439">
                  <c:v>739</c:v>
                </c:pt>
                <c:pt idx="1440">
                  <c:v>740</c:v>
                </c:pt>
                <c:pt idx="1441">
                  <c:v>741</c:v>
                </c:pt>
                <c:pt idx="1442">
                  <c:v>742</c:v>
                </c:pt>
                <c:pt idx="1443">
                  <c:v>743</c:v>
                </c:pt>
                <c:pt idx="1444">
                  <c:v>744</c:v>
                </c:pt>
                <c:pt idx="1445">
                  <c:v>745</c:v>
                </c:pt>
                <c:pt idx="1446">
                  <c:v>746</c:v>
                </c:pt>
                <c:pt idx="1447">
                  <c:v>747</c:v>
                </c:pt>
                <c:pt idx="1448">
                  <c:v>748</c:v>
                </c:pt>
                <c:pt idx="1449">
                  <c:v>749</c:v>
                </c:pt>
                <c:pt idx="1450">
                  <c:v>750</c:v>
                </c:pt>
                <c:pt idx="1451">
                  <c:v>751</c:v>
                </c:pt>
                <c:pt idx="1452">
                  <c:v>752</c:v>
                </c:pt>
                <c:pt idx="1453">
                  <c:v>753</c:v>
                </c:pt>
                <c:pt idx="1454">
                  <c:v>754</c:v>
                </c:pt>
                <c:pt idx="1455">
                  <c:v>755</c:v>
                </c:pt>
                <c:pt idx="1456">
                  <c:v>756</c:v>
                </c:pt>
                <c:pt idx="1457">
                  <c:v>757</c:v>
                </c:pt>
                <c:pt idx="1458">
                  <c:v>758</c:v>
                </c:pt>
                <c:pt idx="1459">
                  <c:v>759</c:v>
                </c:pt>
                <c:pt idx="1460">
                  <c:v>760</c:v>
                </c:pt>
                <c:pt idx="1461">
                  <c:v>761</c:v>
                </c:pt>
                <c:pt idx="1462">
                  <c:v>762</c:v>
                </c:pt>
                <c:pt idx="1463">
                  <c:v>763</c:v>
                </c:pt>
                <c:pt idx="1464">
                  <c:v>764</c:v>
                </c:pt>
                <c:pt idx="1465">
                  <c:v>765</c:v>
                </c:pt>
                <c:pt idx="1466">
                  <c:v>766</c:v>
                </c:pt>
                <c:pt idx="1467">
                  <c:v>767</c:v>
                </c:pt>
                <c:pt idx="1468">
                  <c:v>768</c:v>
                </c:pt>
                <c:pt idx="1469">
                  <c:v>769</c:v>
                </c:pt>
                <c:pt idx="1470">
                  <c:v>770</c:v>
                </c:pt>
                <c:pt idx="1471">
                  <c:v>771</c:v>
                </c:pt>
                <c:pt idx="1472">
                  <c:v>772</c:v>
                </c:pt>
                <c:pt idx="1473">
                  <c:v>773</c:v>
                </c:pt>
                <c:pt idx="1474">
                  <c:v>774</c:v>
                </c:pt>
                <c:pt idx="1475">
                  <c:v>775</c:v>
                </c:pt>
                <c:pt idx="1476">
                  <c:v>776</c:v>
                </c:pt>
                <c:pt idx="1477">
                  <c:v>777</c:v>
                </c:pt>
                <c:pt idx="1478">
                  <c:v>778</c:v>
                </c:pt>
                <c:pt idx="1479">
                  <c:v>779</c:v>
                </c:pt>
                <c:pt idx="1480">
                  <c:v>780</c:v>
                </c:pt>
                <c:pt idx="1481">
                  <c:v>781</c:v>
                </c:pt>
                <c:pt idx="1482">
                  <c:v>782</c:v>
                </c:pt>
                <c:pt idx="1483">
                  <c:v>783</c:v>
                </c:pt>
                <c:pt idx="1484">
                  <c:v>784</c:v>
                </c:pt>
                <c:pt idx="1485">
                  <c:v>785</c:v>
                </c:pt>
                <c:pt idx="1486">
                  <c:v>786</c:v>
                </c:pt>
                <c:pt idx="1487">
                  <c:v>787</c:v>
                </c:pt>
                <c:pt idx="1488">
                  <c:v>788</c:v>
                </c:pt>
                <c:pt idx="1489">
                  <c:v>789</c:v>
                </c:pt>
                <c:pt idx="1490">
                  <c:v>790</c:v>
                </c:pt>
                <c:pt idx="1491">
                  <c:v>791</c:v>
                </c:pt>
                <c:pt idx="1492">
                  <c:v>792</c:v>
                </c:pt>
                <c:pt idx="1493">
                  <c:v>793</c:v>
                </c:pt>
                <c:pt idx="1494">
                  <c:v>794</c:v>
                </c:pt>
                <c:pt idx="1495">
                  <c:v>795</c:v>
                </c:pt>
                <c:pt idx="1496">
                  <c:v>796</c:v>
                </c:pt>
                <c:pt idx="1497">
                  <c:v>797</c:v>
                </c:pt>
                <c:pt idx="1498">
                  <c:v>798</c:v>
                </c:pt>
                <c:pt idx="1499">
                  <c:v>799</c:v>
                </c:pt>
                <c:pt idx="1500">
                  <c:v>800</c:v>
                </c:pt>
                <c:pt idx="1501">
                  <c:v>801</c:v>
                </c:pt>
              </c:numCache>
            </c:numRef>
          </c:cat>
          <c:val>
            <c:numRef>
              <c:f>'Fig. 2.3'!$G$409:$G$1910</c:f>
              <c:numCache>
                <c:formatCode>0.000</c:formatCode>
                <c:ptCount val="1502"/>
                <c:pt idx="0">
                  <c:v>0.2866917983053438</c:v>
                </c:pt>
                <c:pt idx="1">
                  <c:v>0.49197072256046065</c:v>
                </c:pt>
                <c:pt idx="2">
                  <c:v>0.49197072256046065</c:v>
                </c:pt>
                <c:pt idx="3">
                  <c:v>0.49197072256046065</c:v>
                </c:pt>
                <c:pt idx="4">
                  <c:v>0.49197072256046065</c:v>
                </c:pt>
                <c:pt idx="5">
                  <c:v>0.22208135275147758</c:v>
                </c:pt>
                <c:pt idx="6">
                  <c:v>0.22208135275147758</c:v>
                </c:pt>
                <c:pt idx="7">
                  <c:v>0.22208135275147758</c:v>
                </c:pt>
                <c:pt idx="8">
                  <c:v>0.21858336761052324</c:v>
                </c:pt>
                <c:pt idx="9">
                  <c:v>0.21858336761052324</c:v>
                </c:pt>
                <c:pt idx="10">
                  <c:v>0.21858336761052324</c:v>
                </c:pt>
                <c:pt idx="11">
                  <c:v>0.22208135275147758</c:v>
                </c:pt>
                <c:pt idx="12">
                  <c:v>0.22208135275147758</c:v>
                </c:pt>
                <c:pt idx="13">
                  <c:v>0.25437332707824839</c:v>
                </c:pt>
                <c:pt idx="14">
                  <c:v>0.25437332707824839</c:v>
                </c:pt>
                <c:pt idx="15">
                  <c:v>0.26292908163807166</c:v>
                </c:pt>
                <c:pt idx="16">
                  <c:v>0.36518960582862847</c:v>
                </c:pt>
                <c:pt idx="17">
                  <c:v>0.26292908163807166</c:v>
                </c:pt>
                <c:pt idx="18">
                  <c:v>0.26292908163807166</c:v>
                </c:pt>
                <c:pt idx="19">
                  <c:v>0.26292908163807166</c:v>
                </c:pt>
                <c:pt idx="20">
                  <c:v>0.38808063738634929</c:v>
                </c:pt>
                <c:pt idx="21">
                  <c:v>0.40673388631140284</c:v>
                </c:pt>
                <c:pt idx="22">
                  <c:v>0.40673388631140284</c:v>
                </c:pt>
                <c:pt idx="23">
                  <c:v>0.38808063738634929</c:v>
                </c:pt>
                <c:pt idx="24">
                  <c:v>0.38808063738634929</c:v>
                </c:pt>
                <c:pt idx="25">
                  <c:v>0.42505814281710247</c:v>
                </c:pt>
                <c:pt idx="26">
                  <c:v>0.40656939010172571</c:v>
                </c:pt>
                <c:pt idx="27">
                  <c:v>0.32650319089999896</c:v>
                </c:pt>
                <c:pt idx="28">
                  <c:v>0.32650319089999896</c:v>
                </c:pt>
                <c:pt idx="29">
                  <c:v>0.32650319089999896</c:v>
                </c:pt>
                <c:pt idx="30">
                  <c:v>0.32650319089999896</c:v>
                </c:pt>
                <c:pt idx="31">
                  <c:v>0.33096587327318655</c:v>
                </c:pt>
                <c:pt idx="32">
                  <c:v>0.22287082081890519</c:v>
                </c:pt>
                <c:pt idx="33">
                  <c:v>0.20006806790015561</c:v>
                </c:pt>
                <c:pt idx="34">
                  <c:v>0.20006806790015561</c:v>
                </c:pt>
                <c:pt idx="35">
                  <c:v>0.18682781036635149</c:v>
                </c:pt>
                <c:pt idx="36">
                  <c:v>0.18042655094071172</c:v>
                </c:pt>
                <c:pt idx="37">
                  <c:v>0.18042655094071172</c:v>
                </c:pt>
                <c:pt idx="38">
                  <c:v>0.1808158972241618</c:v>
                </c:pt>
                <c:pt idx="39">
                  <c:v>0.1928397235085412</c:v>
                </c:pt>
                <c:pt idx="40">
                  <c:v>0.21932023857614946</c:v>
                </c:pt>
                <c:pt idx="41">
                  <c:v>0.22114147519114161</c:v>
                </c:pt>
                <c:pt idx="42">
                  <c:v>0.22114147519114161</c:v>
                </c:pt>
                <c:pt idx="43">
                  <c:v>0.23767926703838277</c:v>
                </c:pt>
                <c:pt idx="44">
                  <c:v>0.31574770947186442</c:v>
                </c:pt>
                <c:pt idx="45">
                  <c:v>0.31574770947186442</c:v>
                </c:pt>
                <c:pt idx="46">
                  <c:v>0.35160414498104137</c:v>
                </c:pt>
                <c:pt idx="47">
                  <c:v>0.43410265491442135</c:v>
                </c:pt>
                <c:pt idx="48">
                  <c:v>0.39285339994773155</c:v>
                </c:pt>
                <c:pt idx="49">
                  <c:v>0.35160414498104137</c:v>
                </c:pt>
                <c:pt idx="50">
                  <c:v>0.35160414498104137</c:v>
                </c:pt>
                <c:pt idx="51">
                  <c:v>0.43410265491442135</c:v>
                </c:pt>
                <c:pt idx="52">
                  <c:v>0.44494795902920825</c:v>
                </c:pt>
                <c:pt idx="53">
                  <c:v>0.48445485320099541</c:v>
                </c:pt>
                <c:pt idx="54">
                  <c:v>0.48445485320099541</c:v>
                </c:pt>
                <c:pt idx="55">
                  <c:v>0.45910924794000008</c:v>
                </c:pt>
                <c:pt idx="56">
                  <c:v>0.50079654293948139</c:v>
                </c:pt>
                <c:pt idx="57">
                  <c:v>0.5198863202194115</c:v>
                </c:pt>
                <c:pt idx="58">
                  <c:v>0.5198863202194115</c:v>
                </c:pt>
                <c:pt idx="59">
                  <c:v>0.5198863202194115</c:v>
                </c:pt>
                <c:pt idx="60">
                  <c:v>0.5198863202194115</c:v>
                </c:pt>
                <c:pt idx="61">
                  <c:v>0.50079654293948139</c:v>
                </c:pt>
                <c:pt idx="62">
                  <c:v>0.45910924794000008</c:v>
                </c:pt>
                <c:pt idx="63">
                  <c:v>0.39259575166395011</c:v>
                </c:pt>
                <c:pt idx="64">
                  <c:v>0.3288252894226717</c:v>
                </c:pt>
                <c:pt idx="65">
                  <c:v>0.22752790300546952</c:v>
                </c:pt>
                <c:pt idx="66">
                  <c:v>0.21343651368281807</c:v>
                </c:pt>
                <c:pt idx="67">
                  <c:v>0.21343651368281807</c:v>
                </c:pt>
                <c:pt idx="68">
                  <c:v>0.21343651368281807</c:v>
                </c:pt>
                <c:pt idx="69">
                  <c:v>0.19873811683768103</c:v>
                </c:pt>
                <c:pt idx="70">
                  <c:v>0.18396670837257859</c:v>
                </c:pt>
                <c:pt idx="71">
                  <c:v>0.18396670837257859</c:v>
                </c:pt>
                <c:pt idx="72">
                  <c:v>0.19873811683768103</c:v>
                </c:pt>
                <c:pt idx="73">
                  <c:v>0.21343651368281807</c:v>
                </c:pt>
                <c:pt idx="74">
                  <c:v>0.29664994475826811</c:v>
                </c:pt>
                <c:pt idx="75">
                  <c:v>0.29664994475826811</c:v>
                </c:pt>
                <c:pt idx="76">
                  <c:v>0.29664994475826811</c:v>
                </c:pt>
                <c:pt idx="77">
                  <c:v>0.29664994475826811</c:v>
                </c:pt>
                <c:pt idx="78">
                  <c:v>0.1825329118639466</c:v>
                </c:pt>
                <c:pt idx="79">
                  <c:v>0.1825329118639466</c:v>
                </c:pt>
                <c:pt idx="80">
                  <c:v>0.23674890322223346</c:v>
                </c:pt>
                <c:pt idx="81">
                  <c:v>0.29664994475826811</c:v>
                </c:pt>
                <c:pt idx="82">
                  <c:v>0.31168236476760203</c:v>
                </c:pt>
                <c:pt idx="83">
                  <c:v>0.31168236476760203</c:v>
                </c:pt>
                <c:pt idx="84">
                  <c:v>0.23674890322223346</c:v>
                </c:pt>
                <c:pt idx="85">
                  <c:v>0.23674890322223346</c:v>
                </c:pt>
                <c:pt idx="86">
                  <c:v>0.23674890322223346</c:v>
                </c:pt>
                <c:pt idx="87">
                  <c:v>0.23674890322223346</c:v>
                </c:pt>
                <c:pt idx="88">
                  <c:v>0.24973048607599885</c:v>
                </c:pt>
                <c:pt idx="89">
                  <c:v>0.24973048607599885</c:v>
                </c:pt>
                <c:pt idx="90">
                  <c:v>0.24973048607599885</c:v>
                </c:pt>
                <c:pt idx="91">
                  <c:v>0.24915928053073727</c:v>
                </c:pt>
                <c:pt idx="92">
                  <c:v>0.23275161248746021</c:v>
                </c:pt>
                <c:pt idx="93">
                  <c:v>0.16979455859335638</c:v>
                </c:pt>
                <c:pt idx="94">
                  <c:v>0.16979455859335638</c:v>
                </c:pt>
                <c:pt idx="95">
                  <c:v>0.16979455859335638</c:v>
                </c:pt>
                <c:pt idx="96">
                  <c:v>0.16979455859335638</c:v>
                </c:pt>
                <c:pt idx="97">
                  <c:v>0.20127308554040824</c:v>
                </c:pt>
                <c:pt idx="98">
                  <c:v>0.20947691956204678</c:v>
                </c:pt>
                <c:pt idx="99">
                  <c:v>0.20947691956204678</c:v>
                </c:pt>
                <c:pt idx="100">
                  <c:v>0.29286897351853464</c:v>
                </c:pt>
                <c:pt idx="101">
                  <c:v>0.37593246548773646</c:v>
                </c:pt>
                <c:pt idx="102">
                  <c:v>0.37593246548773646</c:v>
                </c:pt>
                <c:pt idx="103">
                  <c:v>0.37593246548773646</c:v>
                </c:pt>
                <c:pt idx="104">
                  <c:v>0.37593246548773646</c:v>
                </c:pt>
                <c:pt idx="105">
                  <c:v>0.37593246548773646</c:v>
                </c:pt>
                <c:pt idx="106">
                  <c:v>0.40345949749694582</c:v>
                </c:pt>
                <c:pt idx="107">
                  <c:v>0.36410569851554098</c:v>
                </c:pt>
                <c:pt idx="108">
                  <c:v>0.39163273052475045</c:v>
                </c:pt>
                <c:pt idx="109">
                  <c:v>0.41528626446914113</c:v>
                </c:pt>
                <c:pt idx="110">
                  <c:v>0.41528626446914113</c:v>
                </c:pt>
                <c:pt idx="111">
                  <c:v>0.39163273052475045</c:v>
                </c:pt>
                <c:pt idx="112">
                  <c:v>0.39163273052475045</c:v>
                </c:pt>
                <c:pt idx="113">
                  <c:v>0.45897752884112847</c:v>
                </c:pt>
                <c:pt idx="114">
                  <c:v>0.55003561058566508</c:v>
                </c:pt>
                <c:pt idx="115">
                  <c:v>0.58978677909201349</c:v>
                </c:pt>
                <c:pt idx="116">
                  <c:v>0.55003561058566508</c:v>
                </c:pt>
                <c:pt idx="117">
                  <c:v>0.55003561058566508</c:v>
                </c:pt>
                <c:pt idx="118">
                  <c:v>0.55003561058566508</c:v>
                </c:pt>
                <c:pt idx="119">
                  <c:v>0.45897752884112847</c:v>
                </c:pt>
                <c:pt idx="120">
                  <c:v>0.3181714534245948</c:v>
                </c:pt>
                <c:pt idx="121">
                  <c:v>0.29094451869763488</c:v>
                </c:pt>
                <c:pt idx="122">
                  <c:v>0.29094451869763488</c:v>
                </c:pt>
                <c:pt idx="123">
                  <c:v>0.29094451869763488</c:v>
                </c:pt>
                <c:pt idx="124">
                  <c:v>0.29094451869763488</c:v>
                </c:pt>
                <c:pt idx="125">
                  <c:v>0.29094451869763488</c:v>
                </c:pt>
                <c:pt idx="126">
                  <c:v>0.26117256502307884</c:v>
                </c:pt>
                <c:pt idx="127">
                  <c:v>0.26872867323096888</c:v>
                </c:pt>
                <c:pt idx="128">
                  <c:v>0.29094451869763488</c:v>
                </c:pt>
                <c:pt idx="129">
                  <c:v>0.31523166305620431</c:v>
                </c:pt>
                <c:pt idx="130">
                  <c:v>0.316385924718323</c:v>
                </c:pt>
                <c:pt idx="131">
                  <c:v>0.33806236664073791</c:v>
                </c:pt>
                <c:pt idx="132">
                  <c:v>0.34043385600548681</c:v>
                </c:pt>
                <c:pt idx="133">
                  <c:v>0.34043385600548681</c:v>
                </c:pt>
                <c:pt idx="134">
                  <c:v>0.34043385600548681</c:v>
                </c:pt>
                <c:pt idx="135">
                  <c:v>0.34529320613565939</c:v>
                </c:pt>
                <c:pt idx="136">
                  <c:v>0.34043385600548681</c:v>
                </c:pt>
                <c:pt idx="137">
                  <c:v>0.34043385600548681</c:v>
                </c:pt>
                <c:pt idx="138">
                  <c:v>0.34529320613565939</c:v>
                </c:pt>
                <c:pt idx="139">
                  <c:v>0.34529320613565939</c:v>
                </c:pt>
                <c:pt idx="140">
                  <c:v>0.35496250769690213</c:v>
                </c:pt>
                <c:pt idx="141">
                  <c:v>0.35496250769690213</c:v>
                </c:pt>
                <c:pt idx="142">
                  <c:v>0.35012785691628057</c:v>
                </c:pt>
                <c:pt idx="143">
                  <c:v>0.31784983621136181</c:v>
                </c:pt>
                <c:pt idx="144">
                  <c:v>0.28970376628052952</c:v>
                </c:pt>
                <c:pt idx="145">
                  <c:v>0.32268448699198338</c:v>
                </c:pt>
                <c:pt idx="146">
                  <c:v>0.28970376628052952</c:v>
                </c:pt>
                <c:pt idx="147">
                  <c:v>0.29626549673903335</c:v>
                </c:pt>
                <c:pt idx="148">
                  <c:v>0.29556279673249852</c:v>
                </c:pt>
                <c:pt idx="149">
                  <c:v>0.27410476774131332</c:v>
                </c:pt>
                <c:pt idx="150">
                  <c:v>0.24408824107818294</c:v>
                </c:pt>
                <c:pt idx="151">
                  <c:v>0.22329366327442313</c:v>
                </c:pt>
                <c:pt idx="152">
                  <c:v>0.21069109440821895</c:v>
                </c:pt>
                <c:pt idx="153">
                  <c:v>0.21761931360111228</c:v>
                </c:pt>
                <c:pt idx="154">
                  <c:v>0.22896801294773386</c:v>
                </c:pt>
                <c:pt idx="155">
                  <c:v>0.21761931360111228</c:v>
                </c:pt>
                <c:pt idx="156">
                  <c:v>0.20376287521532571</c:v>
                </c:pt>
                <c:pt idx="157">
                  <c:v>0.21761931360111228</c:v>
                </c:pt>
                <c:pt idx="158">
                  <c:v>0.21761931360111228</c:v>
                </c:pt>
                <c:pt idx="159">
                  <c:v>0.21761931360111228</c:v>
                </c:pt>
                <c:pt idx="160">
                  <c:v>0.37596604258299482</c:v>
                </c:pt>
                <c:pt idx="161">
                  <c:v>0.37975118755592668</c:v>
                </c:pt>
                <c:pt idx="162">
                  <c:v>0.37975118755592668</c:v>
                </c:pt>
                <c:pt idx="163">
                  <c:v>0.38655987985500501</c:v>
                </c:pt>
                <c:pt idx="164">
                  <c:v>0.38655987985500501</c:v>
                </c:pt>
                <c:pt idx="165">
                  <c:v>0.38655987985500501</c:v>
                </c:pt>
                <c:pt idx="166">
                  <c:v>0.41580970933584849</c:v>
                </c:pt>
                <c:pt idx="167">
                  <c:v>0.41580970933584849</c:v>
                </c:pt>
                <c:pt idx="168">
                  <c:v>0.38655987985500501</c:v>
                </c:pt>
                <c:pt idx="169">
                  <c:v>0.42540439920522555</c:v>
                </c:pt>
                <c:pt idx="170">
                  <c:v>0.45428444503435161</c:v>
                </c:pt>
                <c:pt idx="171">
                  <c:v>0.45428444503435161</c:v>
                </c:pt>
                <c:pt idx="172">
                  <c:v>0.46394770325088186</c:v>
                </c:pt>
                <c:pt idx="173">
                  <c:v>0.49191358467682877</c:v>
                </c:pt>
                <c:pt idx="174">
                  <c:v>0.46394770325088186</c:v>
                </c:pt>
                <c:pt idx="175">
                  <c:v>0.45428444503435161</c:v>
                </c:pt>
                <c:pt idx="176">
                  <c:v>0.42540439920522555</c:v>
                </c:pt>
                <c:pt idx="177">
                  <c:v>0.33783675059283752</c:v>
                </c:pt>
                <c:pt idx="178">
                  <c:v>0.33783675059283752</c:v>
                </c:pt>
                <c:pt idx="179">
                  <c:v>0.34311384395078476</c:v>
                </c:pt>
                <c:pt idx="180">
                  <c:v>0.34311384395078476</c:v>
                </c:pt>
                <c:pt idx="181">
                  <c:v>0.34311384395078476</c:v>
                </c:pt>
                <c:pt idx="182">
                  <c:v>0.34311384395078476</c:v>
                </c:pt>
                <c:pt idx="183">
                  <c:v>0.34311384395078476</c:v>
                </c:pt>
                <c:pt idx="184">
                  <c:v>0.34311384395078476</c:v>
                </c:pt>
                <c:pt idx="185">
                  <c:v>0.35558841405510427</c:v>
                </c:pt>
                <c:pt idx="186">
                  <c:v>0.37524726526985169</c:v>
                </c:pt>
                <c:pt idx="187">
                  <c:v>0.37524726526985169</c:v>
                </c:pt>
                <c:pt idx="188">
                  <c:v>0.37524726526985169</c:v>
                </c:pt>
                <c:pt idx="189">
                  <c:v>0.37524726526985169</c:v>
                </c:pt>
                <c:pt idx="190">
                  <c:v>0.38946186778477909</c:v>
                </c:pt>
                <c:pt idx="191">
                  <c:v>0.38946186778477909</c:v>
                </c:pt>
                <c:pt idx="192">
                  <c:v>0.37524726526985169</c:v>
                </c:pt>
                <c:pt idx="193">
                  <c:v>0.37524726526985169</c:v>
                </c:pt>
                <c:pt idx="194">
                  <c:v>0.37524726526985169</c:v>
                </c:pt>
                <c:pt idx="195">
                  <c:v>0.36620400133847597</c:v>
                </c:pt>
                <c:pt idx="196">
                  <c:v>0.3624607709906616</c:v>
                </c:pt>
                <c:pt idx="197">
                  <c:v>0.30393389006058874</c:v>
                </c:pt>
                <c:pt idx="198">
                  <c:v>0.3624607709906616</c:v>
                </c:pt>
                <c:pt idx="199">
                  <c:v>0.36620400133847597</c:v>
                </c:pt>
                <c:pt idx="200">
                  <c:v>0.51020676800152887</c:v>
                </c:pt>
                <c:pt idx="201">
                  <c:v>0.40767678637418381</c:v>
                </c:pt>
                <c:pt idx="202">
                  <c:v>0.40767678637418381</c:v>
                </c:pt>
                <c:pt idx="203">
                  <c:v>0.40767678637418381</c:v>
                </c:pt>
                <c:pt idx="204">
                  <c:v>0.40767678637418381</c:v>
                </c:pt>
                <c:pt idx="205">
                  <c:v>0.42920012619576131</c:v>
                </c:pt>
                <c:pt idx="206">
                  <c:v>0.42920012619576131</c:v>
                </c:pt>
                <c:pt idx="207">
                  <c:v>0.46823577856449139</c:v>
                </c:pt>
                <c:pt idx="208">
                  <c:v>0.54674433868178962</c:v>
                </c:pt>
                <c:pt idx="209">
                  <c:v>0.58033889053366861</c:v>
                </c:pt>
                <c:pt idx="210">
                  <c:v>0.58033889053366861</c:v>
                </c:pt>
                <c:pt idx="211">
                  <c:v>0.46823577856449139</c:v>
                </c:pt>
                <c:pt idx="212">
                  <c:v>0.46823577856449139</c:v>
                </c:pt>
                <c:pt idx="213">
                  <c:v>0.46823577856449139</c:v>
                </c:pt>
                <c:pt idx="214">
                  <c:v>0.58033889053366861</c:v>
                </c:pt>
                <c:pt idx="215">
                  <c:v>0.49458794956695518</c:v>
                </c:pt>
                <c:pt idx="216">
                  <c:v>0.49458794956695518</c:v>
                </c:pt>
                <c:pt idx="217">
                  <c:v>0.49458794956695518</c:v>
                </c:pt>
                <c:pt idx="218">
                  <c:v>0.49458794956695518</c:v>
                </c:pt>
                <c:pt idx="219">
                  <c:v>0.49458794956695518</c:v>
                </c:pt>
                <c:pt idx="220">
                  <c:v>0.49458794956695518</c:v>
                </c:pt>
                <c:pt idx="221">
                  <c:v>0.49458794956695518</c:v>
                </c:pt>
                <c:pt idx="222">
                  <c:v>0.64818065593175778</c:v>
                </c:pt>
                <c:pt idx="223">
                  <c:v>0.65844184821426832</c:v>
                </c:pt>
                <c:pt idx="224">
                  <c:v>0.66596329749619099</c:v>
                </c:pt>
                <c:pt idx="225">
                  <c:v>0.78137060678384684</c:v>
                </c:pt>
                <c:pt idx="226">
                  <c:v>0.78137060678384684</c:v>
                </c:pt>
                <c:pt idx="227">
                  <c:v>0.78137060678384684</c:v>
                </c:pt>
                <c:pt idx="228">
                  <c:v>0.78137060678384684</c:v>
                </c:pt>
                <c:pt idx="229">
                  <c:v>0.78137060678384684</c:v>
                </c:pt>
                <c:pt idx="230">
                  <c:v>0.78137060678384684</c:v>
                </c:pt>
                <c:pt idx="231">
                  <c:v>0.63259435050992863</c:v>
                </c:pt>
                <c:pt idx="232">
                  <c:v>0.52016428240778367</c:v>
                </c:pt>
                <c:pt idx="233">
                  <c:v>0.51426117687437645</c:v>
                </c:pt>
                <c:pt idx="234">
                  <c:v>0.51426117687437645</c:v>
                </c:pt>
                <c:pt idx="235">
                  <c:v>0.51426117687437645</c:v>
                </c:pt>
                <c:pt idx="236">
                  <c:v>0.50658813394481617</c:v>
                </c:pt>
                <c:pt idx="237">
                  <c:v>0.51426117687437645</c:v>
                </c:pt>
                <c:pt idx="238">
                  <c:v>0.51426117687437645</c:v>
                </c:pt>
                <c:pt idx="239">
                  <c:v>0.51426117687437645</c:v>
                </c:pt>
                <c:pt idx="240">
                  <c:v>0.51426117687437645</c:v>
                </c:pt>
                <c:pt idx="241">
                  <c:v>0.49695412403180733</c:v>
                </c:pt>
                <c:pt idx="242">
                  <c:v>0.51426117687437645</c:v>
                </c:pt>
                <c:pt idx="243">
                  <c:v>0.49695412403180733</c:v>
                </c:pt>
                <c:pt idx="244">
                  <c:v>0.49609820912928565</c:v>
                </c:pt>
                <c:pt idx="245">
                  <c:v>0.32301461158929551</c:v>
                </c:pt>
                <c:pt idx="246">
                  <c:v>0.32285712818658296</c:v>
                </c:pt>
                <c:pt idx="247">
                  <c:v>0.32285712818658296</c:v>
                </c:pt>
                <c:pt idx="248">
                  <c:v>0.31102010719815881</c:v>
                </c:pt>
                <c:pt idx="249">
                  <c:v>0.32285712818658296</c:v>
                </c:pt>
                <c:pt idx="250">
                  <c:v>0.32285712818658296</c:v>
                </c:pt>
                <c:pt idx="251">
                  <c:v>0.31102010719815881</c:v>
                </c:pt>
                <c:pt idx="252">
                  <c:v>0.32301461158929551</c:v>
                </c:pt>
                <c:pt idx="253">
                  <c:v>0.32301461158929551</c:v>
                </c:pt>
                <c:pt idx="254">
                  <c:v>0.32484053864233897</c:v>
                </c:pt>
                <c:pt idx="255">
                  <c:v>0.32484053864233897</c:v>
                </c:pt>
                <c:pt idx="256">
                  <c:v>0.32484053864233897</c:v>
                </c:pt>
                <c:pt idx="257">
                  <c:v>0.32484053864233897</c:v>
                </c:pt>
                <c:pt idx="258">
                  <c:v>0.29921414900298104</c:v>
                </c:pt>
                <c:pt idx="259">
                  <c:v>0.29921414900298104</c:v>
                </c:pt>
                <c:pt idx="260">
                  <c:v>0.29921414900298104</c:v>
                </c:pt>
                <c:pt idx="261">
                  <c:v>0.29921414900298104</c:v>
                </c:pt>
                <c:pt idx="262">
                  <c:v>0.32484053864233897</c:v>
                </c:pt>
                <c:pt idx="263">
                  <c:v>0.28610352607032785</c:v>
                </c:pt>
                <c:pt idx="264">
                  <c:v>0.28610352607032785</c:v>
                </c:pt>
                <c:pt idx="265">
                  <c:v>0.28610352607032785</c:v>
                </c:pt>
                <c:pt idx="266">
                  <c:v>0.34279489471012636</c:v>
                </c:pt>
                <c:pt idx="267">
                  <c:v>0.44802508411640446</c:v>
                </c:pt>
                <c:pt idx="268">
                  <c:v>0.48228698547123761</c:v>
                </c:pt>
                <c:pt idx="269">
                  <c:v>0.52692662940371393</c:v>
                </c:pt>
                <c:pt idx="270">
                  <c:v>0.52692662940371393</c:v>
                </c:pt>
                <c:pt idx="271">
                  <c:v>0.52692662940371393</c:v>
                </c:pt>
                <c:pt idx="272">
                  <c:v>0.48228698547123761</c:v>
                </c:pt>
                <c:pt idx="273">
                  <c:v>0.48228698547123761</c:v>
                </c:pt>
                <c:pt idx="274">
                  <c:v>0.48228698547123761</c:v>
                </c:pt>
                <c:pt idx="275">
                  <c:v>0.4323237713288961</c:v>
                </c:pt>
                <c:pt idx="276">
                  <c:v>0.4323237713288961</c:v>
                </c:pt>
                <c:pt idx="277">
                  <c:v>0.48228698547123761</c:v>
                </c:pt>
                <c:pt idx="278">
                  <c:v>0.4323237713288961</c:v>
                </c:pt>
                <c:pt idx="279">
                  <c:v>0.36241370591877592</c:v>
                </c:pt>
                <c:pt idx="280">
                  <c:v>0.31794689586316172</c:v>
                </c:pt>
                <c:pt idx="281">
                  <c:v>0.31557065238755866</c:v>
                </c:pt>
                <c:pt idx="282">
                  <c:v>0.31123173017600625</c:v>
                </c:pt>
                <c:pt idx="283">
                  <c:v>0.31123173017600625</c:v>
                </c:pt>
                <c:pt idx="284">
                  <c:v>0.31123173017600625</c:v>
                </c:pt>
                <c:pt idx="285">
                  <c:v>0.29409755081912275</c:v>
                </c:pt>
                <c:pt idx="286">
                  <c:v>0.28795515499034646</c:v>
                </c:pt>
                <c:pt idx="287">
                  <c:v>0.26599557804860718</c:v>
                </c:pt>
                <c:pt idx="288">
                  <c:v>0.26599557804860718</c:v>
                </c:pt>
                <c:pt idx="289">
                  <c:v>0.26599557804860718</c:v>
                </c:pt>
                <c:pt idx="290">
                  <c:v>0.26599557804860718</c:v>
                </c:pt>
                <c:pt idx="291">
                  <c:v>0.27076672312462607</c:v>
                </c:pt>
                <c:pt idx="292">
                  <c:v>0.27076672312462607</c:v>
                </c:pt>
                <c:pt idx="293">
                  <c:v>0.31043331231439136</c:v>
                </c:pt>
                <c:pt idx="294">
                  <c:v>0.27076672312462607</c:v>
                </c:pt>
                <c:pt idx="295">
                  <c:v>0.23531295005827571</c:v>
                </c:pt>
                <c:pt idx="296">
                  <c:v>0.23531295005827571</c:v>
                </c:pt>
                <c:pt idx="297">
                  <c:v>0.27076672312462607</c:v>
                </c:pt>
                <c:pt idx="298">
                  <c:v>0.31043331231439136</c:v>
                </c:pt>
                <c:pt idx="299">
                  <c:v>0.29871477176407879</c:v>
                </c:pt>
                <c:pt idx="300">
                  <c:v>0.31043331231439136</c:v>
                </c:pt>
                <c:pt idx="301">
                  <c:v>0.41074313808695728</c:v>
                </c:pt>
                <c:pt idx="302">
                  <c:v>0.45130876504759337</c:v>
                </c:pt>
                <c:pt idx="303">
                  <c:v>0.45130876504759337</c:v>
                </c:pt>
                <c:pt idx="304">
                  <c:v>0.4511899169943791</c:v>
                </c:pt>
                <c:pt idx="305">
                  <c:v>0.4511899169943791</c:v>
                </c:pt>
                <c:pt idx="306">
                  <c:v>0.4511899169943791</c:v>
                </c:pt>
                <c:pt idx="307">
                  <c:v>0.4511899169943791</c:v>
                </c:pt>
                <c:pt idx="308">
                  <c:v>0.4511899169943791</c:v>
                </c:pt>
                <c:pt idx="309">
                  <c:v>0.4511899169943791</c:v>
                </c:pt>
                <c:pt idx="310">
                  <c:v>0.4511899169943791</c:v>
                </c:pt>
                <c:pt idx="311">
                  <c:v>0.38652708336648001</c:v>
                </c:pt>
                <c:pt idx="312">
                  <c:v>0.36420227997760518</c:v>
                </c:pt>
                <c:pt idx="313">
                  <c:v>0.36420227997760518</c:v>
                </c:pt>
                <c:pt idx="314">
                  <c:v>0.36420227997760518</c:v>
                </c:pt>
                <c:pt idx="315">
                  <c:v>0.36420227997760518</c:v>
                </c:pt>
                <c:pt idx="316">
                  <c:v>0.36420227997760518</c:v>
                </c:pt>
                <c:pt idx="317">
                  <c:v>0.36420227997760518</c:v>
                </c:pt>
                <c:pt idx="318">
                  <c:v>0.38083019095235104</c:v>
                </c:pt>
                <c:pt idx="319">
                  <c:v>0.38083019095235104</c:v>
                </c:pt>
                <c:pt idx="320">
                  <c:v>0.36420227997760518</c:v>
                </c:pt>
                <c:pt idx="321">
                  <c:v>0.36420227997760518</c:v>
                </c:pt>
                <c:pt idx="322">
                  <c:v>0.36420227997760518</c:v>
                </c:pt>
                <c:pt idx="323">
                  <c:v>0.29432013048236272</c:v>
                </c:pt>
                <c:pt idx="324">
                  <c:v>0.29432013048236272</c:v>
                </c:pt>
                <c:pt idx="325">
                  <c:v>0.23186626136756464</c:v>
                </c:pt>
                <c:pt idx="326">
                  <c:v>0.23186626136756464</c:v>
                </c:pt>
                <c:pt idx="327">
                  <c:v>0.23186626136756464</c:v>
                </c:pt>
                <c:pt idx="328">
                  <c:v>0.23186626136756464</c:v>
                </c:pt>
                <c:pt idx="329">
                  <c:v>0.17763313646859849</c:v>
                </c:pt>
                <c:pt idx="330">
                  <c:v>0.23186626136756464</c:v>
                </c:pt>
                <c:pt idx="331">
                  <c:v>0.30725117598143697</c:v>
                </c:pt>
                <c:pt idx="332">
                  <c:v>0.30725117598143697</c:v>
                </c:pt>
                <c:pt idx="333">
                  <c:v>0.30725117598143697</c:v>
                </c:pt>
                <c:pt idx="334">
                  <c:v>0.30725117598143697</c:v>
                </c:pt>
                <c:pt idx="335">
                  <c:v>0.30725117598143697</c:v>
                </c:pt>
                <c:pt idx="336">
                  <c:v>0.30725117598143697</c:v>
                </c:pt>
                <c:pt idx="337">
                  <c:v>0.30398346405546461</c:v>
                </c:pt>
                <c:pt idx="338">
                  <c:v>0.30071575212949181</c:v>
                </c:pt>
                <c:pt idx="339">
                  <c:v>0.19716267554882991</c:v>
                </c:pt>
                <c:pt idx="340">
                  <c:v>0.19716267554882991</c:v>
                </c:pt>
                <c:pt idx="341">
                  <c:v>0.19716267554882991</c:v>
                </c:pt>
                <c:pt idx="342">
                  <c:v>0.15148721161974135</c:v>
                </c:pt>
                <c:pt idx="343">
                  <c:v>0.11978264200842936</c:v>
                </c:pt>
                <c:pt idx="344">
                  <c:v>0.12514314395677881</c:v>
                </c:pt>
                <c:pt idx="345">
                  <c:v>0.12514314395677881</c:v>
                </c:pt>
                <c:pt idx="346">
                  <c:v>0.12514314395677881</c:v>
                </c:pt>
                <c:pt idx="347">
                  <c:v>0.12514314395677881</c:v>
                </c:pt>
                <c:pt idx="348">
                  <c:v>0.1588321327123709</c:v>
                </c:pt>
                <c:pt idx="349">
                  <c:v>0.19252112146796291</c:v>
                </c:pt>
                <c:pt idx="350">
                  <c:v>0.24161215540517092</c:v>
                </c:pt>
                <c:pt idx="351">
                  <c:v>0.30580754929698295</c:v>
                </c:pt>
                <c:pt idx="352">
                  <c:v>0.27682321861928216</c:v>
                </c:pt>
                <c:pt idx="353">
                  <c:v>0.32980362511048478</c:v>
                </c:pt>
                <c:pt idx="354">
                  <c:v>0.34857809256355354</c:v>
                </c:pt>
                <c:pt idx="355">
                  <c:v>0.34857809256355354</c:v>
                </c:pt>
                <c:pt idx="356">
                  <c:v>0.39767746936917969</c:v>
                </c:pt>
                <c:pt idx="357">
                  <c:v>0.34857809256355354</c:v>
                </c:pt>
                <c:pt idx="358">
                  <c:v>0.33919085883701905</c:v>
                </c:pt>
                <c:pt idx="359">
                  <c:v>0.34857809256355354</c:v>
                </c:pt>
                <c:pt idx="360">
                  <c:v>0.33919085883701905</c:v>
                </c:pt>
                <c:pt idx="361">
                  <c:v>0.33919085883701905</c:v>
                </c:pt>
                <c:pt idx="362">
                  <c:v>0.44798762704358086</c:v>
                </c:pt>
                <c:pt idx="363">
                  <c:v>0.61719334346351507</c:v>
                </c:pt>
                <c:pt idx="364">
                  <c:v>0.61719334346351507</c:v>
                </c:pt>
                <c:pt idx="365">
                  <c:v>0.64464856342604249</c:v>
                </c:pt>
                <c:pt idx="366">
                  <c:v>0.94728241653576861</c:v>
                </c:pt>
                <c:pt idx="367">
                  <c:v>1.2075753076681155</c:v>
                </c:pt>
                <c:pt idx="368">
                  <c:v>0.94728241653576861</c:v>
                </c:pt>
                <c:pt idx="369">
                  <c:v>0.73261538362384604</c:v>
                </c:pt>
                <c:pt idx="370">
                  <c:v>0.709802454513634</c:v>
                </c:pt>
                <c:pt idx="371">
                  <c:v>0.68698952540342173</c:v>
                </c:pt>
                <c:pt idx="372">
                  <c:v>0.68698952540342173</c:v>
                </c:pt>
                <c:pt idx="373">
                  <c:v>0.63328636097115365</c:v>
                </c:pt>
                <c:pt idx="374">
                  <c:v>0.60230760144866313</c:v>
                </c:pt>
                <c:pt idx="375">
                  <c:v>0.60230760144866313</c:v>
                </c:pt>
                <c:pt idx="376">
                  <c:v>0.57714498025227978</c:v>
                </c:pt>
                <c:pt idx="377">
                  <c:v>0.44232516576912639</c:v>
                </c:pt>
                <c:pt idx="378">
                  <c:v>0.44232516576912639</c:v>
                </c:pt>
                <c:pt idx="379">
                  <c:v>0.42043646961427222</c:v>
                </c:pt>
                <c:pt idx="380">
                  <c:v>0.42043646961427222</c:v>
                </c:pt>
                <c:pt idx="381">
                  <c:v>0.42043646961427222</c:v>
                </c:pt>
                <c:pt idx="382">
                  <c:v>0.57714498025227978</c:v>
                </c:pt>
                <c:pt idx="383">
                  <c:v>0.57714498025227978</c:v>
                </c:pt>
                <c:pt idx="384">
                  <c:v>0.61745152370272338</c:v>
                </c:pt>
                <c:pt idx="385">
                  <c:v>0.61745152370272338</c:v>
                </c:pt>
                <c:pt idx="386">
                  <c:v>0.66073353353134456</c:v>
                </c:pt>
                <c:pt idx="387">
                  <c:v>0.72991572677098615</c:v>
                </c:pt>
                <c:pt idx="388">
                  <c:v>0.72991572677098615</c:v>
                </c:pt>
                <c:pt idx="389">
                  <c:v>0.72991572677098615</c:v>
                </c:pt>
                <c:pt idx="390">
                  <c:v>0.74805317919091829</c:v>
                </c:pt>
                <c:pt idx="391">
                  <c:v>0.72104803704038112</c:v>
                </c:pt>
                <c:pt idx="392">
                  <c:v>0.72104803704038112</c:v>
                </c:pt>
                <c:pt idx="393">
                  <c:v>0.67598143051567505</c:v>
                </c:pt>
                <c:pt idx="394">
                  <c:v>0.60792087142961848</c:v>
                </c:pt>
                <c:pt idx="395">
                  <c:v>0.60792087142961848</c:v>
                </c:pt>
                <c:pt idx="396">
                  <c:v>0.63125337497069667</c:v>
                </c:pt>
                <c:pt idx="397">
                  <c:v>0.59939173267874146</c:v>
                </c:pt>
                <c:pt idx="398">
                  <c:v>0.59939173267874146</c:v>
                </c:pt>
                <c:pt idx="399">
                  <c:v>0.58323371902633891</c:v>
                </c:pt>
                <c:pt idx="400">
                  <c:v>0.58323371902633891</c:v>
                </c:pt>
                <c:pt idx="401">
                  <c:v>0.6227242362198202</c:v>
                </c:pt>
                <c:pt idx="402">
                  <c:v>0.6227242362198202</c:v>
                </c:pt>
                <c:pt idx="403">
                  <c:v>0.66847001305728171</c:v>
                </c:pt>
                <c:pt idx="404">
                  <c:v>0.67388447461222045</c:v>
                </c:pt>
                <c:pt idx="405">
                  <c:v>0.68632880217073022</c:v>
                </c:pt>
                <c:pt idx="406">
                  <c:v>0.69602106480665882</c:v>
                </c:pt>
                <c:pt idx="407">
                  <c:v>0.69602106480665882</c:v>
                </c:pt>
                <c:pt idx="408">
                  <c:v>0.69602106480665882</c:v>
                </c:pt>
                <c:pt idx="409">
                  <c:v>0.70445156785489993</c:v>
                </c:pt>
                <c:pt idx="410">
                  <c:v>0.73730934760259004</c:v>
                </c:pt>
                <c:pt idx="411">
                  <c:v>0.7777853138382107</c:v>
                </c:pt>
                <c:pt idx="412">
                  <c:v>0.73730934760259004</c:v>
                </c:pt>
                <c:pt idx="413">
                  <c:v>0.69960543653693608</c:v>
                </c:pt>
                <c:pt idx="414">
                  <c:v>0.69960543653693608</c:v>
                </c:pt>
                <c:pt idx="415">
                  <c:v>0.73504593873951263</c:v>
                </c:pt>
                <c:pt idx="416">
                  <c:v>0.69370547177946096</c:v>
                </c:pt>
                <c:pt idx="417">
                  <c:v>0.60235229859977202</c:v>
                </c:pt>
                <c:pt idx="418">
                  <c:v>0.63152198128125347</c:v>
                </c:pt>
                <c:pt idx="419">
                  <c:v>0.63152198128125347</c:v>
                </c:pt>
                <c:pt idx="420">
                  <c:v>0.63020113698303881</c:v>
                </c:pt>
                <c:pt idx="421">
                  <c:v>0.62335198380223178</c:v>
                </c:pt>
                <c:pt idx="422">
                  <c:v>0.62335198380223178</c:v>
                </c:pt>
                <c:pt idx="423">
                  <c:v>0.62335198380223178</c:v>
                </c:pt>
                <c:pt idx="424">
                  <c:v>0.62335198380223178</c:v>
                </c:pt>
                <c:pt idx="425">
                  <c:v>0.62335198380223178</c:v>
                </c:pt>
                <c:pt idx="426">
                  <c:v>0.62335198380223178</c:v>
                </c:pt>
                <c:pt idx="427">
                  <c:v>0.63284282557946914</c:v>
                </c:pt>
                <c:pt idx="428">
                  <c:v>0.63284282557946914</c:v>
                </c:pt>
                <c:pt idx="429">
                  <c:v>0.62335198380223178</c:v>
                </c:pt>
                <c:pt idx="430">
                  <c:v>0.72416575799368477</c:v>
                </c:pt>
                <c:pt idx="431">
                  <c:v>0.74776857668454177</c:v>
                </c:pt>
                <c:pt idx="432">
                  <c:v>0.78280044459752673</c:v>
                </c:pt>
                <c:pt idx="433">
                  <c:v>0.82652284745038695</c:v>
                </c:pt>
                <c:pt idx="434">
                  <c:v>0.82652284745038695</c:v>
                </c:pt>
                <c:pt idx="435">
                  <c:v>0.77530572803703612</c:v>
                </c:pt>
                <c:pt idx="436">
                  <c:v>0.77530572803703612</c:v>
                </c:pt>
                <c:pt idx="437">
                  <c:v>0.7839962629769115</c:v>
                </c:pt>
                <c:pt idx="438">
                  <c:v>0.72847245077862266</c:v>
                </c:pt>
                <c:pt idx="439">
                  <c:v>0.80926536400716742</c:v>
                </c:pt>
                <c:pt idx="440">
                  <c:v>0.89868924278420581</c:v>
                </c:pt>
                <c:pt idx="441">
                  <c:v>0.89868924278420581</c:v>
                </c:pt>
                <c:pt idx="442">
                  <c:v>0.84674314628168612</c:v>
                </c:pt>
                <c:pt idx="443">
                  <c:v>0.88575158445077506</c:v>
                </c:pt>
                <c:pt idx="444">
                  <c:v>0.91162690111763611</c:v>
                </c:pt>
                <c:pt idx="445">
                  <c:v>0.91162690111763611</c:v>
                </c:pt>
                <c:pt idx="446">
                  <c:v>0.9187070367558573</c:v>
                </c:pt>
                <c:pt idx="447">
                  <c:v>0.91162690111763611</c:v>
                </c:pt>
                <c:pt idx="448">
                  <c:v>0.9187070367558573</c:v>
                </c:pt>
                <c:pt idx="449">
                  <c:v>0.94200760872367295</c:v>
                </c:pt>
                <c:pt idx="450">
                  <c:v>0.92035692437243199</c:v>
                </c:pt>
                <c:pt idx="451">
                  <c:v>0.92035692437243199</c:v>
                </c:pt>
                <c:pt idx="452">
                  <c:v>0.92035692437243199</c:v>
                </c:pt>
                <c:pt idx="453">
                  <c:v>0.92035692437243199</c:v>
                </c:pt>
                <c:pt idx="454">
                  <c:v>0.87322631247855542</c:v>
                </c:pt>
                <c:pt idx="455">
                  <c:v>0.86937568322845693</c:v>
                </c:pt>
                <c:pt idx="456">
                  <c:v>0.87322631247855542</c:v>
                </c:pt>
                <c:pt idx="457">
                  <c:v>0.86937568322845693</c:v>
                </c:pt>
                <c:pt idx="458">
                  <c:v>0.80247305299746097</c:v>
                </c:pt>
                <c:pt idx="459">
                  <c:v>0.7468275739045217</c:v>
                </c:pt>
                <c:pt idx="460">
                  <c:v>0.75641345136730076</c:v>
                </c:pt>
                <c:pt idx="461">
                  <c:v>0.73724169644174276</c:v>
                </c:pt>
                <c:pt idx="462">
                  <c:v>0.68674118951897412</c:v>
                </c:pt>
                <c:pt idx="463">
                  <c:v>0.52970605474654808</c:v>
                </c:pt>
                <c:pt idx="464">
                  <c:v>0.52970605474654808</c:v>
                </c:pt>
                <c:pt idx="465">
                  <c:v>0.52970605474654808</c:v>
                </c:pt>
                <c:pt idx="466">
                  <c:v>0.52970605474654808</c:v>
                </c:pt>
                <c:pt idx="467">
                  <c:v>0.52970605474654808</c:v>
                </c:pt>
                <c:pt idx="468">
                  <c:v>0.56705975667707176</c:v>
                </c:pt>
                <c:pt idx="469">
                  <c:v>0.56705975667707176</c:v>
                </c:pt>
                <c:pt idx="470">
                  <c:v>0.51913339783440748</c:v>
                </c:pt>
                <c:pt idx="471">
                  <c:v>0.49068471187214957</c:v>
                </c:pt>
                <c:pt idx="472">
                  <c:v>0.45157947702864104</c:v>
                </c:pt>
                <c:pt idx="473">
                  <c:v>0.43307408196540303</c:v>
                </c:pt>
                <c:pt idx="474">
                  <c:v>0.45157947702864104</c:v>
                </c:pt>
                <c:pt idx="475">
                  <c:v>0.47113209445039494</c:v>
                </c:pt>
                <c:pt idx="476">
                  <c:v>0.45157947702864104</c:v>
                </c:pt>
                <c:pt idx="477">
                  <c:v>0.41771095793748075</c:v>
                </c:pt>
                <c:pt idx="478">
                  <c:v>0.3838424388463203</c:v>
                </c:pt>
                <c:pt idx="479">
                  <c:v>0.3838424388463203</c:v>
                </c:pt>
                <c:pt idx="480">
                  <c:v>0.3838424388463203</c:v>
                </c:pt>
                <c:pt idx="481">
                  <c:v>0.41613235660165077</c:v>
                </c:pt>
                <c:pt idx="482">
                  <c:v>0.49140190864682981</c:v>
                </c:pt>
                <c:pt idx="483">
                  <c:v>0.56225570337675224</c:v>
                </c:pt>
                <c:pt idx="484">
                  <c:v>0.56225570337675224</c:v>
                </c:pt>
                <c:pt idx="485">
                  <c:v>0.55783994606149589</c:v>
                </c:pt>
                <c:pt idx="486">
                  <c:v>0.48698615133157341</c:v>
                </c:pt>
                <c:pt idx="487">
                  <c:v>0.41613235660165077</c:v>
                </c:pt>
                <c:pt idx="488">
                  <c:v>0.48698615133157341</c:v>
                </c:pt>
                <c:pt idx="489">
                  <c:v>0.55783994606149589</c:v>
                </c:pt>
                <c:pt idx="490">
                  <c:v>0.55783994606149589</c:v>
                </c:pt>
                <c:pt idx="491">
                  <c:v>0.55783994606149589</c:v>
                </c:pt>
                <c:pt idx="492">
                  <c:v>0.94052624855556199</c:v>
                </c:pt>
                <c:pt idx="493">
                  <c:v>1.0093255685050395</c:v>
                </c:pt>
                <c:pt idx="494">
                  <c:v>1.2087061203683704</c:v>
                </c:pt>
                <c:pt idx="495">
                  <c:v>1.0781248884545165</c:v>
                </c:pt>
                <c:pt idx="496">
                  <c:v>1.0781248884545165</c:v>
                </c:pt>
                <c:pt idx="497">
                  <c:v>1.0781248884545165</c:v>
                </c:pt>
                <c:pt idx="498">
                  <c:v>1.0781248884545165</c:v>
                </c:pt>
                <c:pt idx="499">
                  <c:v>0.99488080365139053</c:v>
                </c:pt>
                <c:pt idx="500">
                  <c:v>0.99488080365139053</c:v>
                </c:pt>
                <c:pt idx="501">
                  <c:v>0.96775716286823532</c:v>
                </c:pt>
                <c:pt idx="502">
                  <c:v>0.94052624855556199</c:v>
                </c:pt>
                <c:pt idx="503">
                  <c:v>0.79608178006664143</c:v>
                </c:pt>
                <c:pt idx="504">
                  <c:v>0.79608178006664143</c:v>
                </c:pt>
                <c:pt idx="505">
                  <c:v>0.78661895252990144</c:v>
                </c:pt>
                <c:pt idx="506">
                  <c:v>0.69892775837846632</c:v>
                </c:pt>
                <c:pt idx="507">
                  <c:v>0.68817732842163382</c:v>
                </c:pt>
                <c:pt idx="508">
                  <c:v>0.68817732842163382</c:v>
                </c:pt>
                <c:pt idx="509">
                  <c:v>0.69892775837846632</c:v>
                </c:pt>
                <c:pt idx="510">
                  <c:v>0.74213719605329764</c:v>
                </c:pt>
                <c:pt idx="511">
                  <c:v>0.74213719605329764</c:v>
                </c:pt>
                <c:pt idx="512">
                  <c:v>0.74213719605329764</c:v>
                </c:pt>
                <c:pt idx="513">
                  <c:v>0.79643771598365387</c:v>
                </c:pt>
                <c:pt idx="514">
                  <c:v>0.85073823591401065</c:v>
                </c:pt>
                <c:pt idx="515">
                  <c:v>0.74213719605329764</c:v>
                </c:pt>
                <c:pt idx="516">
                  <c:v>0.8389350104824389</c:v>
                </c:pt>
                <c:pt idx="517">
                  <c:v>0.85073823591401065</c:v>
                </c:pt>
                <c:pt idx="518">
                  <c:v>0.85073823591401065</c:v>
                </c:pt>
                <c:pt idx="519">
                  <c:v>0.85073823591401065</c:v>
                </c:pt>
                <c:pt idx="520">
                  <c:v>0.8389350104824389</c:v>
                </c:pt>
                <c:pt idx="521">
                  <c:v>0.65088814488018709</c:v>
                </c:pt>
                <c:pt idx="522">
                  <c:v>0.65088814488018709</c:v>
                </c:pt>
                <c:pt idx="523">
                  <c:v>0.65088814488018709</c:v>
                </c:pt>
                <c:pt idx="524">
                  <c:v>0.64678897172452265</c:v>
                </c:pt>
                <c:pt idx="525">
                  <c:v>0.64268979856885899</c:v>
                </c:pt>
                <c:pt idx="526">
                  <c:v>0.64268979856885899</c:v>
                </c:pt>
                <c:pt idx="527">
                  <c:v>0.64204192985362485</c:v>
                </c:pt>
                <c:pt idx="528">
                  <c:v>0.62514739157493515</c:v>
                </c:pt>
                <c:pt idx="529">
                  <c:v>0.62514739157493515</c:v>
                </c:pt>
                <c:pt idx="530">
                  <c:v>0.64204192985362485</c:v>
                </c:pt>
                <c:pt idx="531">
                  <c:v>0.64204192985362485</c:v>
                </c:pt>
                <c:pt idx="532">
                  <c:v>0.64204192985362485</c:v>
                </c:pt>
                <c:pt idx="533">
                  <c:v>0.62514739157493515</c:v>
                </c:pt>
                <c:pt idx="534">
                  <c:v>0.57541990583975733</c:v>
                </c:pt>
                <c:pt idx="535">
                  <c:v>0.57541990583975733</c:v>
                </c:pt>
                <c:pt idx="536">
                  <c:v>0.57541990583975733</c:v>
                </c:pt>
                <c:pt idx="537">
                  <c:v>0.64204192985362485</c:v>
                </c:pt>
                <c:pt idx="538">
                  <c:v>0.69923254460043949</c:v>
                </c:pt>
                <c:pt idx="539">
                  <c:v>0.73050109987405654</c:v>
                </c:pt>
                <c:pt idx="540">
                  <c:v>0.73050109987405654</c:v>
                </c:pt>
                <c:pt idx="541">
                  <c:v>0.73050109987405654</c:v>
                </c:pt>
                <c:pt idx="542">
                  <c:v>0.86729458963505335</c:v>
                </c:pt>
                <c:pt idx="543">
                  <c:v>0.86729458963505335</c:v>
                </c:pt>
                <c:pt idx="544">
                  <c:v>0.86729458963505335</c:v>
                </c:pt>
                <c:pt idx="545">
                  <c:v>0.86729458963505335</c:v>
                </c:pt>
                <c:pt idx="546">
                  <c:v>0.86729458963505335</c:v>
                </c:pt>
                <c:pt idx="547">
                  <c:v>0.86729458963505335</c:v>
                </c:pt>
                <c:pt idx="548">
                  <c:v>0.94442004645883704</c:v>
                </c:pt>
                <c:pt idx="549">
                  <c:v>1.1415017791253899</c:v>
                </c:pt>
                <c:pt idx="550">
                  <c:v>1.2651281554065819</c:v>
                </c:pt>
                <c:pt idx="551">
                  <c:v>1.2651281554065819</c:v>
                </c:pt>
                <c:pt idx="552">
                  <c:v>1.0207471952550569</c:v>
                </c:pt>
                <c:pt idx="553">
                  <c:v>1.0207471952550569</c:v>
                </c:pt>
                <c:pt idx="554">
                  <c:v>1.1385349961333149</c:v>
                </c:pt>
                <c:pt idx="555">
                  <c:v>1.1385349961333149</c:v>
                </c:pt>
                <c:pt idx="556">
                  <c:v>1.1385349961333149</c:v>
                </c:pt>
                <c:pt idx="557">
                  <c:v>1.0207471952550569</c:v>
                </c:pt>
                <c:pt idx="558">
                  <c:v>0.99199728957907951</c:v>
                </c:pt>
                <c:pt idx="559">
                  <c:v>0.97128356900277935</c:v>
                </c:pt>
                <c:pt idx="560">
                  <c:v>0.97128356900277935</c:v>
                </c:pt>
                <c:pt idx="561">
                  <c:v>0.97128356900277935</c:v>
                </c:pt>
                <c:pt idx="562">
                  <c:v>0.97128356900277935</c:v>
                </c:pt>
                <c:pt idx="563">
                  <c:v>0.97128356900277935</c:v>
                </c:pt>
                <c:pt idx="564">
                  <c:v>0.97128356900277935</c:v>
                </c:pt>
                <c:pt idx="565">
                  <c:v>0.97128356900277935</c:v>
                </c:pt>
                <c:pt idx="566">
                  <c:v>0.97128356900277935</c:v>
                </c:pt>
                <c:pt idx="567">
                  <c:v>1.0353391558809033</c:v>
                </c:pt>
                <c:pt idx="568">
                  <c:v>1.1217302672083669</c:v>
                </c:pt>
                <c:pt idx="569">
                  <c:v>1.1217302672083669</c:v>
                </c:pt>
                <c:pt idx="570">
                  <c:v>1.2420913951934254</c:v>
                </c:pt>
                <c:pt idx="571">
                  <c:v>1.2420913951934254</c:v>
                </c:pt>
                <c:pt idx="572">
                  <c:v>1.1217302672083669</c:v>
                </c:pt>
                <c:pt idx="573">
                  <c:v>1.1217302672083669</c:v>
                </c:pt>
                <c:pt idx="574">
                  <c:v>1.2420913951934254</c:v>
                </c:pt>
                <c:pt idx="575">
                  <c:v>1.2420913951934254</c:v>
                </c:pt>
                <c:pt idx="576">
                  <c:v>1.4842213066283905</c:v>
                </c:pt>
                <c:pt idx="577">
                  <c:v>1.2420913951934254</c:v>
                </c:pt>
                <c:pt idx="578">
                  <c:v>1.0744480203904945</c:v>
                </c:pt>
                <c:pt idx="579">
                  <c:v>1.0744480203904945</c:v>
                </c:pt>
                <c:pt idx="580">
                  <c:v>1.0744480203904945</c:v>
                </c:pt>
                <c:pt idx="581">
                  <c:v>1.0625197205786281</c:v>
                </c:pt>
                <c:pt idx="582">
                  <c:v>0.95419531312684314</c:v>
                </c:pt>
                <c:pt idx="583">
                  <c:v>1.0625197205786281</c:v>
                </c:pt>
                <c:pt idx="584">
                  <c:v>1.0625197205786281</c:v>
                </c:pt>
                <c:pt idx="585">
                  <c:v>1.011300177286492</c:v>
                </c:pt>
                <c:pt idx="586">
                  <c:v>0.95419531312684314</c:v>
                </c:pt>
                <c:pt idx="587">
                  <c:v>0.95419531312684314</c:v>
                </c:pt>
                <c:pt idx="588">
                  <c:v>0.95419531312684314</c:v>
                </c:pt>
                <c:pt idx="589">
                  <c:v>0.95419531312684314</c:v>
                </c:pt>
                <c:pt idx="590">
                  <c:v>0.61109592568308113</c:v>
                </c:pt>
                <c:pt idx="591">
                  <c:v>0.61109592568308113</c:v>
                </c:pt>
                <c:pt idx="592">
                  <c:v>0.80843292899557673</c:v>
                </c:pt>
                <c:pt idx="593">
                  <c:v>0.80843292899557673</c:v>
                </c:pt>
                <c:pt idx="594">
                  <c:v>0.60968685470550077</c:v>
                </c:pt>
                <c:pt idx="595">
                  <c:v>0.60778144477417673</c:v>
                </c:pt>
                <c:pt idx="596">
                  <c:v>0.60778144477417673</c:v>
                </c:pt>
                <c:pt idx="597">
                  <c:v>0.60778144477417673</c:v>
                </c:pt>
                <c:pt idx="598">
                  <c:v>0.54795465060828286</c:v>
                </c:pt>
                <c:pt idx="599">
                  <c:v>0.48811073805909816</c:v>
                </c:pt>
                <c:pt idx="600">
                  <c:v>0.48811073805909816</c:v>
                </c:pt>
                <c:pt idx="601">
                  <c:v>0.46083718118165617</c:v>
                </c:pt>
                <c:pt idx="602">
                  <c:v>0.46083718118165617</c:v>
                </c:pt>
                <c:pt idx="603">
                  <c:v>0.44233547618476904</c:v>
                </c:pt>
                <c:pt idx="604">
                  <c:v>0.40360692585449987</c:v>
                </c:pt>
                <c:pt idx="605">
                  <c:v>0.40360692585449987</c:v>
                </c:pt>
                <c:pt idx="606">
                  <c:v>0.40360692585449987</c:v>
                </c:pt>
                <c:pt idx="607">
                  <c:v>0.46083718118165617</c:v>
                </c:pt>
                <c:pt idx="608">
                  <c:v>0.46083718118165617</c:v>
                </c:pt>
                <c:pt idx="609">
                  <c:v>0.46083718118165617</c:v>
                </c:pt>
                <c:pt idx="610">
                  <c:v>0.46083718118165617</c:v>
                </c:pt>
                <c:pt idx="611">
                  <c:v>0.46083718118165617</c:v>
                </c:pt>
                <c:pt idx="612">
                  <c:v>0.49847192099731258</c:v>
                </c:pt>
                <c:pt idx="613">
                  <c:v>0.49847192099731258</c:v>
                </c:pt>
                <c:pt idx="614">
                  <c:v>0.49847192099731258</c:v>
                </c:pt>
                <c:pt idx="615">
                  <c:v>0.49847192099731258</c:v>
                </c:pt>
                <c:pt idx="616">
                  <c:v>0.50432591600346655</c:v>
                </c:pt>
                <c:pt idx="617">
                  <c:v>0.50432591600346655</c:v>
                </c:pt>
                <c:pt idx="618">
                  <c:v>0.50432591600346655</c:v>
                </c:pt>
                <c:pt idx="619">
                  <c:v>0.45980375142747248</c:v>
                </c:pt>
                <c:pt idx="620">
                  <c:v>0.45980375142747248</c:v>
                </c:pt>
                <c:pt idx="621">
                  <c:v>0.42709619964328482</c:v>
                </c:pt>
                <c:pt idx="622">
                  <c:v>0.41288230857168906</c:v>
                </c:pt>
                <c:pt idx="623">
                  <c:v>0.23788678144925798</c:v>
                </c:pt>
                <c:pt idx="624">
                  <c:v>0.23788678144925798</c:v>
                </c:pt>
                <c:pt idx="625">
                  <c:v>0.23788678144925798</c:v>
                </c:pt>
                <c:pt idx="626">
                  <c:v>0.23788678144925798</c:v>
                </c:pt>
                <c:pt idx="627">
                  <c:v>0.23788678144925798</c:v>
                </c:pt>
                <c:pt idx="628">
                  <c:v>0.23788678144925798</c:v>
                </c:pt>
                <c:pt idx="629">
                  <c:v>0.28952932019678251</c:v>
                </c:pt>
                <c:pt idx="630">
                  <c:v>0.28952932019678251</c:v>
                </c:pt>
                <c:pt idx="631">
                  <c:v>0.28952932019678251</c:v>
                </c:pt>
                <c:pt idx="632">
                  <c:v>0.28952932019678251</c:v>
                </c:pt>
                <c:pt idx="633">
                  <c:v>0.40347006572551924</c:v>
                </c:pt>
                <c:pt idx="634">
                  <c:v>0.40347006572551924</c:v>
                </c:pt>
                <c:pt idx="635">
                  <c:v>0.33820483537865542</c:v>
                </c:pt>
                <c:pt idx="636">
                  <c:v>0.33820483537865542</c:v>
                </c:pt>
                <c:pt idx="637">
                  <c:v>0.33820483537865542</c:v>
                </c:pt>
                <c:pt idx="638">
                  <c:v>0.29663642283752678</c:v>
                </c:pt>
                <c:pt idx="639">
                  <c:v>0.29663642283752678</c:v>
                </c:pt>
                <c:pt idx="640">
                  <c:v>0.33820483537865542</c:v>
                </c:pt>
                <c:pt idx="641">
                  <c:v>0.43241253856252082</c:v>
                </c:pt>
                <c:pt idx="642">
                  <c:v>0.47588055745459434</c:v>
                </c:pt>
                <c:pt idx="643">
                  <c:v>0.53689292308414849</c:v>
                </c:pt>
                <c:pt idx="644">
                  <c:v>0.63360307920411363</c:v>
                </c:pt>
                <c:pt idx="645">
                  <c:v>0.79042780512733446</c:v>
                </c:pt>
                <c:pt idx="646">
                  <c:v>0.79042780512733446</c:v>
                </c:pt>
                <c:pt idx="647">
                  <c:v>0.79042780512733446</c:v>
                </c:pt>
                <c:pt idx="648">
                  <c:v>0.69599230441116045</c:v>
                </c:pt>
                <c:pt idx="649">
                  <c:v>0.69599230441116045</c:v>
                </c:pt>
                <c:pt idx="650">
                  <c:v>0.69599230441116045</c:v>
                </c:pt>
                <c:pt idx="651">
                  <c:v>0.69599230441116045</c:v>
                </c:pt>
                <c:pt idx="652">
                  <c:v>0.74164168576067724</c:v>
                </c:pt>
                <c:pt idx="653">
                  <c:v>0.69599230441116045</c:v>
                </c:pt>
                <c:pt idx="654">
                  <c:v>0.67441193338395045</c:v>
                </c:pt>
                <c:pt idx="655">
                  <c:v>0.6428029386477615</c:v>
                </c:pt>
                <c:pt idx="656">
                  <c:v>0.6428029386477615</c:v>
                </c:pt>
                <c:pt idx="657">
                  <c:v>0.57536217178839921</c:v>
                </c:pt>
                <c:pt idx="658">
                  <c:v>0.57536217178839921</c:v>
                </c:pt>
                <c:pt idx="659">
                  <c:v>0.6428029386477615</c:v>
                </c:pt>
                <c:pt idx="660">
                  <c:v>0.50330379171155437</c:v>
                </c:pt>
                <c:pt idx="661">
                  <c:v>0.48689219759812602</c:v>
                </c:pt>
                <c:pt idx="662">
                  <c:v>0.48292620975689232</c:v>
                </c:pt>
                <c:pt idx="663">
                  <c:v>0.46741390928507892</c:v>
                </c:pt>
                <c:pt idx="664">
                  <c:v>0.46741390928507892</c:v>
                </c:pt>
                <c:pt idx="665">
                  <c:v>0.4195943188981251</c:v>
                </c:pt>
                <c:pt idx="666">
                  <c:v>0.38511520935347338</c:v>
                </c:pt>
                <c:pt idx="667">
                  <c:v>0.38511520935347338</c:v>
                </c:pt>
                <c:pt idx="668">
                  <c:v>0.4195943188981251</c:v>
                </c:pt>
                <c:pt idx="669">
                  <c:v>0.4195943188981251</c:v>
                </c:pt>
                <c:pt idx="670">
                  <c:v>0.4195943188981251</c:v>
                </c:pt>
                <c:pt idx="671">
                  <c:v>0.47046631951588946</c:v>
                </c:pt>
                <c:pt idx="672">
                  <c:v>0.47046631951588946</c:v>
                </c:pt>
                <c:pt idx="673">
                  <c:v>0.47046631951588946</c:v>
                </c:pt>
                <c:pt idx="674">
                  <c:v>0.47265100896738299</c:v>
                </c:pt>
                <c:pt idx="675">
                  <c:v>0.47046631951588946</c:v>
                </c:pt>
                <c:pt idx="676">
                  <c:v>0.47046631951588946</c:v>
                </c:pt>
                <c:pt idx="677">
                  <c:v>0.47046631951588946</c:v>
                </c:pt>
                <c:pt idx="678">
                  <c:v>0.47046631951588946</c:v>
                </c:pt>
                <c:pt idx="679">
                  <c:v>0.35355323102662028</c:v>
                </c:pt>
                <c:pt idx="680">
                  <c:v>0.35355323102662028</c:v>
                </c:pt>
                <c:pt idx="681">
                  <c:v>0.32889788684449672</c:v>
                </c:pt>
                <c:pt idx="682">
                  <c:v>0.32889788684449672</c:v>
                </c:pt>
                <c:pt idx="683">
                  <c:v>0.32889788684449672</c:v>
                </c:pt>
                <c:pt idx="684">
                  <c:v>0.32889788684449672</c:v>
                </c:pt>
                <c:pt idx="685">
                  <c:v>0.32889788684449672</c:v>
                </c:pt>
                <c:pt idx="686">
                  <c:v>0.3857077648467549</c:v>
                </c:pt>
                <c:pt idx="687">
                  <c:v>0.45906516831943772</c:v>
                </c:pt>
                <c:pt idx="688">
                  <c:v>0.53299579742907666</c:v>
                </c:pt>
                <c:pt idx="689">
                  <c:v>0.62524642054448842</c:v>
                </c:pt>
                <c:pt idx="690">
                  <c:v>0.80477440275470136</c:v>
                </c:pt>
                <c:pt idx="691">
                  <c:v>0.89428112355558642</c:v>
                </c:pt>
                <c:pt idx="692">
                  <c:v>0.91170154561822225</c:v>
                </c:pt>
                <c:pt idx="693">
                  <c:v>0.91170154561822225</c:v>
                </c:pt>
                <c:pt idx="694">
                  <c:v>0.93124394280846534</c:v>
                </c:pt>
                <c:pt idx="695">
                  <c:v>0.93124394280846534</c:v>
                </c:pt>
                <c:pt idx="696">
                  <c:v>0.96207186806578449</c:v>
                </c:pt>
                <c:pt idx="697">
                  <c:v>0.96207186806578449</c:v>
                </c:pt>
                <c:pt idx="698">
                  <c:v>0.9666748499378166</c:v>
                </c:pt>
                <c:pt idx="699">
                  <c:v>0.97827652009278721</c:v>
                </c:pt>
                <c:pt idx="700">
                  <c:v>0.9666748499378166</c:v>
                </c:pt>
                <c:pt idx="702">
                  <c:v>0.97827652009278721</c:v>
                </c:pt>
                <c:pt idx="703">
                  <c:v>1.1321926626310101</c:v>
                </c:pt>
                <c:pt idx="704">
                  <c:v>1.3529197257915928</c:v>
                </c:pt>
                <c:pt idx="705">
                  <c:v>1.3529197257915928</c:v>
                </c:pt>
                <c:pt idx="706">
                  <c:v>1.3529197257915928</c:v>
                </c:pt>
                <c:pt idx="707">
                  <c:v>1.3639375199599166</c:v>
                </c:pt>
                <c:pt idx="708">
                  <c:v>1.3529197257915928</c:v>
                </c:pt>
                <c:pt idx="709">
                  <c:v>1.3529197257915928</c:v>
                </c:pt>
                <c:pt idx="710">
                  <c:v>1.1623573932116869</c:v>
                </c:pt>
                <c:pt idx="711">
                  <c:v>1.0860354145930795</c:v>
                </c:pt>
                <c:pt idx="712">
                  <c:v>1.1623573932116869</c:v>
                </c:pt>
                <c:pt idx="713">
                  <c:v>1.0860354145930795</c:v>
                </c:pt>
                <c:pt idx="714">
                  <c:v>1.0860354145930795</c:v>
                </c:pt>
                <c:pt idx="715">
                  <c:v>1.0837490054081986</c:v>
                </c:pt>
                <c:pt idx="716">
                  <c:v>1.0837490054081986</c:v>
                </c:pt>
                <c:pt idx="717">
                  <c:v>1.0201873915971884</c:v>
                </c:pt>
                <c:pt idx="718">
                  <c:v>0.94576990998684551</c:v>
                </c:pt>
                <c:pt idx="719">
                  <c:v>0.94576990998684551</c:v>
                </c:pt>
                <c:pt idx="720">
                  <c:v>1.0201873915971884</c:v>
                </c:pt>
                <c:pt idx="721">
                  <c:v>1.0188983273608836</c:v>
                </c:pt>
                <c:pt idx="722">
                  <c:v>0.90374399623343726</c:v>
                </c:pt>
                <c:pt idx="723">
                  <c:v>0.90374399623343726</c:v>
                </c:pt>
                <c:pt idx="724">
                  <c:v>1.0188983273608836</c:v>
                </c:pt>
                <c:pt idx="725">
                  <c:v>0.90374399623343726</c:v>
                </c:pt>
                <c:pt idx="726">
                  <c:v>0.90374399623343726</c:v>
                </c:pt>
                <c:pt idx="727">
                  <c:v>0.90374399623343726</c:v>
                </c:pt>
                <c:pt idx="728">
                  <c:v>1.0188983273608836</c:v>
                </c:pt>
                <c:pt idx="729">
                  <c:v>1.043713631932992</c:v>
                </c:pt>
                <c:pt idx="730">
                  <c:v>1.0188983273608836</c:v>
                </c:pt>
                <c:pt idx="731">
                  <c:v>1.0188983273608836</c:v>
                </c:pt>
                <c:pt idx="732">
                  <c:v>1.1106736112664779</c:v>
                </c:pt>
                <c:pt idx="733">
                  <c:v>1.1987038291691201</c:v>
                </c:pt>
                <c:pt idx="734">
                  <c:v>1.1106736112664779</c:v>
                </c:pt>
                <c:pt idx="735">
                  <c:v>1.1106736112664779</c:v>
                </c:pt>
                <c:pt idx="736">
                  <c:v>1.1987038291691201</c:v>
                </c:pt>
                <c:pt idx="737">
                  <c:v>1.2364578423987962</c:v>
                </c:pt>
                <c:pt idx="738">
                  <c:v>1.2364578423987962</c:v>
                </c:pt>
                <c:pt idx="739">
                  <c:v>1.2364578423987962</c:v>
                </c:pt>
                <c:pt idx="740">
                  <c:v>1.2481198791377102</c:v>
                </c:pt>
                <c:pt idx="741">
                  <c:v>1.2364578423987962</c:v>
                </c:pt>
                <c:pt idx="742">
                  <c:v>1.2364578423987962</c:v>
                </c:pt>
                <c:pt idx="743">
                  <c:v>1.259781915876623</c:v>
                </c:pt>
                <c:pt idx="744">
                  <c:v>1.2364578423987962</c:v>
                </c:pt>
                <c:pt idx="745">
                  <c:v>1.3984546743020041</c:v>
                </c:pt>
                <c:pt idx="746">
                  <c:v>1.3984546743020041</c:v>
                </c:pt>
                <c:pt idx="747">
                  <c:v>0.98867356169945853</c:v>
                </c:pt>
                <c:pt idx="748">
                  <c:v>0.85384261807607642</c:v>
                </c:pt>
                <c:pt idx="749">
                  <c:v>0.85384261807607642</c:v>
                </c:pt>
                <c:pt idx="750">
                  <c:v>0.85384261807607642</c:v>
                </c:pt>
                <c:pt idx="751">
                  <c:v>0.81769412866283653</c:v>
                </c:pt>
                <c:pt idx="752">
                  <c:v>0.73138045444439681</c:v>
                </c:pt>
                <c:pt idx="753">
                  <c:v>0.62682176103462095</c:v>
                </c:pt>
                <c:pt idx="754">
                  <c:v>0.62682176103462095</c:v>
                </c:pt>
                <c:pt idx="755">
                  <c:v>0.71826428042044854</c:v>
                </c:pt>
                <c:pt idx="756">
                  <c:v>0.62359624434040695</c:v>
                </c:pt>
                <c:pt idx="757">
                  <c:v>0.66064525512165961</c:v>
                </c:pt>
                <c:pt idx="758">
                  <c:v>0.66064525512165961</c:v>
                </c:pt>
                <c:pt idx="759">
                  <c:v>0.66064525512165961</c:v>
                </c:pt>
                <c:pt idx="760">
                  <c:v>0.84466865559958937</c:v>
                </c:pt>
                <c:pt idx="761">
                  <c:v>1.1585709524414356</c:v>
                </c:pt>
                <c:pt idx="762">
                  <c:v>1.3831178848853942</c:v>
                </c:pt>
                <c:pt idx="763">
                  <c:v>1.3831178848853942</c:v>
                </c:pt>
                <c:pt idx="764">
                  <c:v>1.3831178848853942</c:v>
                </c:pt>
                <c:pt idx="765">
                  <c:v>1.3831178848853942</c:v>
                </c:pt>
                <c:pt idx="766">
                  <c:v>1.1035550851094518</c:v>
                </c:pt>
                <c:pt idx="767">
                  <c:v>1.1035550851094518</c:v>
                </c:pt>
                <c:pt idx="768">
                  <c:v>1.0184341025826698</c:v>
                </c:pt>
                <c:pt idx="769">
                  <c:v>1.0184341025826698</c:v>
                </c:pt>
                <c:pt idx="770">
                  <c:v>0.9340240199974772</c:v>
                </c:pt>
                <c:pt idx="771">
                  <c:v>0.8690222655076365</c:v>
                </c:pt>
                <c:pt idx="772">
                  <c:v>0.8690222655076365</c:v>
                </c:pt>
                <c:pt idx="773">
                  <c:v>0.8690222655076365</c:v>
                </c:pt>
                <c:pt idx="774">
                  <c:v>0.8236904362730546</c:v>
                </c:pt>
                <c:pt idx="775">
                  <c:v>0.7891880480131187</c:v>
                </c:pt>
                <c:pt idx="776">
                  <c:v>0.7891880480131187</c:v>
                </c:pt>
                <c:pt idx="777">
                  <c:v>0.7891880480131187</c:v>
                </c:pt>
                <c:pt idx="778">
                  <c:v>0.78426910769276259</c:v>
                </c:pt>
                <c:pt idx="779">
                  <c:v>0.7891880480131187</c:v>
                </c:pt>
                <c:pt idx="780">
                  <c:v>0.78426910769276259</c:v>
                </c:pt>
                <c:pt idx="781">
                  <c:v>0.78426910769276259</c:v>
                </c:pt>
                <c:pt idx="782">
                  <c:v>0.78426910769276259</c:v>
                </c:pt>
                <c:pt idx="783">
                  <c:v>0.76947085529400971</c:v>
                </c:pt>
                <c:pt idx="784">
                  <c:v>0.75216200017884915</c:v>
                </c:pt>
                <c:pt idx="785">
                  <c:v>0.75216200017884915</c:v>
                </c:pt>
                <c:pt idx="786">
                  <c:v>0.76947085529400971</c:v>
                </c:pt>
                <c:pt idx="787">
                  <c:v>0.76947085529400971</c:v>
                </c:pt>
                <c:pt idx="788">
                  <c:v>0.86664367475311421</c:v>
                </c:pt>
                <c:pt idx="789">
                  <c:v>0.87879975731509608</c:v>
                </c:pt>
                <c:pt idx="790">
                  <c:v>0.86664367475311421</c:v>
                </c:pt>
                <c:pt idx="791">
                  <c:v>0.86664367475311421</c:v>
                </c:pt>
                <c:pt idx="792">
                  <c:v>0.72416287799423329</c:v>
                </c:pt>
                <c:pt idx="793">
                  <c:v>0.5788351777260039</c:v>
                </c:pt>
                <c:pt idx="794">
                  <c:v>0.72131597448488471</c:v>
                </c:pt>
                <c:pt idx="795">
                  <c:v>1.0411733401545498</c:v>
                </c:pt>
                <c:pt idx="796">
                  <c:v>0.9713670596664804</c:v>
                </c:pt>
                <c:pt idx="797">
                  <c:v>0.75196767697759914</c:v>
                </c:pt>
                <c:pt idx="798">
                  <c:v>0.9713670596664804</c:v>
                </c:pt>
                <c:pt idx="799">
                  <c:v>0.86912517336104922</c:v>
                </c:pt>
                <c:pt idx="800">
                  <c:v>0.86912517336104922</c:v>
                </c:pt>
                <c:pt idx="801">
                  <c:v>1.195896924239924</c:v>
                </c:pt>
                <c:pt idx="802">
                  <c:v>1.2400642378525597</c:v>
                </c:pt>
                <c:pt idx="803">
                  <c:v>1.1644250718051212</c:v>
                </c:pt>
                <c:pt idx="804">
                  <c:v>1.3157034039</c:v>
                </c:pt>
                <c:pt idx="805">
                  <c:v>1.1644250718051212</c:v>
                </c:pt>
                <c:pt idx="806">
                  <c:v>1.1644250718051212</c:v>
                </c:pt>
                <c:pt idx="807">
                  <c:v>1.1644250718051212</c:v>
                </c:pt>
                <c:pt idx="808">
                  <c:v>1.1644250718051212</c:v>
                </c:pt>
                <c:pt idx="809">
                  <c:v>0.96512440777566144</c:v>
                </c:pt>
                <c:pt idx="810">
                  <c:v>0.96512440777566144</c:v>
                </c:pt>
                <c:pt idx="811">
                  <c:v>0.92439021224592255</c:v>
                </c:pt>
                <c:pt idx="812">
                  <c:v>0.7970860301461139</c:v>
                </c:pt>
                <c:pt idx="813">
                  <c:v>0.7970860301461139</c:v>
                </c:pt>
                <c:pt idx="814">
                  <c:v>0.7450823997992434</c:v>
                </c:pt>
                <c:pt idx="815">
                  <c:v>0.7376223271189104</c:v>
                </c:pt>
                <c:pt idx="816">
                  <c:v>0.70050179490527043</c:v>
                </c:pt>
                <c:pt idx="817">
                  <c:v>0.70050179490527043</c:v>
                </c:pt>
                <c:pt idx="818">
                  <c:v>0.70050179490527043</c:v>
                </c:pt>
                <c:pt idx="819">
                  <c:v>0.70050179490527043</c:v>
                </c:pt>
                <c:pt idx="820">
                  <c:v>0.7450823997992434</c:v>
                </c:pt>
                <c:pt idx="821">
                  <c:v>0.8700820517165937</c:v>
                </c:pt>
                <c:pt idx="822">
                  <c:v>0.8700820517165937</c:v>
                </c:pt>
                <c:pt idx="823">
                  <c:v>0.8700820517165937</c:v>
                </c:pt>
                <c:pt idx="824">
                  <c:v>0.82387111376127553</c:v>
                </c:pt>
                <c:pt idx="825">
                  <c:v>0.82387111376127553</c:v>
                </c:pt>
                <c:pt idx="826">
                  <c:v>0.82387111376127553</c:v>
                </c:pt>
                <c:pt idx="827">
                  <c:v>0.8700820517165937</c:v>
                </c:pt>
                <c:pt idx="828">
                  <c:v>0.8700820517165937</c:v>
                </c:pt>
                <c:pt idx="829">
                  <c:v>0.8700820517165937</c:v>
                </c:pt>
                <c:pt idx="830">
                  <c:v>0.82387111376127553</c:v>
                </c:pt>
                <c:pt idx="831">
                  <c:v>0.82387111376127553</c:v>
                </c:pt>
                <c:pt idx="832">
                  <c:v>0.82387111376127553</c:v>
                </c:pt>
                <c:pt idx="833">
                  <c:v>0.9097983299058664</c:v>
                </c:pt>
                <c:pt idx="834">
                  <c:v>0.9097983299058664</c:v>
                </c:pt>
                <c:pt idx="835">
                  <c:v>0.9097983299058664</c:v>
                </c:pt>
                <c:pt idx="836">
                  <c:v>0.9097983299058664</c:v>
                </c:pt>
                <c:pt idx="837">
                  <c:v>0.9097983299058664</c:v>
                </c:pt>
                <c:pt idx="838">
                  <c:v>0.80339754538423758</c:v>
                </c:pt>
                <c:pt idx="839">
                  <c:v>0.75828632557799802</c:v>
                </c:pt>
                <c:pt idx="840">
                  <c:v>0.75828632557799802</c:v>
                </c:pt>
                <c:pt idx="841">
                  <c:v>0.80339754538423758</c:v>
                </c:pt>
                <c:pt idx="842">
                  <c:v>0.73979490579983354</c:v>
                </c:pt>
                <c:pt idx="843">
                  <c:v>0.68042889009137209</c:v>
                </c:pt>
                <c:pt idx="844">
                  <c:v>0.68042889009137209</c:v>
                </c:pt>
                <c:pt idx="845">
                  <c:v>0.73979490579983354</c:v>
                </c:pt>
                <c:pt idx="846">
                  <c:v>0.73979490579983354</c:v>
                </c:pt>
                <c:pt idx="847">
                  <c:v>0.68042889009137209</c:v>
                </c:pt>
                <c:pt idx="848">
                  <c:v>0.68042889009137209</c:v>
                </c:pt>
                <c:pt idx="849">
                  <c:v>0.68042889009137209</c:v>
                </c:pt>
                <c:pt idx="850">
                  <c:v>0.75071060147417057</c:v>
                </c:pt>
                <c:pt idx="851">
                  <c:v>0.73221945467122862</c:v>
                </c:pt>
                <c:pt idx="852">
                  <c:v>0.70632417238130052</c:v>
                </c:pt>
                <c:pt idx="853">
                  <c:v>0.70632417238130052</c:v>
                </c:pt>
                <c:pt idx="854">
                  <c:v>0.74146502807269932</c:v>
                </c:pt>
                <c:pt idx="855">
                  <c:v>0.74146502807269932</c:v>
                </c:pt>
                <c:pt idx="856">
                  <c:v>0.74146502807269932</c:v>
                </c:pt>
                <c:pt idx="857">
                  <c:v>0.75071060147417057</c:v>
                </c:pt>
                <c:pt idx="858">
                  <c:v>0.75136855728798768</c:v>
                </c:pt>
                <c:pt idx="859">
                  <c:v>0.75136855728798768</c:v>
                </c:pt>
                <c:pt idx="860">
                  <c:v>0.75071060147417057</c:v>
                </c:pt>
                <c:pt idx="861">
                  <c:v>0.75136855728798768</c:v>
                </c:pt>
                <c:pt idx="862">
                  <c:v>0.75136855728798768</c:v>
                </c:pt>
                <c:pt idx="863">
                  <c:v>0.75091673335023823</c:v>
                </c:pt>
                <c:pt idx="864">
                  <c:v>0.75091673335023823</c:v>
                </c:pt>
                <c:pt idx="865">
                  <c:v>0.73622318199188308</c:v>
                </c:pt>
                <c:pt idx="866">
                  <c:v>0.65848044306232167</c:v>
                </c:pt>
                <c:pt idx="867">
                  <c:v>0.58774591288642175</c:v>
                </c:pt>
                <c:pt idx="868">
                  <c:v>0.58526118552422512</c:v>
                </c:pt>
                <c:pt idx="869">
                  <c:v>0.58526118552422512</c:v>
                </c:pt>
                <c:pt idx="870">
                  <c:v>0.58526118552422512</c:v>
                </c:pt>
                <c:pt idx="871">
                  <c:v>0.5805123942194762</c:v>
                </c:pt>
                <c:pt idx="872">
                  <c:v>0.57413326128029851</c:v>
                </c:pt>
                <c:pt idx="873">
                  <c:v>0.5085582677347632</c:v>
                </c:pt>
                <c:pt idx="874">
                  <c:v>0.47766679874694867</c:v>
                </c:pt>
                <c:pt idx="875">
                  <c:v>0.47766679874694867</c:v>
                </c:pt>
                <c:pt idx="876">
                  <c:v>0.47766679874694867</c:v>
                </c:pt>
                <c:pt idx="877">
                  <c:v>0.40452099115469509</c:v>
                </c:pt>
                <c:pt idx="878">
                  <c:v>0.40452099115469509</c:v>
                </c:pt>
                <c:pt idx="879">
                  <c:v>0.40420246290492334</c:v>
                </c:pt>
                <c:pt idx="880">
                  <c:v>0.40388393465515138</c:v>
                </c:pt>
                <c:pt idx="881">
                  <c:v>0.40067746517647657</c:v>
                </c:pt>
                <c:pt idx="882">
                  <c:v>0.38046016696002022</c:v>
                </c:pt>
                <c:pt idx="883">
                  <c:v>0.40388393465515138</c:v>
                </c:pt>
                <c:pt idx="884">
                  <c:v>0.40452099115469509</c:v>
                </c:pt>
                <c:pt idx="885">
                  <c:v>0.40388393465515138</c:v>
                </c:pt>
                <c:pt idx="886">
                  <c:v>0.40388393465515138</c:v>
                </c:pt>
                <c:pt idx="887">
                  <c:v>0.43688182683876597</c:v>
                </c:pt>
                <c:pt idx="888">
                  <c:v>0.43688182683876597</c:v>
                </c:pt>
                <c:pt idx="889">
                  <c:v>0.40784524176190728</c:v>
                </c:pt>
                <c:pt idx="890">
                  <c:v>0.3900497302222265</c:v>
                </c:pt>
                <c:pt idx="891">
                  <c:v>0.3722542186825456</c:v>
                </c:pt>
                <c:pt idx="892">
                  <c:v>0.3722542186825456</c:v>
                </c:pt>
                <c:pt idx="893">
                  <c:v>0.34678283728433124</c:v>
                </c:pt>
                <c:pt idx="894">
                  <c:v>0.34678283728433124</c:v>
                </c:pt>
                <c:pt idx="895">
                  <c:v>0.3251121799078921</c:v>
                </c:pt>
                <c:pt idx="896">
                  <c:v>0.34678283728433124</c:v>
                </c:pt>
                <c:pt idx="897">
                  <c:v>0.34678283728433124</c:v>
                </c:pt>
                <c:pt idx="898">
                  <c:v>0.34678283728433124</c:v>
                </c:pt>
                <c:pt idx="899">
                  <c:v>0.34678283728433124</c:v>
                </c:pt>
                <c:pt idx="900">
                  <c:v>0.37032621886212175</c:v>
                </c:pt>
                <c:pt idx="901">
                  <c:v>0.4734807252545285</c:v>
                </c:pt>
                <c:pt idx="902">
                  <c:v>0.50241466268921053</c:v>
                </c:pt>
                <c:pt idx="903">
                  <c:v>0.50241466268921053</c:v>
                </c:pt>
                <c:pt idx="904">
                  <c:v>0.50241466268921053</c:v>
                </c:pt>
                <c:pt idx="905">
                  <c:v>0.4734807252545285</c:v>
                </c:pt>
                <c:pt idx="906">
                  <c:v>0.50241466268921053</c:v>
                </c:pt>
                <c:pt idx="907">
                  <c:v>0.4734807252545285</c:v>
                </c:pt>
                <c:pt idx="908">
                  <c:v>0.43207369581226046</c:v>
                </c:pt>
                <c:pt idx="909">
                  <c:v>0.40119995733719083</c:v>
                </c:pt>
                <c:pt idx="910">
                  <c:v>0.43207369581226046</c:v>
                </c:pt>
                <c:pt idx="911">
                  <c:v>0.34231473457776695</c:v>
                </c:pt>
                <c:pt idx="912">
                  <c:v>0.26936459951068015</c:v>
                </c:pt>
                <c:pt idx="913">
                  <c:v>0.26936459951068015</c:v>
                </c:pt>
                <c:pt idx="914">
                  <c:v>0.259638689578787</c:v>
                </c:pt>
                <c:pt idx="915">
                  <c:v>0.259638689578787</c:v>
                </c:pt>
                <c:pt idx="916">
                  <c:v>0.23934240880048294</c:v>
                </c:pt>
                <c:pt idx="917">
                  <c:v>0.23934240880048294</c:v>
                </c:pt>
                <c:pt idx="918">
                  <c:v>0.23934240880048294</c:v>
                </c:pt>
                <c:pt idx="919">
                  <c:v>0.23719990482812944</c:v>
                </c:pt>
                <c:pt idx="920">
                  <c:v>0.24841929720345826</c:v>
                </c:pt>
                <c:pt idx="921">
                  <c:v>0.259638689578787</c:v>
                </c:pt>
                <c:pt idx="922">
                  <c:v>0.29099499396858525</c:v>
                </c:pt>
                <c:pt idx="923">
                  <c:v>0.34089793869268581</c:v>
                </c:pt>
                <c:pt idx="924">
                  <c:v>0.29099499396858525</c:v>
                </c:pt>
                <c:pt idx="925">
                  <c:v>0.34089793869268581</c:v>
                </c:pt>
                <c:pt idx="926">
                  <c:v>0.37281007129649801</c:v>
                </c:pt>
                <c:pt idx="927">
                  <c:v>0.37281007129649801</c:v>
                </c:pt>
                <c:pt idx="928">
                  <c:v>0.34089793869268581</c:v>
                </c:pt>
                <c:pt idx="929">
                  <c:v>0.34089793869268581</c:v>
                </c:pt>
                <c:pt idx="930">
                  <c:v>0.40960924452181391</c:v>
                </c:pt>
                <c:pt idx="931">
                  <c:v>0.40960924452181391</c:v>
                </c:pt>
                <c:pt idx="932">
                  <c:v>0.33189810753093896</c:v>
                </c:pt>
                <c:pt idx="933">
                  <c:v>0.33189810753093896</c:v>
                </c:pt>
                <c:pt idx="934">
                  <c:v>0.32578601344540986</c:v>
                </c:pt>
                <c:pt idx="935">
                  <c:v>0.32578601344540986</c:v>
                </c:pt>
                <c:pt idx="936">
                  <c:v>0.28485455483090033</c:v>
                </c:pt>
                <c:pt idx="937">
                  <c:v>0.28485455483090033</c:v>
                </c:pt>
                <c:pt idx="938">
                  <c:v>0.28485455483090033</c:v>
                </c:pt>
                <c:pt idx="939">
                  <c:v>0.33189810753093896</c:v>
                </c:pt>
                <c:pt idx="940">
                  <c:v>0.28485455483090033</c:v>
                </c:pt>
                <c:pt idx="941">
                  <c:v>0.27060814790194354</c:v>
                </c:pt>
                <c:pt idx="942">
                  <c:v>0.26066999645255384</c:v>
                </c:pt>
                <c:pt idx="943">
                  <c:v>0.26066999645255384</c:v>
                </c:pt>
                <c:pt idx="944">
                  <c:v>0.26066999645255384</c:v>
                </c:pt>
                <c:pt idx="945">
                  <c:v>0.25153944182710536</c:v>
                </c:pt>
                <c:pt idx="946">
                  <c:v>0.18735890131282126</c:v>
                </c:pt>
                <c:pt idx="947">
                  <c:v>0.18277904589555591</c:v>
                </c:pt>
                <c:pt idx="948">
                  <c:v>0.18277904589555591</c:v>
                </c:pt>
                <c:pt idx="949">
                  <c:v>0.18277904589555591</c:v>
                </c:pt>
                <c:pt idx="950">
                  <c:v>0.18277904589555591</c:v>
                </c:pt>
                <c:pt idx="951">
                  <c:v>0.17153336953449527</c:v>
                </c:pt>
                <c:pt idx="952">
                  <c:v>0.17950046004289472</c:v>
                </c:pt>
                <c:pt idx="953">
                  <c:v>0.19338793403500232</c:v>
                </c:pt>
                <c:pt idx="954">
                  <c:v>0.19338793403500232</c:v>
                </c:pt>
                <c:pt idx="955">
                  <c:v>0.19338793403500232</c:v>
                </c:pt>
                <c:pt idx="956">
                  <c:v>0.17950046004289472</c:v>
                </c:pt>
                <c:pt idx="957">
                  <c:v>0.1584471879447342</c:v>
                </c:pt>
                <c:pt idx="958">
                  <c:v>0.1584471879447342</c:v>
                </c:pt>
                <c:pt idx="959">
                  <c:v>0.1584471879447342</c:v>
                </c:pt>
                <c:pt idx="960">
                  <c:v>0.1403832626602769</c:v>
                </c:pt>
                <c:pt idx="961">
                  <c:v>0.1403832626602769</c:v>
                </c:pt>
                <c:pt idx="962">
                  <c:v>0.14067250169923487</c:v>
                </c:pt>
                <c:pt idx="963">
                  <c:v>0.14067250169923487</c:v>
                </c:pt>
                <c:pt idx="964">
                  <c:v>0.1400940236213189</c:v>
                </c:pt>
                <c:pt idx="965">
                  <c:v>0.14067250169923487</c:v>
                </c:pt>
                <c:pt idx="966">
                  <c:v>0.14067250169923487</c:v>
                </c:pt>
                <c:pt idx="967">
                  <c:v>0.1400940236213189</c:v>
                </c:pt>
                <c:pt idx="968">
                  <c:v>0.19769863551637329</c:v>
                </c:pt>
                <c:pt idx="969">
                  <c:v>0.22511741939143401</c:v>
                </c:pt>
                <c:pt idx="970">
                  <c:v>0.22511741939143401</c:v>
                </c:pt>
                <c:pt idx="971">
                  <c:v>0.22511741939143401</c:v>
                </c:pt>
                <c:pt idx="972">
                  <c:v>0.22511741939143401</c:v>
                </c:pt>
                <c:pt idx="973">
                  <c:v>0.28889189110160646</c:v>
                </c:pt>
                <c:pt idx="974">
                  <c:v>0.32891306585697322</c:v>
                </c:pt>
                <c:pt idx="975">
                  <c:v>0.32891306585697322</c:v>
                </c:pt>
                <c:pt idx="976">
                  <c:v>0.33939031052509383</c:v>
                </c:pt>
                <c:pt idx="977">
                  <c:v>0.33939031052509383</c:v>
                </c:pt>
                <c:pt idx="978">
                  <c:v>0.35587688838897696</c:v>
                </c:pt>
                <c:pt idx="979">
                  <c:v>0.35587688838897696</c:v>
                </c:pt>
                <c:pt idx="980">
                  <c:v>0.35587688838897696</c:v>
                </c:pt>
                <c:pt idx="981">
                  <c:v>0.35587688838897696</c:v>
                </c:pt>
                <c:pt idx="982">
                  <c:v>0.46422584637153591</c:v>
                </c:pt>
                <c:pt idx="983">
                  <c:v>0.46422584637153591</c:v>
                </c:pt>
                <c:pt idx="984">
                  <c:v>0.46422584637153591</c:v>
                </c:pt>
                <c:pt idx="985">
                  <c:v>0.35587688838897696</c:v>
                </c:pt>
                <c:pt idx="986">
                  <c:v>0.46422584637153591</c:v>
                </c:pt>
                <c:pt idx="987">
                  <c:v>0.46422584637153591</c:v>
                </c:pt>
                <c:pt idx="988">
                  <c:v>0.46422584637153591</c:v>
                </c:pt>
                <c:pt idx="989">
                  <c:v>0.36511324643175103</c:v>
                </c:pt>
                <c:pt idx="990">
                  <c:v>0.29305846504410343</c:v>
                </c:pt>
                <c:pt idx="991">
                  <c:v>0.25722742518145558</c:v>
                </c:pt>
                <c:pt idx="992">
                  <c:v>0.25613596360348734</c:v>
                </c:pt>
                <c:pt idx="993">
                  <c:v>0.24183065065860271</c:v>
                </c:pt>
                <c:pt idx="994">
                  <c:v>0.24183065065860271</c:v>
                </c:pt>
                <c:pt idx="995">
                  <c:v>0.24183065065860271</c:v>
                </c:pt>
                <c:pt idx="996">
                  <c:v>0.2347970275893948</c:v>
                </c:pt>
                <c:pt idx="997">
                  <c:v>0.2347970275893948</c:v>
                </c:pt>
                <c:pt idx="998">
                  <c:v>0.22022807918491824</c:v>
                </c:pt>
                <c:pt idx="999">
                  <c:v>0.22022807918491824</c:v>
                </c:pt>
                <c:pt idx="1000">
                  <c:v>0.20373145517020622</c:v>
                </c:pt>
                <c:pt idx="1001">
                  <c:v>0.20373145517020622</c:v>
                </c:pt>
                <c:pt idx="1002">
                  <c:v>0.22022807918491824</c:v>
                </c:pt>
                <c:pt idx="1003">
                  <c:v>0.23847055189084676</c:v>
                </c:pt>
                <c:pt idx="1004">
                  <c:v>0.28614478534499543</c:v>
                </c:pt>
                <c:pt idx="1005">
                  <c:v>0.28614478534499543</c:v>
                </c:pt>
                <c:pt idx="1006">
                  <c:v>0.28614478534499543</c:v>
                </c:pt>
                <c:pt idx="1007">
                  <c:v>0.28614478534499543</c:v>
                </c:pt>
                <c:pt idx="1008">
                  <c:v>0.27900475829384164</c:v>
                </c:pt>
                <c:pt idx="1009">
                  <c:v>0.27900475829384164</c:v>
                </c:pt>
                <c:pt idx="1010">
                  <c:v>0.28614478534499543</c:v>
                </c:pt>
                <c:pt idx="1011">
                  <c:v>0.32656165609855808</c:v>
                </c:pt>
                <c:pt idx="1012">
                  <c:v>0.32656165609855808</c:v>
                </c:pt>
                <c:pt idx="1013">
                  <c:v>0.32656165609855808</c:v>
                </c:pt>
                <c:pt idx="1014">
                  <c:v>0.32656165609855808</c:v>
                </c:pt>
                <c:pt idx="1015">
                  <c:v>0.4253978140224971</c:v>
                </c:pt>
                <c:pt idx="1016">
                  <c:v>0.27900475829384164</c:v>
                </c:pt>
                <c:pt idx="1017">
                  <c:v>0.27900475829384164</c:v>
                </c:pt>
                <c:pt idx="1018">
                  <c:v>0.27900475829384164</c:v>
                </c:pt>
                <c:pt idx="1019">
                  <c:v>0.27062565920515724</c:v>
                </c:pt>
                <c:pt idx="1020">
                  <c:v>0.23657866901038135</c:v>
                </c:pt>
                <c:pt idx="1021">
                  <c:v>0.21983134502209281</c:v>
                </c:pt>
                <c:pt idx="1022">
                  <c:v>0.21983134502209281</c:v>
                </c:pt>
                <c:pt idx="1023">
                  <c:v>0.34718949871756544</c:v>
                </c:pt>
                <c:pt idx="1024">
                  <c:v>0.34902609823718839</c:v>
                </c:pt>
                <c:pt idx="1025">
                  <c:v>0.2953926843891399</c:v>
                </c:pt>
                <c:pt idx="1026">
                  <c:v>0.21983134502209281</c:v>
                </c:pt>
                <c:pt idx="1027">
                  <c:v>0.24986668801604414</c:v>
                </c:pt>
                <c:pt idx="1028">
                  <c:v>0.29209400142594782</c:v>
                </c:pt>
                <c:pt idx="1029">
                  <c:v>0.3254280273830914</c:v>
                </c:pt>
                <c:pt idx="1030">
                  <c:v>0.35420669976789826</c:v>
                </c:pt>
                <c:pt idx="1031">
                  <c:v>0.35420669976789826</c:v>
                </c:pt>
                <c:pt idx="1032">
                  <c:v>0.34318754497076093</c:v>
                </c:pt>
                <c:pt idx="1033">
                  <c:v>0.33423910690140285</c:v>
                </c:pt>
                <c:pt idx="1034">
                  <c:v>0.33216839017362387</c:v>
                </c:pt>
                <c:pt idx="1035">
                  <c:v>0.29664935499828426</c:v>
                </c:pt>
                <c:pt idx="1036">
                  <c:v>0.29664935499828426</c:v>
                </c:pt>
                <c:pt idx="1037">
                  <c:v>0.33216839017362387</c:v>
                </c:pt>
                <c:pt idx="1038">
                  <c:v>0.33630982362918238</c:v>
                </c:pt>
                <c:pt idx="1039">
                  <c:v>0.34683307248686807</c:v>
                </c:pt>
                <c:pt idx="1040">
                  <c:v>0.34683307248686807</c:v>
                </c:pt>
                <c:pt idx="1041">
                  <c:v>0.34157144805802508</c:v>
                </c:pt>
                <c:pt idx="1042">
                  <c:v>0.34157144805802508</c:v>
                </c:pt>
                <c:pt idx="1043">
                  <c:v>0.37255800303326436</c:v>
                </c:pt>
                <c:pt idx="1044">
                  <c:v>0.40406279159167297</c:v>
                </c:pt>
                <c:pt idx="1045">
                  <c:v>0.40661734675469496</c:v>
                </c:pt>
                <c:pt idx="1046">
                  <c:v>0.40661734675469496</c:v>
                </c:pt>
                <c:pt idx="1047">
                  <c:v>0.39828293357966082</c:v>
                </c:pt>
                <c:pt idx="1048">
                  <c:v>0.39828293357966082</c:v>
                </c:pt>
                <c:pt idx="1049">
                  <c:v>0.40661734675469496</c:v>
                </c:pt>
                <c:pt idx="1050">
                  <c:v>0.40661734675469496</c:v>
                </c:pt>
                <c:pt idx="1051">
                  <c:v>0.40984264960368527</c:v>
                </c:pt>
                <c:pt idx="1052">
                  <c:v>0.42129177446685184</c:v>
                </c:pt>
                <c:pt idx="1053">
                  <c:v>0.43583669358698363</c:v>
                </c:pt>
                <c:pt idx="1054">
                  <c:v>0.45038161270711546</c:v>
                </c:pt>
                <c:pt idx="1055">
                  <c:v>0.45183176191427704</c:v>
                </c:pt>
                <c:pt idx="1056">
                  <c:v>0.45328191112143834</c:v>
                </c:pt>
                <c:pt idx="1057">
                  <c:v>0.50241677294296561</c:v>
                </c:pt>
                <c:pt idx="1058">
                  <c:v>0.55155163476449398</c:v>
                </c:pt>
                <c:pt idx="1059">
                  <c:v>0.50241677294296561</c:v>
                </c:pt>
                <c:pt idx="1060">
                  <c:v>0.45328191112143834</c:v>
                </c:pt>
                <c:pt idx="1061">
                  <c:v>0.45183176191427704</c:v>
                </c:pt>
                <c:pt idx="1062">
                  <c:v>0.45328191112143834</c:v>
                </c:pt>
                <c:pt idx="1063">
                  <c:v>0.50251877416090041</c:v>
                </c:pt>
                <c:pt idx="1064">
                  <c:v>0.37191381894160136</c:v>
                </c:pt>
                <c:pt idx="1065">
                  <c:v>0.33384695467783043</c:v>
                </c:pt>
                <c:pt idx="1066">
                  <c:v>0.28757790920006615</c:v>
                </c:pt>
                <c:pt idx="1067">
                  <c:v>0.33384695467783043</c:v>
                </c:pt>
                <c:pt idx="1068">
                  <c:v>0.28757790920006615</c:v>
                </c:pt>
                <c:pt idx="1069">
                  <c:v>0.29171291137642336</c:v>
                </c:pt>
                <c:pt idx="1070">
                  <c:v>0.31277993302712681</c:v>
                </c:pt>
                <c:pt idx="1071">
                  <c:v>0.33384695467783043</c:v>
                </c:pt>
                <c:pt idx="1072">
                  <c:v>0.31277993302712681</c:v>
                </c:pt>
                <c:pt idx="1073">
                  <c:v>0.33384695467783043</c:v>
                </c:pt>
                <c:pt idx="1074">
                  <c:v>0.33384695467783043</c:v>
                </c:pt>
                <c:pt idx="1075">
                  <c:v>0.43972393997208736</c:v>
                </c:pt>
                <c:pt idx="1076">
                  <c:v>0.43972393997208736</c:v>
                </c:pt>
                <c:pt idx="1077">
                  <c:v>0.43972393997208736</c:v>
                </c:pt>
                <c:pt idx="1078">
                  <c:v>0.40811432901363015</c:v>
                </c:pt>
                <c:pt idx="1079">
                  <c:v>0.40811432901363015</c:v>
                </c:pt>
                <c:pt idx="1080">
                  <c:v>0.40811432901363015</c:v>
                </c:pt>
                <c:pt idx="1081">
                  <c:v>0.40811432901363015</c:v>
                </c:pt>
                <c:pt idx="1082">
                  <c:v>0.39515026826526173</c:v>
                </c:pt>
                <c:pt idx="1083">
                  <c:v>0.39622670122510373</c:v>
                </c:pt>
                <c:pt idx="1084">
                  <c:v>0.39622670122510373</c:v>
                </c:pt>
                <c:pt idx="1085">
                  <c:v>0.39622670122510373</c:v>
                </c:pt>
                <c:pt idx="1086">
                  <c:v>0.39515026826526173</c:v>
                </c:pt>
                <c:pt idx="1087">
                  <c:v>0.37716047567491667</c:v>
                </c:pt>
                <c:pt idx="1088">
                  <c:v>0.39515026826526173</c:v>
                </c:pt>
                <c:pt idx="1089">
                  <c:v>0.39515026826526173</c:v>
                </c:pt>
                <c:pt idx="1090">
                  <c:v>0.39515026826526173</c:v>
                </c:pt>
                <c:pt idx="1091">
                  <c:v>0.39515026826526173</c:v>
                </c:pt>
                <c:pt idx="1092">
                  <c:v>0.39515026826526173</c:v>
                </c:pt>
                <c:pt idx="1093">
                  <c:v>0.34574084548162487</c:v>
                </c:pt>
                <c:pt idx="1094">
                  <c:v>0.33944034465252521</c:v>
                </c:pt>
                <c:pt idx="1095">
                  <c:v>0.33944034465252521</c:v>
                </c:pt>
                <c:pt idx="1096">
                  <c:v>0.33944034465252521</c:v>
                </c:pt>
                <c:pt idx="1097">
                  <c:v>0.33944034465252521</c:v>
                </c:pt>
                <c:pt idx="1098">
                  <c:v>0.43455863208451645</c:v>
                </c:pt>
                <c:pt idx="1099">
                  <c:v>0.33944034465252521</c:v>
                </c:pt>
                <c:pt idx="1100">
                  <c:v>0.33944034465252521</c:v>
                </c:pt>
                <c:pt idx="1101">
                  <c:v>0.43455863208451645</c:v>
                </c:pt>
                <c:pt idx="1102">
                  <c:v>0.43455863208451645</c:v>
                </c:pt>
                <c:pt idx="1103">
                  <c:v>0.38713829492222712</c:v>
                </c:pt>
                <c:pt idx="1104">
                  <c:v>0.39353080059675777</c:v>
                </c:pt>
                <c:pt idx="1105">
                  <c:v>0.39353080059675777</c:v>
                </c:pt>
                <c:pt idx="1106">
                  <c:v>0.38713829492222712</c:v>
                </c:pt>
                <c:pt idx="1107">
                  <c:v>0.33032617057096259</c:v>
                </c:pt>
                <c:pt idx="1108">
                  <c:v>0.31787826506197736</c:v>
                </c:pt>
                <c:pt idx="1109">
                  <c:v>0.28802508180342296</c:v>
                </c:pt>
                <c:pt idx="1110">
                  <c:v>0.31787826506197736</c:v>
                </c:pt>
                <c:pt idx="1111">
                  <c:v>0.31787826506197736</c:v>
                </c:pt>
                <c:pt idx="1112">
                  <c:v>0.28017129168029131</c:v>
                </c:pt>
                <c:pt idx="1113">
                  <c:v>0.26983681013104582</c:v>
                </c:pt>
                <c:pt idx="1114">
                  <c:v>0.28017129168029131</c:v>
                </c:pt>
                <c:pt idx="1115">
                  <c:v>0.28017129168029131</c:v>
                </c:pt>
                <c:pt idx="1116">
                  <c:v>0.28017129168029131</c:v>
                </c:pt>
                <c:pt idx="1117">
                  <c:v>0.28017129168029131</c:v>
                </c:pt>
                <c:pt idx="1118">
                  <c:v>0.27500405090566848</c:v>
                </c:pt>
                <c:pt idx="1119">
                  <c:v>0.27954710187365245</c:v>
                </c:pt>
                <c:pt idx="1120">
                  <c:v>0.27954710187365245</c:v>
                </c:pt>
                <c:pt idx="1121">
                  <c:v>0.27954710187365245</c:v>
                </c:pt>
                <c:pt idx="1122">
                  <c:v>0.31439005846461482</c:v>
                </c:pt>
                <c:pt idx="1123">
                  <c:v>0.31439005846461482</c:v>
                </c:pt>
                <c:pt idx="1124">
                  <c:v>0.31439005846461482</c:v>
                </c:pt>
                <c:pt idx="1125">
                  <c:v>0.26320061344967238</c:v>
                </c:pt>
                <c:pt idx="1126">
                  <c:v>0.20975840823051325</c:v>
                </c:pt>
                <c:pt idx="1127">
                  <c:v>0.20975840823051325</c:v>
                </c:pt>
                <c:pt idx="1128">
                  <c:v>0.26899247244970081</c:v>
                </c:pt>
                <c:pt idx="1129">
                  <c:v>0.30084111161631605</c:v>
                </c:pt>
                <c:pt idx="1130">
                  <c:v>0.23714383328308564</c:v>
                </c:pt>
                <c:pt idx="1131">
                  <c:v>0.18237298317794096</c:v>
                </c:pt>
                <c:pt idx="1132">
                  <c:v>0.18237298317794096</c:v>
                </c:pt>
                <c:pt idx="1133">
                  <c:v>0.18237298317794096</c:v>
                </c:pt>
                <c:pt idx="1134">
                  <c:v>0.30084111161631605</c:v>
                </c:pt>
                <c:pt idx="1135">
                  <c:v>0.30084111161631605</c:v>
                </c:pt>
                <c:pt idx="1136">
                  <c:v>0.30084111161631605</c:v>
                </c:pt>
                <c:pt idx="1137">
                  <c:v>0.30084111161631605</c:v>
                </c:pt>
                <c:pt idx="1138">
                  <c:v>0.37019283676158016</c:v>
                </c:pt>
                <c:pt idx="1139">
                  <c:v>0.37019283676158016</c:v>
                </c:pt>
                <c:pt idx="1140">
                  <c:v>0.21420202497417859</c:v>
                </c:pt>
                <c:pt idx="1141">
                  <c:v>0.22014247107131951</c:v>
                </c:pt>
                <c:pt idx="1142">
                  <c:v>0.22014247107131951</c:v>
                </c:pt>
                <c:pt idx="1143">
                  <c:v>0.21420202497417859</c:v>
                </c:pt>
                <c:pt idx="1144">
                  <c:v>0.21420202497417859</c:v>
                </c:pt>
                <c:pt idx="1145">
                  <c:v>0.19735927067120274</c:v>
                </c:pt>
                <c:pt idx="1146">
                  <c:v>0.19735927067120274</c:v>
                </c:pt>
                <c:pt idx="1147">
                  <c:v>0.22014247107131951</c:v>
                </c:pt>
                <c:pt idx="1148">
                  <c:v>0.27716563342234518</c:v>
                </c:pt>
                <c:pt idx="1149">
                  <c:v>0.27716563342234518</c:v>
                </c:pt>
                <c:pt idx="1150">
                  <c:v>0.27716563342234518</c:v>
                </c:pt>
                <c:pt idx="1151">
                  <c:v>0.27716563342234518</c:v>
                </c:pt>
                <c:pt idx="1152">
                  <c:v>0.27716563342234518</c:v>
                </c:pt>
                <c:pt idx="1153">
                  <c:v>0.27716563342234518</c:v>
                </c:pt>
                <c:pt idx="1154">
                  <c:v>0.27716563342234518</c:v>
                </c:pt>
                <c:pt idx="1155">
                  <c:v>0.20689988179117894</c:v>
                </c:pt>
                <c:pt idx="1156">
                  <c:v>0.20689988179117894</c:v>
                </c:pt>
                <c:pt idx="1157">
                  <c:v>0.20689988179117894</c:v>
                </c:pt>
                <c:pt idx="1158">
                  <c:v>0.20689988179117894</c:v>
                </c:pt>
                <c:pt idx="1159">
                  <c:v>0.20689988179117894</c:v>
                </c:pt>
                <c:pt idx="1160">
                  <c:v>0.20689988179117894</c:v>
                </c:pt>
                <c:pt idx="1161">
                  <c:v>0.20689988179117894</c:v>
                </c:pt>
                <c:pt idx="1162">
                  <c:v>0.20689988179117894</c:v>
                </c:pt>
                <c:pt idx="1163">
                  <c:v>0.23386941311409526</c:v>
                </c:pt>
                <c:pt idx="1164">
                  <c:v>0.4054865564741823</c:v>
                </c:pt>
                <c:pt idx="1165">
                  <c:v>0.4054865564741823</c:v>
                </c:pt>
                <c:pt idx="1166">
                  <c:v>0.4054865564741823</c:v>
                </c:pt>
                <c:pt idx="1167">
                  <c:v>0.4054865564741823</c:v>
                </c:pt>
                <c:pt idx="1168">
                  <c:v>0.4054865564741823</c:v>
                </c:pt>
                <c:pt idx="1169">
                  <c:v>0.35768622896756475</c:v>
                </c:pt>
                <c:pt idx="1170">
                  <c:v>0.35768622896756475</c:v>
                </c:pt>
                <c:pt idx="1171">
                  <c:v>0.32074929663863522</c:v>
                </c:pt>
                <c:pt idx="1172">
                  <c:v>0.19257134354112609</c:v>
                </c:pt>
                <c:pt idx="1173">
                  <c:v>0.20574864525051331</c:v>
                </c:pt>
                <c:pt idx="1174">
                  <c:v>0.20574864525051331</c:v>
                </c:pt>
                <c:pt idx="1175">
                  <c:v>0.20574864525051331</c:v>
                </c:pt>
                <c:pt idx="1176">
                  <c:v>0.20574864525051331</c:v>
                </c:pt>
                <c:pt idx="1177">
                  <c:v>0.20574864525051331</c:v>
                </c:pt>
                <c:pt idx="1178">
                  <c:v>0.21918779733230495</c:v>
                </c:pt>
                <c:pt idx="1179">
                  <c:v>0.22457706086304444</c:v>
                </c:pt>
                <c:pt idx="1180">
                  <c:v>0.21918779733230495</c:v>
                </c:pt>
                <c:pt idx="1181">
                  <c:v>0.20574864525051331</c:v>
                </c:pt>
                <c:pt idx="1182">
                  <c:v>0.20574864525051331</c:v>
                </c:pt>
                <c:pt idx="1183">
                  <c:v>0.21246822129140924</c:v>
                </c:pt>
                <c:pt idx="1184">
                  <c:v>0.21918779733230495</c:v>
                </c:pt>
                <c:pt idx="1185">
                  <c:v>0.16576837121824575</c:v>
                </c:pt>
                <c:pt idx="1186">
                  <c:v>0.16576837121824575</c:v>
                </c:pt>
                <c:pt idx="1187">
                  <c:v>0.16576837121824575</c:v>
                </c:pt>
                <c:pt idx="1188">
                  <c:v>0.16543187097972145</c:v>
                </c:pt>
                <c:pt idx="1189">
                  <c:v>0.12170575158841686</c:v>
                </c:pt>
                <c:pt idx="1190">
                  <c:v>0.12170575158841686</c:v>
                </c:pt>
                <c:pt idx="1191">
                  <c:v>0.13669946502740904</c:v>
                </c:pt>
                <c:pt idx="1192">
                  <c:v>0.14038905785762251</c:v>
                </c:pt>
                <c:pt idx="1193">
                  <c:v>0.16543187097972145</c:v>
                </c:pt>
                <c:pt idx="1194">
                  <c:v>0.21142203928983841</c:v>
                </c:pt>
                <c:pt idx="1195">
                  <c:v>0.25741220759995542</c:v>
                </c:pt>
                <c:pt idx="1196">
                  <c:v>0.25741220759995542</c:v>
                </c:pt>
                <c:pt idx="1197">
                  <c:v>0.25741220759995542</c:v>
                </c:pt>
                <c:pt idx="1198">
                  <c:v>0.25741220759995542</c:v>
                </c:pt>
                <c:pt idx="1199">
                  <c:v>0.25741220759995542</c:v>
                </c:pt>
                <c:pt idx="1200">
                  <c:v>0.25741220759995542</c:v>
                </c:pt>
                <c:pt idx="1201">
                  <c:v>0.26354073799855432</c:v>
                </c:pt>
                <c:pt idx="1202">
                  <c:v>0.25741220759995542</c:v>
                </c:pt>
                <c:pt idx="1203">
                  <c:v>0.26354073799855432</c:v>
                </c:pt>
                <c:pt idx="1204">
                  <c:v>0.27872282378823998</c:v>
                </c:pt>
                <c:pt idx="1205">
                  <c:v>0.27872282378823998</c:v>
                </c:pt>
                <c:pt idx="1206">
                  <c:v>0.27872282378823998</c:v>
                </c:pt>
                <c:pt idx="1207">
                  <c:v>0.27963174701857035</c:v>
                </c:pt>
                <c:pt idx="1208">
                  <c:v>0.27963174701857035</c:v>
                </c:pt>
                <c:pt idx="1209">
                  <c:v>0.33002236829180753</c:v>
                </c:pt>
                <c:pt idx="1210">
                  <c:v>0.33002236829180753</c:v>
                </c:pt>
                <c:pt idx="1211">
                  <c:v>0.33002236829180753</c:v>
                </c:pt>
                <c:pt idx="1212">
                  <c:v>0.33002236829180753</c:v>
                </c:pt>
                <c:pt idx="1213">
                  <c:v>0.33002236829180753</c:v>
                </c:pt>
                <c:pt idx="1214">
                  <c:v>0.27963174701857035</c:v>
                </c:pt>
                <c:pt idx="1215">
                  <c:v>0.27963174701857035</c:v>
                </c:pt>
                <c:pt idx="1216">
                  <c:v>0.27963174701857035</c:v>
                </c:pt>
                <c:pt idx="1217">
                  <c:v>0.33002236829180753</c:v>
                </c:pt>
                <c:pt idx="1218">
                  <c:v>0.33002236829180753</c:v>
                </c:pt>
                <c:pt idx="1219">
                  <c:v>0.27526776148273718</c:v>
                </c:pt>
                <c:pt idx="1220">
                  <c:v>0.27526776148273718</c:v>
                </c:pt>
                <c:pt idx="1221">
                  <c:v>0.27526776148273718</c:v>
                </c:pt>
                <c:pt idx="1222">
                  <c:v>0.28859503706644485</c:v>
                </c:pt>
                <c:pt idx="1223">
                  <c:v>0.28859503706644485</c:v>
                </c:pt>
                <c:pt idx="1224">
                  <c:v>0.28859503706644485</c:v>
                </c:pt>
                <c:pt idx="1225">
                  <c:v>0.28859503706644485</c:v>
                </c:pt>
                <c:pt idx="1226">
                  <c:v>0.27526776148273718</c:v>
                </c:pt>
                <c:pt idx="1227">
                  <c:v>0.2654639632342472</c:v>
                </c:pt>
                <c:pt idx="1228">
                  <c:v>0.24012053500926903</c:v>
                </c:pt>
                <c:pt idx="1229">
                  <c:v>0.24012053500926903</c:v>
                </c:pt>
                <c:pt idx="1230">
                  <c:v>0.2621541941568673</c:v>
                </c:pt>
                <c:pt idx="1231">
                  <c:v>0.2621541941568673</c:v>
                </c:pt>
                <c:pt idx="1232">
                  <c:v>0.2654639632342472</c:v>
                </c:pt>
                <c:pt idx="1233">
                  <c:v>0.2621541941568673</c:v>
                </c:pt>
                <c:pt idx="1234">
                  <c:v>0.25349506620753226</c:v>
                </c:pt>
                <c:pt idx="1235">
                  <c:v>0.2621541941568673</c:v>
                </c:pt>
                <c:pt idx="1236">
                  <c:v>0.2621541941568673</c:v>
                </c:pt>
                <c:pt idx="1237">
                  <c:v>0.32128619344608161</c:v>
                </c:pt>
                <c:pt idx="1238">
                  <c:v>0.35351762788314034</c:v>
                </c:pt>
                <c:pt idx="1239">
                  <c:v>0.39598524776121957</c:v>
                </c:pt>
                <c:pt idx="1240">
                  <c:v>0.46481140262127535</c:v>
                </c:pt>
                <c:pt idx="1241">
                  <c:v>0.46481140262127535</c:v>
                </c:pt>
                <c:pt idx="1242">
                  <c:v>0.36536366389818886</c:v>
                </c:pt>
                <c:pt idx="1243">
                  <c:v>0.36536366389818886</c:v>
                </c:pt>
                <c:pt idx="1244">
                  <c:v>0.46481140262127535</c:v>
                </c:pt>
                <c:pt idx="1245">
                  <c:v>0.48369509674163624</c:v>
                </c:pt>
                <c:pt idx="1246">
                  <c:v>0.48369509674163624</c:v>
                </c:pt>
                <c:pt idx="1247">
                  <c:v>0.46481140262127535</c:v>
                </c:pt>
                <c:pt idx="1248">
                  <c:v>0.36536366389818886</c:v>
                </c:pt>
                <c:pt idx="1249">
                  <c:v>0.36536366389818886</c:v>
                </c:pt>
                <c:pt idx="1250">
                  <c:v>0.36536366389818886</c:v>
                </c:pt>
                <c:pt idx="1251">
                  <c:v>0.36536366389818886</c:v>
                </c:pt>
                <c:pt idx="1252">
                  <c:v>0.36197641948603315</c:v>
                </c:pt>
                <c:pt idx="1253">
                  <c:v>0.36197641948603315</c:v>
                </c:pt>
                <c:pt idx="1254">
                  <c:v>0.46702540810021781</c:v>
                </c:pt>
                <c:pt idx="1255">
                  <c:v>0.39840434597069896</c:v>
                </c:pt>
                <c:pt idx="1256">
                  <c:v>0.36197641948603315</c:v>
                </c:pt>
                <c:pt idx="1257">
                  <c:v>0.36197641948603315</c:v>
                </c:pt>
                <c:pt idx="1258">
                  <c:v>0.39840434597069896</c:v>
                </c:pt>
                <c:pt idx="1259">
                  <c:v>0.44277756188909506</c:v>
                </c:pt>
                <c:pt idx="1260">
                  <c:v>0.39840434597069896</c:v>
                </c:pt>
                <c:pt idx="1261">
                  <c:v>0.39840434597069896</c:v>
                </c:pt>
                <c:pt idx="1262">
                  <c:v>0.38251028427818745</c:v>
                </c:pt>
                <c:pt idx="1263">
                  <c:v>0.38251028427818745</c:v>
                </c:pt>
                <c:pt idx="1264">
                  <c:v>0.39840434597069896</c:v>
                </c:pt>
                <c:pt idx="1265">
                  <c:v>0.39840434597069896</c:v>
                </c:pt>
                <c:pt idx="1266">
                  <c:v>0.38251028427818745</c:v>
                </c:pt>
                <c:pt idx="1267">
                  <c:v>0.38251028427818745</c:v>
                </c:pt>
                <c:pt idx="1268">
                  <c:v>0.38251028427818745</c:v>
                </c:pt>
                <c:pt idx="1269">
                  <c:v>0.37454856588569974</c:v>
                </c:pt>
                <c:pt idx="1270">
                  <c:v>0.37454856588569974</c:v>
                </c:pt>
                <c:pt idx="1271">
                  <c:v>0.37454856588569974</c:v>
                </c:pt>
                <c:pt idx="1272">
                  <c:v>0.37454856588569974</c:v>
                </c:pt>
                <c:pt idx="1273">
                  <c:v>0.26213083785713837</c:v>
                </c:pt>
                <c:pt idx="1274">
                  <c:v>0.27399337153086917</c:v>
                </c:pt>
                <c:pt idx="1275">
                  <c:v>0.27399337153086917</c:v>
                </c:pt>
                <c:pt idx="1276">
                  <c:v>0.27399337153086917</c:v>
                </c:pt>
                <c:pt idx="1277">
                  <c:v>0.33497634336706245</c:v>
                </c:pt>
                <c:pt idx="1278">
                  <c:v>0.33497634336706245</c:v>
                </c:pt>
                <c:pt idx="1279">
                  <c:v>0.33497634336706245</c:v>
                </c:pt>
                <c:pt idx="1280">
                  <c:v>0.33497634336706245</c:v>
                </c:pt>
                <c:pt idx="1281">
                  <c:v>0.33497634336706245</c:v>
                </c:pt>
                <c:pt idx="1282">
                  <c:v>0.35822997021259612</c:v>
                </c:pt>
                <c:pt idx="1283">
                  <c:v>0.35822997021259612</c:v>
                </c:pt>
                <c:pt idx="1284">
                  <c:v>0.36313174256506375</c:v>
                </c:pt>
                <c:pt idx="1285">
                  <c:v>0.38405287815743722</c:v>
                </c:pt>
                <c:pt idx="1286">
                  <c:v>0.36313174256506375</c:v>
                </c:pt>
                <c:pt idx="1287">
                  <c:v>0.38405287815743722</c:v>
                </c:pt>
                <c:pt idx="1288">
                  <c:v>0.40867846635303295</c:v>
                </c:pt>
                <c:pt idx="1289">
                  <c:v>0.40867846635303295</c:v>
                </c:pt>
                <c:pt idx="1290">
                  <c:v>0.46636029782737443</c:v>
                </c:pt>
                <c:pt idx="1291">
                  <c:v>0.46636029782737443</c:v>
                </c:pt>
                <c:pt idx="1292">
                  <c:v>0.46636029782737443</c:v>
                </c:pt>
                <c:pt idx="1293">
                  <c:v>0.51524679897951231</c:v>
                </c:pt>
                <c:pt idx="1294">
                  <c:v>0.46636029782737443</c:v>
                </c:pt>
                <c:pt idx="1295">
                  <c:v>0.38251671051555236</c:v>
                </c:pt>
                <c:pt idx="1296">
                  <c:v>0.38251671051555236</c:v>
                </c:pt>
                <c:pt idx="1297">
                  <c:v>0.38251671051555236</c:v>
                </c:pt>
                <c:pt idx="1298">
                  <c:v>0.35038980978436357</c:v>
                </c:pt>
                <c:pt idx="1299">
                  <c:v>0.35038980978436357</c:v>
                </c:pt>
                <c:pt idx="1300">
                  <c:v>0.38251671051555236</c:v>
                </c:pt>
                <c:pt idx="1301">
                  <c:v>0.38251671051555236</c:v>
                </c:pt>
                <c:pt idx="1302">
                  <c:v>0.41482114136369036</c:v>
                </c:pt>
                <c:pt idx="1303">
                  <c:v>0.41979248124444191</c:v>
                </c:pt>
                <c:pt idx="1304">
                  <c:v>0.41482114136369036</c:v>
                </c:pt>
                <c:pt idx="1305">
                  <c:v>0.41730681130406616</c:v>
                </c:pt>
                <c:pt idx="1306">
                  <c:v>0.42882099502106147</c:v>
                </c:pt>
                <c:pt idx="1307">
                  <c:v>0.42633532508068561</c:v>
                </c:pt>
                <c:pt idx="1308">
                  <c:v>0.44849399035741605</c:v>
                </c:pt>
                <c:pt idx="1309">
                  <c:v>0.46128707179339978</c:v>
                </c:pt>
                <c:pt idx="1310">
                  <c:v>0.47940554336071928</c:v>
                </c:pt>
                <c:pt idx="1311">
                  <c:v>0.46661246192473543</c:v>
                </c:pt>
                <c:pt idx="1312">
                  <c:v>0.46661246192473543</c:v>
                </c:pt>
                <c:pt idx="1313">
                  <c:v>0.46661246192473543</c:v>
                </c:pt>
                <c:pt idx="1314">
                  <c:v>0.41074529880812188</c:v>
                </c:pt>
                <c:pt idx="1315">
                  <c:v>0.41507029081072733</c:v>
                </c:pt>
                <c:pt idx="1316">
                  <c:v>0.43784950879768114</c:v>
                </c:pt>
                <c:pt idx="1317">
                  <c:v>0.48732925529187443</c:v>
                </c:pt>
                <c:pt idx="1318">
                  <c:v>0.49537541505178989</c:v>
                </c:pt>
                <c:pt idx="1319">
                  <c:v>0.49537541505178989</c:v>
                </c:pt>
                <c:pt idx="1320">
                  <c:v>0.52180816668696117</c:v>
                </c:pt>
                <c:pt idx="1321">
                  <c:v>0.52180816668696117</c:v>
                </c:pt>
                <c:pt idx="1322">
                  <c:v>0.54619128796541749</c:v>
                </c:pt>
                <c:pt idx="1323">
                  <c:v>0.61116140808795028</c:v>
                </c:pt>
                <c:pt idx="1324">
                  <c:v>0.61849219984361792</c:v>
                </c:pt>
                <c:pt idx="1325">
                  <c:v>0.61849219984361792</c:v>
                </c:pt>
                <c:pt idx="1326">
                  <c:v>0.61849219984361792</c:v>
                </c:pt>
                <c:pt idx="1327">
                  <c:v>0.61849219984361792</c:v>
                </c:pt>
                <c:pt idx="1328">
                  <c:v>0.61116140808795028</c:v>
                </c:pt>
                <c:pt idx="1329">
                  <c:v>0.59881688961527613</c:v>
                </c:pt>
                <c:pt idx="1330">
                  <c:v>0.52180816668696117</c:v>
                </c:pt>
                <c:pt idx="1331">
                  <c:v>0.41120222713928967</c:v>
                </c:pt>
                <c:pt idx="1332">
                  <c:v>0.31815813417782901</c:v>
                </c:pt>
                <c:pt idx="1333">
                  <c:v>0.3059612768062358</c:v>
                </c:pt>
                <c:pt idx="1334">
                  <c:v>0.30123500747783499</c:v>
                </c:pt>
                <c:pt idx="1335">
                  <c:v>0.30123500747783499</c:v>
                </c:pt>
                <c:pt idx="1336">
                  <c:v>0.30123500747783499</c:v>
                </c:pt>
                <c:pt idx="1337">
                  <c:v>0.31815813417782901</c:v>
                </c:pt>
                <c:pt idx="1338">
                  <c:v>0.31815813417782901</c:v>
                </c:pt>
                <c:pt idx="1339">
                  <c:v>0.30123500747783499</c:v>
                </c:pt>
                <c:pt idx="1340">
                  <c:v>0.30123500747783499</c:v>
                </c:pt>
                <c:pt idx="1341">
                  <c:v>0.30123500747783499</c:v>
                </c:pt>
                <c:pt idx="1342">
                  <c:v>0.30123500747783499</c:v>
                </c:pt>
                <c:pt idx="1343">
                  <c:v>0.30123500747783499</c:v>
                </c:pt>
                <c:pt idx="1344">
                  <c:v>0.32271261233802556</c:v>
                </c:pt>
                <c:pt idx="1345">
                  <c:v>0.32271261233802556</c:v>
                </c:pt>
                <c:pt idx="1346">
                  <c:v>0.31258089460043054</c:v>
                </c:pt>
                <c:pt idx="1347">
                  <c:v>0.31258089460043054</c:v>
                </c:pt>
                <c:pt idx="1348">
                  <c:v>0.31073354114786333</c:v>
                </c:pt>
                <c:pt idx="1349">
                  <c:v>0.31073354114786333</c:v>
                </c:pt>
                <c:pt idx="1350">
                  <c:v>0.31073354114786333</c:v>
                </c:pt>
                <c:pt idx="1351">
                  <c:v>0.31258089460043054</c:v>
                </c:pt>
                <c:pt idx="1352">
                  <c:v>0.39379323561619389</c:v>
                </c:pt>
                <c:pt idx="1353">
                  <c:v>0.42972649908197852</c:v>
                </c:pt>
                <c:pt idx="1354">
                  <c:v>0.42972649908197852</c:v>
                </c:pt>
                <c:pt idx="1355">
                  <c:v>0.31258089460043054</c:v>
                </c:pt>
                <c:pt idx="1356">
                  <c:v>0.31073354114786333</c:v>
                </c:pt>
                <c:pt idx="1357">
                  <c:v>0.37023002011492084</c:v>
                </c:pt>
                <c:pt idx="1358">
                  <c:v>0.3093232946511697</c:v>
                </c:pt>
                <c:pt idx="1359">
                  <c:v>0.30143196258389315</c:v>
                </c:pt>
                <c:pt idx="1360">
                  <c:v>0.30143196258389315</c:v>
                </c:pt>
                <c:pt idx="1361">
                  <c:v>0.33588420698901877</c:v>
                </c:pt>
                <c:pt idx="1362">
                  <c:v>0.30791304815447601</c:v>
                </c:pt>
                <c:pt idx="1363">
                  <c:v>0.30791304815447601</c:v>
                </c:pt>
                <c:pt idx="1364">
                  <c:v>0.29495087701331041</c:v>
                </c:pt>
                <c:pt idx="1365">
                  <c:v>0.30791304815447601</c:v>
                </c:pt>
                <c:pt idx="1366">
                  <c:v>0.30791304815447601</c:v>
                </c:pt>
                <c:pt idx="1367">
                  <c:v>0.33588420698901877</c:v>
                </c:pt>
                <c:pt idx="1368">
                  <c:v>0.33588420698901877</c:v>
                </c:pt>
                <c:pt idx="1369">
                  <c:v>0.36385536582356115</c:v>
                </c:pt>
                <c:pt idx="1370">
                  <c:v>0.39261757697916055</c:v>
                </c:pt>
                <c:pt idx="1371">
                  <c:v>0.42137978813476001</c:v>
                </c:pt>
                <c:pt idx="1372">
                  <c:v>0.32935281915653214</c:v>
                </c:pt>
                <c:pt idx="1373">
                  <c:v>0.32935281915653214</c:v>
                </c:pt>
                <c:pt idx="1374">
                  <c:v>0.23732585017830424</c:v>
                </c:pt>
                <c:pt idx="1375">
                  <c:v>0.41470047091958462</c:v>
                </c:pt>
                <c:pt idx="1376">
                  <c:v>0.23732585017830424</c:v>
                </c:pt>
                <c:pt idx="1378">
                  <c:v>1.2301862249040971</c:v>
                </c:pt>
                <c:pt idx="1379">
                  <c:v>0.83509359144497941</c:v>
                </c:pt>
                <c:pt idx="1380">
                  <c:v>0.44000095798586158</c:v>
                </c:pt>
                <c:pt idx="1381">
                  <c:v>0.70652888840622463</c:v>
                </c:pt>
                <c:pt idx="1382">
                  <c:v>0.73476715748814325</c:v>
                </c:pt>
                <c:pt idx="1383">
                  <c:v>0.59761719846918204</c:v>
                </c:pt>
                <c:pt idx="1384">
                  <c:v>0.47577512702035707</c:v>
                </c:pt>
                <c:pt idx="1385">
                  <c:v>0.46812118323528912</c:v>
                </c:pt>
                <c:pt idx="1386">
                  <c:v>0.47577512702035707</c:v>
                </c:pt>
                <c:pt idx="1387">
                  <c:v>0.46812118323528912</c:v>
                </c:pt>
                <c:pt idx="1388">
                  <c:v>0.47577512702035707</c:v>
                </c:pt>
                <c:pt idx="1389">
                  <c:v>0.47577512702035707</c:v>
                </c:pt>
                <c:pt idx="1390">
                  <c:v>0.47577512702035707</c:v>
                </c:pt>
                <c:pt idx="1391">
                  <c:v>0.48150441582778991</c:v>
                </c:pt>
                <c:pt idx="1392">
                  <c:v>0.48150441582778991</c:v>
                </c:pt>
                <c:pt idx="1393">
                  <c:v>0.47577512702035707</c:v>
                </c:pt>
                <c:pt idx="1394">
                  <c:v>0.47577512702035707</c:v>
                </c:pt>
                <c:pt idx="1395">
                  <c:v>0.47119068254371627</c:v>
                </c:pt>
                <c:pt idx="1396">
                  <c:v>0.47693057613303674</c:v>
                </c:pt>
                <c:pt idx="1397">
                  <c:v>0.47693057613303674</c:v>
                </c:pt>
                <c:pt idx="1398">
                  <c:v>0.49103918434465232</c:v>
                </c:pt>
                <c:pt idx="1399">
                  <c:v>0.49103918434465232</c:v>
                </c:pt>
                <c:pt idx="1400">
                  <c:v>0.49103918434465232</c:v>
                </c:pt>
                <c:pt idx="1401">
                  <c:v>0.52962419629032442</c:v>
                </c:pt>
                <c:pt idx="1402">
                  <c:v>0.52962419629032442</c:v>
                </c:pt>
                <c:pt idx="1403">
                  <c:v>0.52962419629032442</c:v>
                </c:pt>
                <c:pt idx="1404">
                  <c:v>0.52962419629032442</c:v>
                </c:pt>
                <c:pt idx="1405">
                  <c:v>0.52962419629032442</c:v>
                </c:pt>
                <c:pt idx="1406">
                  <c:v>0.52962419629032442</c:v>
                </c:pt>
                <c:pt idx="1407">
                  <c:v>0.58175046153623133</c:v>
                </c:pt>
                <c:pt idx="1408">
                  <c:v>0.62148437188565597</c:v>
                </c:pt>
                <c:pt idx="1409">
                  <c:v>0.68741813166496823</c:v>
                </c:pt>
                <c:pt idx="1410">
                  <c:v>0.69850721738270882</c:v>
                </c:pt>
                <c:pt idx="1411">
                  <c:v>0.69850721738270882</c:v>
                </c:pt>
                <c:pt idx="1412">
                  <c:v>0.86835125026592863</c:v>
                </c:pt>
                <c:pt idx="1413">
                  <c:v>0.69850721738270882</c:v>
                </c:pt>
                <c:pt idx="1414">
                  <c:v>0.68741813166496823</c:v>
                </c:pt>
                <c:pt idx="1415">
                  <c:v>0.68741813166496823</c:v>
                </c:pt>
                <c:pt idx="1416">
                  <c:v>0.68741813166496823</c:v>
                </c:pt>
                <c:pt idx="1417">
                  <c:v>0.68741813166496823</c:v>
                </c:pt>
                <c:pt idx="1418">
                  <c:v>0.69850721738270882</c:v>
                </c:pt>
                <c:pt idx="1419">
                  <c:v>0.63546900900859615</c:v>
                </c:pt>
                <c:pt idx="1420">
                  <c:v>0.63546900900859615</c:v>
                </c:pt>
                <c:pt idx="1421">
                  <c:v>0.63546900900859615</c:v>
                </c:pt>
                <c:pt idx="1422">
                  <c:v>0.62952822619231363</c:v>
                </c:pt>
                <c:pt idx="1423">
                  <c:v>0.56739848291824202</c:v>
                </c:pt>
                <c:pt idx="1424">
                  <c:v>0.52796155595552852</c:v>
                </c:pt>
                <c:pt idx="1425">
                  <c:v>0.56739848291824202</c:v>
                </c:pt>
                <c:pt idx="1426">
                  <c:v>0.56739848291824202</c:v>
                </c:pt>
                <c:pt idx="1427">
                  <c:v>0.57548186933464396</c:v>
                </c:pt>
                <c:pt idx="1428">
                  <c:v>0.57548186933464396</c:v>
                </c:pt>
                <c:pt idx="1429">
                  <c:v>0.56739848291824202</c:v>
                </c:pt>
                <c:pt idx="1430">
                  <c:v>0.57548186933464396</c:v>
                </c:pt>
                <c:pt idx="1431">
                  <c:v>0.5306331563756177</c:v>
                </c:pt>
                <c:pt idx="1432">
                  <c:v>0.48926646248400035</c:v>
                </c:pt>
                <c:pt idx="1433">
                  <c:v>0.51535009106328167</c:v>
                </c:pt>
                <c:pt idx="1434">
                  <c:v>0.55671678495489896</c:v>
                </c:pt>
                <c:pt idx="1435">
                  <c:v>0.58006959762725407</c:v>
                </c:pt>
                <c:pt idx="1436">
                  <c:v>0.59131796720317731</c:v>
                </c:pt>
                <c:pt idx="1437">
                  <c:v>0.6298127359004545</c:v>
                </c:pt>
                <c:pt idx="1438">
                  <c:v>0.63686125678450511</c:v>
                </c:pt>
                <c:pt idx="1439">
                  <c:v>0.63686125678450511</c:v>
                </c:pt>
                <c:pt idx="1440">
                  <c:v>0.68782173799302715</c:v>
                </c:pt>
                <c:pt idx="1441">
                  <c:v>0.70977105872622104</c:v>
                </c:pt>
                <c:pt idx="1442">
                  <c:v>0.68906518764914493</c:v>
                </c:pt>
                <c:pt idx="1443">
                  <c:v>0.73047692980329682</c:v>
                </c:pt>
                <c:pt idx="1444">
                  <c:v>0.73047692980329682</c:v>
                </c:pt>
                <c:pt idx="1445">
                  <c:v>0.73047692980329682</c:v>
                </c:pt>
                <c:pt idx="1446">
                  <c:v>0.73047692980329682</c:v>
                </c:pt>
                <c:pt idx="1447">
                  <c:v>0.73047692980329682</c:v>
                </c:pt>
                <c:pt idx="1448">
                  <c:v>0.73047692980329682</c:v>
                </c:pt>
                <c:pt idx="1449">
                  <c:v>0.74222229305073251</c:v>
                </c:pt>
                <c:pt idx="1450">
                  <c:v>0.78963334471492619</c:v>
                </c:pt>
                <c:pt idx="1451">
                  <c:v>0.8949539848034016</c:v>
                </c:pt>
                <c:pt idx="1452">
                  <c:v>0.85468428085722559</c:v>
                </c:pt>
                <c:pt idx="1453">
                  <c:v>0.8949539848034016</c:v>
                </c:pt>
                <c:pt idx="1454">
                  <c:v>0.85468428085722559</c:v>
                </c:pt>
                <c:pt idx="1455">
                  <c:v>0.85468428085722559</c:v>
                </c:pt>
                <c:pt idx="1456">
                  <c:v>0.87481913283031365</c:v>
                </c:pt>
                <c:pt idx="1457">
                  <c:v>0.88586645802632302</c:v>
                </c:pt>
                <c:pt idx="1458">
                  <c:v>0.88586645802632302</c:v>
                </c:pt>
                <c:pt idx="1459">
                  <c:v>0.9267570233676844</c:v>
                </c:pt>
                <c:pt idx="1460">
                  <c:v>0.9267570233676844</c:v>
                </c:pt>
                <c:pt idx="1461">
                  <c:v>0.92102175801987096</c:v>
                </c:pt>
                <c:pt idx="1462">
                  <c:v>0.87176720556255338</c:v>
                </c:pt>
                <c:pt idx="1463">
                  <c:v>0.92102175801987096</c:v>
                </c:pt>
                <c:pt idx="1464">
                  <c:v>0.87677893124924455</c:v>
                </c:pt>
                <c:pt idx="1465">
                  <c:v>0.96526458479049693</c:v>
                </c:pt>
                <c:pt idx="1466">
                  <c:v>1.2241020722761347</c:v>
                </c:pt>
                <c:pt idx="1467">
                  <c:v>1.2620492939131394</c:v>
                </c:pt>
                <c:pt idx="1468">
                  <c:v>1.3054708988254358</c:v>
                </c:pt>
                <c:pt idx="1469">
                  <c:v>1.3776754020078459</c:v>
                </c:pt>
                <c:pt idx="1470">
                  <c:v>1.5795669367067351</c:v>
                </c:pt>
                <c:pt idx="1471">
                  <c:v>1.7616103877485063</c:v>
                </c:pt>
                <c:pt idx="1472">
                  <c:v>1.9132668030076514</c:v>
                </c:pt>
                <c:pt idx="1473">
                  <c:v>2.3164276846001983</c:v>
                </c:pt>
                <c:pt idx="1474">
                  <c:v>2.3555923058392341</c:v>
                </c:pt>
                <c:pt idx="1475">
                  <c:v>2.3170080273507874</c:v>
                </c:pt>
                <c:pt idx="1476">
                  <c:v>2.3170080273507874</c:v>
                </c:pt>
                <c:pt idx="1477">
                  <c:v>2.3170080273507874</c:v>
                </c:pt>
                <c:pt idx="1478">
                  <c:v>2.3170080273507874</c:v>
                </c:pt>
                <c:pt idx="1479">
                  <c:v>2.3170080273507874</c:v>
                </c:pt>
                <c:pt idx="1480">
                  <c:v>2.0963704244948662</c:v>
                </c:pt>
                <c:pt idx="1481">
                  <c:v>1.7721817703266904</c:v>
                </c:pt>
                <c:pt idx="1482">
                  <c:v>1.7721817703266904</c:v>
                </c:pt>
                <c:pt idx="1483">
                  <c:v>1.7721817703266904</c:v>
                </c:pt>
                <c:pt idx="1484">
                  <c:v>1.7721817703266904</c:v>
                </c:pt>
                <c:pt idx="1485">
                  <c:v>1.7721817703266904</c:v>
                </c:pt>
                <c:pt idx="1486">
                  <c:v>1.5952265316871159</c:v>
                </c:pt>
                <c:pt idx="1487">
                  <c:v>1.5785201146702732</c:v>
                </c:pt>
                <c:pt idx="1488">
                  <c:v>1.5952265316871159</c:v>
                </c:pt>
                <c:pt idx="1489">
                  <c:v>1.6891842652721472</c:v>
                </c:pt>
                <c:pt idx="1490">
                  <c:v>1.6891842652721472</c:v>
                </c:pt>
                <c:pt idx="1491">
                  <c:v>1.7810382587422955</c:v>
                </c:pt>
                <c:pt idx="1492">
                  <c:v>1.7810382587422955</c:v>
                </c:pt>
                <c:pt idx="1493">
                  <c:v>1.6891842652721472</c:v>
                </c:pt>
                <c:pt idx="1494">
                  <c:v>1.4644037372441092</c:v>
                </c:pt>
                <c:pt idx="1495">
                  <c:v>1.4644037372441092</c:v>
                </c:pt>
                <c:pt idx="1496">
                  <c:v>1.4644037372441092</c:v>
                </c:pt>
                <c:pt idx="1497">
                  <c:v>1.4832574889992018</c:v>
                </c:pt>
                <c:pt idx="1498">
                  <c:v>1.5746564653325861</c:v>
                </c:pt>
                <c:pt idx="1499">
                  <c:v>1.4494048041581631</c:v>
                </c:pt>
                <c:pt idx="1500">
                  <c:v>1.3241531429837423</c:v>
                </c:pt>
                <c:pt idx="1501">
                  <c:v>1.3612482653020237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225-A548-892B-F57CECF3AF87}"/>
            </c:ext>
          </c:extLst>
        </c:ser>
        <c:marker val="1"/>
        <c:axId val="115520640"/>
        <c:axId val="115522176"/>
      </c:lineChart>
      <c:catAx>
        <c:axId val="1155206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522176"/>
        <c:crosses val="autoZero"/>
        <c:auto val="1"/>
        <c:lblAlgn val="ctr"/>
        <c:lblOffset val="100"/>
        <c:tickLblSkip val="100"/>
        <c:tickMarkSkip val="100"/>
      </c:catAx>
      <c:valAx>
        <c:axId val="115522176"/>
        <c:scaling>
          <c:orientation val="minMax"/>
        </c:scaling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.0" sourceLinked="0"/>
        <c:maj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520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>
            <a:extLst>
              <a:ext uri="{FF2B5EF4-FFF2-40B4-BE49-F238E27FC236}">
                <a16:creationId xmlns="" xmlns:a16="http://schemas.microsoft.com/office/drawing/2014/main" id="{AA72B702-9473-95E4-DFA8-5C7AF4F9C6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An Economic History of Europe: Knowledge, Institutions and Welfare, Prehistory to the Present (3rd edition)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="" xmlns:a16="http://schemas.microsoft.com/office/drawing/2014/main" id="{2D0B152C-AED5-5B0C-7826-4880D6B52B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3CB53-12B7-7143-AD70-E1B057502DA7}" type="datetimeFigureOut">
              <a:rPr lang="en-US" smtClean="0"/>
              <a:pPr/>
              <a:t>8/20/2025</a:t>
            </a:fld>
            <a:endParaRPr lang="en-US" dirty="0"/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76B226ED-3BEC-FA50-A251-9C6A0AD348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Authors: Karl Gunnar Persson, Markus Lampe, Paul Sharp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9888BB64-DA78-5EEA-30C8-CE79395547B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60569-E015-7644-81BC-2279ECE623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9158448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An Economic History of Europe: Knowledge, Institutions and Welfare, Prehistory to the Present (3rd edition)</a:t>
            </a:r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9E72A-A7F3-1C4B-B2E7-A342F70D80B4}" type="datetimeFigureOut">
              <a:rPr lang="en-US" smtClean="0"/>
              <a:pPr/>
              <a:t>8/20/2025</a:t>
            </a:fld>
            <a:endParaRPr lang="en-US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Authors: Karl Gunnar Persson, Markus Lampe, Paul Sharp</a:t>
            </a:r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E13F49-76AD-9347-BCBF-2347E61C997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1073760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5E59DC4-01E6-ED60-2CE8-37AB8B8063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Undertitel 2">
            <a:extLst>
              <a:ext uri="{FF2B5EF4-FFF2-40B4-BE49-F238E27FC236}">
                <a16:creationId xmlns="" xmlns:a16="http://schemas.microsoft.com/office/drawing/2014/main" id="{7A2EFF8F-54E5-31DB-C091-213711FCF3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133EA79D-D49A-FD9B-B68D-FBEC64C0A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1A772-10FF-E54C-989D-AA9C3096FC20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2994C012-9B19-1B3E-E30A-2D903E9A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26BC85AA-D720-ADA7-975A-6A303FD89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36634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6511FDB-3AE6-BEFE-2B11-765ADA42D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C114CE39-E36C-40C8-ADD8-D0A23A22C7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4EE00C1F-55D1-3DC0-5531-B22564FE7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9A62-4F43-C249-9B59-7C7EB259A743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CD1667D3-467F-30B8-24CF-C905E4D2E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888579D5-69DD-ED53-0EF5-B2B9C6B4E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5740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F2AB719-45D3-4228-E64C-7CAFC7388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="" xmlns:a16="http://schemas.microsoft.com/office/drawing/2014/main" id="{D5EA686D-81FE-0511-FD73-1D862B5FF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AF085AA4-2991-B1D0-315D-C59032CB5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3AA05-600F-C744-A7A6-D47EE9EC5707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E4C529B5-18BA-CA8C-4602-EBC6276A1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3086F740-56D3-C9C9-6E09-0987383CE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89833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362F8E04-3ECE-8A2D-D9DE-093F4A95F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F9259BBC-AD76-7A78-3EEE-A7CCF49F34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indhold 3">
            <a:extLst>
              <a:ext uri="{FF2B5EF4-FFF2-40B4-BE49-F238E27FC236}">
                <a16:creationId xmlns="" xmlns:a16="http://schemas.microsoft.com/office/drawing/2014/main" id="{884D005E-E081-D0AB-A4C0-A94C84192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dato 4">
            <a:extLst>
              <a:ext uri="{FF2B5EF4-FFF2-40B4-BE49-F238E27FC236}">
                <a16:creationId xmlns="" xmlns:a16="http://schemas.microsoft.com/office/drawing/2014/main" id="{78472124-3703-D005-FD36-ACDF6FCF4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926B4-5D71-B540-9490-B3CD18D46922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6" name="Pladsholder til sidefod 5">
            <a:extLst>
              <a:ext uri="{FF2B5EF4-FFF2-40B4-BE49-F238E27FC236}">
                <a16:creationId xmlns="" xmlns:a16="http://schemas.microsoft.com/office/drawing/2014/main" id="{DAA4488A-2143-0507-932C-CBC394216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="" xmlns:a16="http://schemas.microsoft.com/office/drawing/2014/main" id="{8C5DAC70-6BCF-7D67-E845-D567721B3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37493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4FCE7BC8-B17E-C598-6353-93BFD837E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="" xmlns:a16="http://schemas.microsoft.com/office/drawing/2014/main" id="{272C0C17-7C3D-C54B-49D6-9BF3239F3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="" xmlns:a16="http://schemas.microsoft.com/office/drawing/2014/main" id="{4D2023A4-BE2E-B0A0-1712-CFD55BB6B4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tekst 4">
            <a:extLst>
              <a:ext uri="{FF2B5EF4-FFF2-40B4-BE49-F238E27FC236}">
                <a16:creationId xmlns="" xmlns:a16="http://schemas.microsoft.com/office/drawing/2014/main" id="{3DF51654-B246-11CD-16DC-387E07E423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="" xmlns:a16="http://schemas.microsoft.com/office/drawing/2014/main" id="{CCA52A3C-CD8F-42E8-BE1E-906FFDD631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7" name="Pladsholder til dato 6">
            <a:extLst>
              <a:ext uri="{FF2B5EF4-FFF2-40B4-BE49-F238E27FC236}">
                <a16:creationId xmlns="" xmlns:a16="http://schemas.microsoft.com/office/drawing/2014/main" id="{C24D4C2A-BD5D-7A09-52E5-A3F0CBCC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FAA87-FA04-6142-ADAB-B9CEA765D58C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8" name="Pladsholder til sidefod 7">
            <a:extLst>
              <a:ext uri="{FF2B5EF4-FFF2-40B4-BE49-F238E27FC236}">
                <a16:creationId xmlns="" xmlns:a16="http://schemas.microsoft.com/office/drawing/2014/main" id="{54416B27-3DAE-3A9A-EEDA-99C95043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9" name="Pladsholder til slidenummer 8">
            <a:extLst>
              <a:ext uri="{FF2B5EF4-FFF2-40B4-BE49-F238E27FC236}">
                <a16:creationId xmlns="" xmlns:a16="http://schemas.microsoft.com/office/drawing/2014/main" id="{07DB31F3-853C-17AC-A445-9416FF4F6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15221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BBF04E4-980F-DAA5-6E44-D7511ACE8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dato 2">
            <a:extLst>
              <a:ext uri="{FF2B5EF4-FFF2-40B4-BE49-F238E27FC236}">
                <a16:creationId xmlns="" xmlns:a16="http://schemas.microsoft.com/office/drawing/2014/main" id="{9C9ED6F4-0DA1-19BF-DD59-7EE19835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79AA2-3F1C-084B-A024-08495C9AB8D7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10D6A181-8EC1-9483-F506-9EAFF6926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A7C0A08D-9B90-4365-2402-6F812CC25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7341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="" xmlns:a16="http://schemas.microsoft.com/office/drawing/2014/main" id="{66921B39-13A3-C87C-B2C2-C3CB08987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22B5-A8FD-CF40-B875-60C53D14F2D9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3" name="Pladsholder til sidefod 2">
            <a:extLst>
              <a:ext uri="{FF2B5EF4-FFF2-40B4-BE49-F238E27FC236}">
                <a16:creationId xmlns="" xmlns:a16="http://schemas.microsoft.com/office/drawing/2014/main" id="{5C2CBACB-02EF-C005-367D-5CB3E911E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="" xmlns:a16="http://schemas.microsoft.com/office/drawing/2014/main" id="{989594EE-10DF-92BB-35B7-E46638762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49414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14D9459-A444-9785-E0BD-6077DF791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14DE5BEA-84D0-CA83-F8AA-0E2C348EB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="" xmlns:a16="http://schemas.microsoft.com/office/drawing/2014/main" id="{49A44217-304C-37C5-6F4F-E5C33626FB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="" xmlns:a16="http://schemas.microsoft.com/office/drawing/2014/main" id="{7738A9EB-0F88-2053-2C96-81B7B23AF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DA5E3-54C0-994D-90F9-8054A4514506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6" name="Pladsholder til sidefod 5">
            <a:extLst>
              <a:ext uri="{FF2B5EF4-FFF2-40B4-BE49-F238E27FC236}">
                <a16:creationId xmlns="" xmlns:a16="http://schemas.microsoft.com/office/drawing/2014/main" id="{FC2AB09D-721E-6C0D-4A14-468C49DC6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="" xmlns:a16="http://schemas.microsoft.com/office/drawing/2014/main" id="{8C73F42C-D3A2-A399-A3A6-9FF42C750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23177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27154BF-D763-BD39-3125-B2FA361DA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billede 2">
            <a:extLst>
              <a:ext uri="{FF2B5EF4-FFF2-40B4-BE49-F238E27FC236}">
                <a16:creationId xmlns="" xmlns:a16="http://schemas.microsoft.com/office/drawing/2014/main" id="{A6B5BDA4-B26F-2769-C9A5-CECAD5C7C8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Pladsholder til tekst 3">
            <a:extLst>
              <a:ext uri="{FF2B5EF4-FFF2-40B4-BE49-F238E27FC236}">
                <a16:creationId xmlns="" xmlns:a16="http://schemas.microsoft.com/office/drawing/2014/main" id="{94BCFBFF-F738-3EBF-DB42-5CBBF5BA2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="" xmlns:a16="http://schemas.microsoft.com/office/drawing/2014/main" id="{CDD577D7-B4DA-D515-0916-B1F011BE4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1A61C-16C1-5B48-8435-3138C1B45083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6" name="Pladsholder til sidefod 5">
            <a:extLst>
              <a:ext uri="{FF2B5EF4-FFF2-40B4-BE49-F238E27FC236}">
                <a16:creationId xmlns="" xmlns:a16="http://schemas.microsoft.com/office/drawing/2014/main" id="{3D83937D-5307-4D7E-7E44-9E8F74552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="" xmlns:a16="http://schemas.microsoft.com/office/drawing/2014/main" id="{4F356ED0-0E4E-7021-CEFF-877A61AA1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0553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D4F2238-90F7-F5CD-C2E1-FC2F281E9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="" xmlns:a16="http://schemas.microsoft.com/office/drawing/2014/main" id="{0D92CDCE-A316-F0DC-F537-E9F3AC830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85D7DB9E-95DB-4017-0A86-2C411655B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DB6DE-A7A6-0248-A15C-2F450F8BE2ED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3791A649-E7CD-CF14-B29E-5974DD2BE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3F5244D4-82C3-BA57-AACC-3C7345885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27242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="" xmlns:a16="http://schemas.microsoft.com/office/drawing/2014/main" id="{46E7D9E7-232C-CF42-ED61-0182359E1E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="" xmlns:a16="http://schemas.microsoft.com/office/drawing/2014/main" id="{77A241CF-AB0A-2357-C666-CA9381E9E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A0DB5C08-B848-3F10-582C-207441B2E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DDF98-D58E-B94F-8F00-116852DD5472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E7777886-669D-E9C5-1464-1D197BA53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76B34D67-C8E1-3605-0091-DACA7E0DD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00869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="" xmlns:a16="http://schemas.microsoft.com/office/drawing/2014/main" id="{1D250F46-E602-D4EE-6F0F-84A757ED2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="" xmlns:a16="http://schemas.microsoft.com/office/drawing/2014/main" id="{0B6EB48B-CE95-E975-E5E6-4A0C9D9D1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="" xmlns:a16="http://schemas.microsoft.com/office/drawing/2014/main" id="{83A1EB08-2E30-699F-1F73-6E686A111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85FB5D-62FC-FC42-A9E8-BF84C6432896}" type="datetime1">
              <a:rPr lang="da-DK" smtClean="0"/>
              <a:pPr/>
              <a:t>20-08-2025</a:t>
            </a:fld>
            <a:endParaRPr lang="en-US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="" xmlns:a16="http://schemas.microsoft.com/office/drawing/2014/main" id="{9A932CC8-D83E-43ED-F0EF-9F12181416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="" xmlns:a16="http://schemas.microsoft.com/office/drawing/2014/main" id="{31CE932E-CBC8-4D59-D68B-5A505D285A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4FD003-36DC-EA4D-B2FC-BECB9CEBE4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3898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E7C02334-1F2D-61B3-824B-5C9AA6463E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Europe from Obscurity to Economic Recovery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="" xmlns:a16="http://schemas.microsoft.com/office/drawing/2014/main" id="{4498E6DC-7E99-C782-8BA2-D12123FE38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/>
              <a:t>An Economic History of Europe: Knowledge, Institutions and Welfare, Prehistory to the Present (3rd edition)</a:t>
            </a:r>
          </a:p>
          <a:p>
            <a:endParaRPr lang="en-GB" dirty="0"/>
          </a:p>
          <a:p>
            <a:r>
              <a:rPr lang="en-GB" dirty="0"/>
              <a:t>Karl Gunnar Persson, Markus Lampe, Paul Sharp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586472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1410031-D3D1-8522-EBF6-02389FF4F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Light in the </a:t>
            </a:r>
            <a:r>
              <a:rPr lang="en-US" sz="4000" dirty="0" smtClean="0"/>
              <a:t>‘Dark Ages’</a:t>
            </a:r>
            <a:endParaRPr lang="en-US" sz="40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7E950972-51D5-15D7-CF7C-EB367E204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Post-Roman period often seen as a time of decline</a:t>
            </a:r>
          </a:p>
          <a:p>
            <a:pPr lvl="0"/>
            <a:r>
              <a:rPr lang="en-US" sz="2400" dirty="0"/>
              <a:t>Recent research shows nuanced recovery after initial collapse</a:t>
            </a:r>
          </a:p>
          <a:p>
            <a:pPr lvl="0"/>
            <a:r>
              <a:rPr lang="en-US" sz="2400" dirty="0"/>
              <a:t>Population fell, trade routes disrupted, infrastructure decayed</a:t>
            </a:r>
          </a:p>
          <a:p>
            <a:pPr lvl="0"/>
            <a:r>
              <a:rPr lang="en-US" sz="2400" dirty="0"/>
              <a:t>Gradual revival from 8th–9th centuries CE onward</a:t>
            </a:r>
          </a:p>
          <a:p>
            <a:pPr lvl="0"/>
            <a:r>
              <a:rPr lang="en-US" sz="2400" dirty="0"/>
              <a:t>New power </a:t>
            </a:r>
            <a:r>
              <a:rPr lang="en-GB" sz="2400" dirty="0"/>
              <a:t>centres</a:t>
            </a:r>
            <a:r>
              <a:rPr lang="en-US" sz="2400" dirty="0"/>
              <a:t> emerged in Western &amp; Central Europe</a:t>
            </a:r>
          </a:p>
          <a:p>
            <a:pPr lvl="0"/>
            <a:r>
              <a:rPr lang="en-US" sz="2400" dirty="0"/>
              <a:t>Spread of coinage and institutions paved the way for growth</a:t>
            </a:r>
          </a:p>
          <a:p>
            <a:pPr lvl="0"/>
            <a:r>
              <a:rPr lang="en-US" sz="2400" dirty="0"/>
              <a:t>Muslim world and Byzantine empire often more advanced at this time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1978BDC9-3DC4-1BF2-E3FB-2AE56B87B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EE751D7E-B29B-8B84-7F60-7E877BD5B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85285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CE94A5CB-558C-0D6A-1B18-64E6093AC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Gains from Division of </a:t>
            </a:r>
            <a:r>
              <a:rPr lang="en-GB" sz="4000" dirty="0"/>
              <a:t>Labour</a:t>
            </a:r>
            <a:r>
              <a:rPr lang="en-US" sz="4000" dirty="0"/>
              <a:t> (Adam Smith Revisited)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F92D8562-AACF-F8C7-1742-9C6EBC8FB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6302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Subdividing production tasks raises efficiency</a:t>
            </a:r>
          </a:p>
          <a:p>
            <a:r>
              <a:rPr lang="en-GB" sz="2400" dirty="0"/>
              <a:t>Specialisation</a:t>
            </a:r>
            <a:r>
              <a:rPr lang="en-US" sz="2400" dirty="0"/>
              <a:t> increases skill via repetition </a:t>
            </a:r>
            <a:r>
              <a:rPr lang="en-US" sz="2400" dirty="0" smtClean="0"/>
              <a:t>(‘economies </a:t>
            </a:r>
            <a:r>
              <a:rPr lang="en-US" sz="2400" dirty="0"/>
              <a:t>of </a:t>
            </a:r>
            <a:r>
              <a:rPr lang="en-US" sz="2400" dirty="0" smtClean="0"/>
              <a:t>practice’)</a:t>
            </a:r>
            <a:endParaRPr lang="en-US" sz="2400" dirty="0"/>
          </a:p>
          <a:p>
            <a:r>
              <a:rPr lang="en-US" sz="2400" dirty="0"/>
              <a:t>Households shift from self-sufficiency to partial/full </a:t>
            </a:r>
            <a:r>
              <a:rPr lang="en-GB" sz="2400" dirty="0"/>
              <a:t>specialisation</a:t>
            </a:r>
          </a:p>
          <a:p>
            <a:r>
              <a:rPr lang="en-US" sz="2400" dirty="0"/>
              <a:t>Surplus production exchanged in markets</a:t>
            </a:r>
          </a:p>
          <a:p>
            <a:r>
              <a:rPr lang="en-US" sz="2400" dirty="0"/>
              <a:t>Stimulates urban growth and crafts </a:t>
            </a:r>
            <a:r>
              <a:rPr lang="en-GB" sz="2400" dirty="0"/>
              <a:t>specialisation</a:t>
            </a:r>
          </a:p>
          <a:p>
            <a:r>
              <a:rPr lang="en-US" sz="2400" dirty="0"/>
              <a:t>Requires trust, contract enforcement, property rights</a:t>
            </a:r>
          </a:p>
          <a:p>
            <a:r>
              <a:rPr lang="en-US" sz="2400" dirty="0"/>
              <a:t>Sets stage for sustained, though slow, growth in pre-industrial Europe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EECC0B49-632C-5E4E-4A33-78FC2869D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6698912C-5479-949B-6F15-4CDCCDBFC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642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13E89CC-F105-5DE7-5A53-EBBC5D2AB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Division of </a:t>
            </a:r>
            <a:r>
              <a:rPr lang="en-GB" sz="4000" dirty="0"/>
              <a:t>Labour</a:t>
            </a:r>
            <a:r>
              <a:rPr lang="en-US" sz="4000" dirty="0"/>
              <a:t> is Constrained by Demand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FF856BBB-76D5-57B5-4D96-9B9A869B8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Smith’s insight: </a:t>
            </a:r>
            <a:r>
              <a:rPr lang="en-US" sz="2400" dirty="0" smtClean="0"/>
              <a:t>‘extent </a:t>
            </a:r>
            <a:r>
              <a:rPr lang="en-US" sz="2400" dirty="0"/>
              <a:t>of the </a:t>
            </a:r>
            <a:r>
              <a:rPr lang="en-US" sz="2400" dirty="0" smtClean="0"/>
              <a:t>market’ </a:t>
            </a:r>
            <a:r>
              <a:rPr lang="en-US" sz="2400" dirty="0"/>
              <a:t>limits </a:t>
            </a:r>
            <a:r>
              <a:rPr lang="en-GB" sz="2400" dirty="0"/>
              <a:t>specialisation</a:t>
            </a:r>
          </a:p>
          <a:p>
            <a:pPr lvl="0"/>
            <a:r>
              <a:rPr lang="en-US" sz="2400" dirty="0"/>
              <a:t>Insufficient demand → fewer incentives to </a:t>
            </a:r>
            <a:r>
              <a:rPr lang="en-GB" sz="2400" dirty="0"/>
              <a:t>specialise</a:t>
            </a:r>
          </a:p>
          <a:p>
            <a:pPr lvl="0"/>
            <a:r>
              <a:rPr lang="en-US" sz="2400" dirty="0"/>
              <a:t>Population decline after Roman Empire broke links, shrank markets</a:t>
            </a:r>
          </a:p>
          <a:p>
            <a:pPr lvl="0"/>
            <a:r>
              <a:rPr lang="en-US" sz="2400" dirty="0"/>
              <a:t>Restoring social/political order fosters larger markets</a:t>
            </a:r>
          </a:p>
          <a:p>
            <a:pPr lvl="0"/>
            <a:r>
              <a:rPr lang="en-US" sz="2400" dirty="0"/>
              <a:t>Transport infrastructure crucial for extending reach of trade</a:t>
            </a:r>
          </a:p>
          <a:p>
            <a:pPr lvl="0"/>
            <a:r>
              <a:rPr lang="en-US" sz="2400" dirty="0"/>
              <a:t>Monetary systems facilitate exchange beyond barter</a:t>
            </a:r>
          </a:p>
          <a:p>
            <a:pPr lvl="0"/>
            <a:r>
              <a:rPr lang="en-US" sz="2400" dirty="0"/>
              <a:t>Growth </a:t>
            </a:r>
            <a:r>
              <a:rPr lang="en-GB" sz="2400" dirty="0"/>
              <a:t>stalls</a:t>
            </a:r>
            <a:r>
              <a:rPr lang="en-US" sz="2400" dirty="0"/>
              <a:t> when division of </a:t>
            </a:r>
            <a:r>
              <a:rPr lang="en-GB" sz="2400" dirty="0"/>
              <a:t>labour</a:t>
            </a:r>
            <a:r>
              <a:rPr lang="en-US" sz="2400" dirty="0"/>
              <a:t> regresses or is reversed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58C8C94A-364A-DC8F-08B2-29DE40E28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E82D460E-3EE3-6FA6-800E-E2A676DDD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52504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18234FE-BEA1-4E38-4BC2-B8B0DB109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Division of </a:t>
            </a:r>
            <a:r>
              <a:rPr lang="en-GB" sz="4000" dirty="0"/>
              <a:t>Labour</a:t>
            </a:r>
            <a:r>
              <a:rPr lang="en-US" sz="4000" dirty="0"/>
              <a:t> Promotes Technological Change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3F385ECC-F266-7C04-45D3-1E5C2ACFD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Repetition and scale encourage incremental innovation</a:t>
            </a:r>
          </a:p>
          <a:p>
            <a:pPr lvl="0"/>
            <a:r>
              <a:rPr lang="en-US" sz="2400" dirty="0"/>
              <a:t>Artisans improve skills, develop </a:t>
            </a:r>
            <a:r>
              <a:rPr lang="en-GB" sz="2400" dirty="0"/>
              <a:t>specialised</a:t>
            </a:r>
            <a:r>
              <a:rPr lang="en-US" sz="2400" dirty="0"/>
              <a:t> tools</a:t>
            </a:r>
          </a:p>
          <a:p>
            <a:pPr lvl="0"/>
            <a:r>
              <a:rPr lang="en-US" sz="2400" dirty="0"/>
              <a:t>Knowledge passes across generations, can be lost if demand falls</a:t>
            </a:r>
          </a:p>
          <a:p>
            <a:pPr lvl="0"/>
            <a:r>
              <a:rPr lang="en-US" sz="2400" dirty="0"/>
              <a:t>Large-scale workshops arise only if markets can absorb output</a:t>
            </a:r>
          </a:p>
          <a:p>
            <a:pPr lvl="0"/>
            <a:r>
              <a:rPr lang="en-US" sz="2400" dirty="0"/>
              <a:t>Tech progress raises output per worker, can offset resource limits</a:t>
            </a:r>
          </a:p>
          <a:p>
            <a:pPr lvl="0"/>
            <a:r>
              <a:rPr lang="en-US" sz="2400" dirty="0"/>
              <a:t>But war, epidemics, or fractured markets can cause setbacks</a:t>
            </a:r>
          </a:p>
          <a:p>
            <a:pPr lvl="0"/>
            <a:r>
              <a:rPr lang="en-US" sz="2400" dirty="0"/>
              <a:t>Economic revival often hinged on re-establishing secure trade routes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1FB1BE8F-48A3-0326-CEC5-A2556BB68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E6501D2B-7BC4-E981-9D97-8C7DBC93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48452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AE2F2AB-6A0C-3E4C-D42B-27F499D2F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Gains from Division of </a:t>
            </a:r>
            <a:r>
              <a:rPr lang="en-GB" sz="4000" dirty="0"/>
              <a:t>Labour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7B611E52-44D8-BCD8-7741-1FAF5C869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871B45D3-4B21-2FDD-5A2C-A26B1ECA4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4">
            <a:extLst>
              <a:ext uri="{FF2B5EF4-FFF2-40B4-BE49-F238E27FC236}">
                <a16:creationId xmlns="" xmlns:a16="http://schemas.microsoft.com/office/drawing/2014/main" id="{5E94131D-55F7-9B62-5039-82D0B0FBC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735" y="1857283"/>
            <a:ext cx="5426529" cy="43324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9367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58CD9B2-13E2-EF93-A9FF-FF8A9523B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E3CDA81-C536-BF9B-571A-DFAF7E710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Virtuous and Vicious Processes in Technological Progress/Regress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7188318A-25B4-0189-2E93-4FB32CD12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6DB5D3DF-F280-E88A-A6EC-D143F0589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FD63742C-B1D4-6606-59BE-D77021AB6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385" y="1847850"/>
            <a:ext cx="5253230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50329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E046D11E-F958-BAA0-5C30-CBBAD35D1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Economic Renaissance (9th to 15th Centuries)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47965983-7757-E5AE-67E7-A7AF9FA98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Population began rising again, spurring market growth</a:t>
            </a:r>
          </a:p>
          <a:p>
            <a:pPr lvl="0"/>
            <a:r>
              <a:rPr lang="en-US" sz="2400" dirty="0"/>
              <a:t>Political consolidation improved security for trade</a:t>
            </a:r>
          </a:p>
          <a:p>
            <a:pPr lvl="0"/>
            <a:r>
              <a:rPr lang="en-US" sz="2400" dirty="0"/>
              <a:t>Long-distance networks formed (e.g. Champagne fairs)</a:t>
            </a:r>
          </a:p>
          <a:p>
            <a:pPr lvl="0"/>
            <a:r>
              <a:rPr lang="en-US" sz="2400" dirty="0"/>
              <a:t>Monetary systems regained stability, silver coinage spread</a:t>
            </a:r>
          </a:p>
          <a:p>
            <a:pPr lvl="0"/>
            <a:r>
              <a:rPr lang="en-US" sz="2400" dirty="0"/>
              <a:t>Medieval revival: re-</a:t>
            </a:r>
            <a:r>
              <a:rPr lang="en-GB" sz="2400" dirty="0"/>
              <a:t>urbanisation</a:t>
            </a:r>
            <a:r>
              <a:rPr lang="en-US" sz="2400" dirty="0"/>
              <a:t>, growing demand for non-food goods</a:t>
            </a:r>
          </a:p>
          <a:p>
            <a:pPr lvl="0"/>
            <a:r>
              <a:rPr lang="en-US" sz="2400" dirty="0"/>
              <a:t>Regions with stable institutions, e.g. northern Italy, led commerce</a:t>
            </a:r>
          </a:p>
          <a:p>
            <a:pPr lvl="0"/>
            <a:r>
              <a:rPr lang="en-US" sz="2400" dirty="0"/>
              <a:t>Eventually set the stage for the later commercial revolution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B51AC99B-EFDE-AE44-79A4-579BD4379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7224A830-7444-7963-FB51-1A3ADD96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019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39448A09-180E-FF9D-7752-1317D560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Restoration of Monetary Systems and Trade Routes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04BBA6B2-077B-AACE-F773-4DC2825EF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Post-Roman collapse saw limited coinage, reliance on barter</a:t>
            </a:r>
          </a:p>
          <a:p>
            <a:r>
              <a:rPr lang="en-US" sz="2400" dirty="0"/>
              <a:t>Lead-silver mining revived from ~8th century, boosting silver currency</a:t>
            </a:r>
          </a:p>
          <a:p>
            <a:r>
              <a:rPr lang="en-US" sz="2400" dirty="0" smtClean="0"/>
              <a:t>‘Carolingian’ </a:t>
            </a:r>
            <a:r>
              <a:rPr lang="en-US" sz="2400" dirty="0"/>
              <a:t>standard briefly unified coinage, then fragmented</a:t>
            </a:r>
          </a:p>
          <a:p>
            <a:r>
              <a:rPr lang="en-US" sz="2400" dirty="0"/>
              <a:t>Italian cities became major nodes for finance and maritime trade</a:t>
            </a:r>
          </a:p>
          <a:p>
            <a:r>
              <a:rPr lang="en-US" sz="2400" dirty="0"/>
              <a:t>Overland routes linked Mediterranean with northern Europe</a:t>
            </a:r>
          </a:p>
          <a:p>
            <a:r>
              <a:rPr lang="en-US" sz="2400" dirty="0"/>
              <a:t>Markets required uniform measures, stable coin weights</a:t>
            </a:r>
          </a:p>
          <a:p>
            <a:r>
              <a:rPr lang="en-US" sz="2400" dirty="0"/>
              <a:t>Fairs offered legal services to handle contracts &amp; disputes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81F6795A-87C4-4F2D-9EFF-E3C66734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FDE0BAB0-04E3-DEE6-6EF4-370B30A36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62282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7DD2DAD-771B-1CB5-C831-CA9967EB4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A230E71-6736-441D-A3DC-368BBE5B4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Lead deposition in Greenland ice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44AB15E2-FEED-4125-2E91-3C5C737F3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699C649A-77F1-81FE-089E-1D62C3D33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6" name="Diagramm 1">
            <a:extLst>
              <a:ext uri="{FF2B5EF4-FFF2-40B4-BE49-F238E27FC236}">
                <a16:creationId xmlns="" xmlns:a16="http://schemas.microsoft.com/office/drawing/2014/main" id="{D84406E5-C4E3-4E9A-9C07-661DE555D2B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730928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813A4E6-BA7E-383E-35C0-1E80340E5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10EE9F4A-655D-1FFD-140E-3D5248F69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Merchant Communications in the Early Centuries of European Revival 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F34C7536-D9EC-EC91-2318-4B8F5A7C7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CE5DB7FE-CA86-82C9-1EB7-CAD94C912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" name="Image 787">
            <a:extLst>
              <a:ext uri="{FF2B5EF4-FFF2-40B4-BE49-F238E27FC236}">
                <a16:creationId xmlns="" xmlns:a16="http://schemas.microsoft.com/office/drawing/2014/main" id="{8618AB0B-4E87-1CAF-45E2-0B5CB34EBA5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972560" y="435560"/>
            <a:ext cx="4246880" cy="71989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6231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E7D6FDB-4129-021F-369F-662864941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1A21B927-2509-D5CE-B901-99182EBC3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Spread of Plague Within Europe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(</a:t>
            </a:r>
            <a:r>
              <a:rPr lang="en-US" sz="4000" dirty="0"/>
              <a:t>1347–1350)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3939BDD1-8981-D5DC-CD7D-C73874279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3AD96CB8-7B7E-D469-AB6C-F01B44158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012AFEE0-874F-5962-6603-A0579A12F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327" y="1730782"/>
            <a:ext cx="7547345" cy="44890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36153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F9E0827-02D8-E585-25B3-6FC1F6F3C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Urbanisation</a:t>
            </a:r>
            <a:r>
              <a:rPr lang="en-US" sz="4000" dirty="0"/>
              <a:t> as a Measure of Progress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8B35ED0D-4CC6-04B9-9042-4AD9C627F8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Roman urban heritage declined, then partial recovery</a:t>
            </a:r>
          </a:p>
          <a:p>
            <a:r>
              <a:rPr lang="en-US" sz="2400" dirty="0"/>
              <a:t>Cities grow again from 10th century: hubs for trade &amp; crafts</a:t>
            </a:r>
          </a:p>
          <a:p>
            <a:r>
              <a:rPr lang="en-US" sz="2400" dirty="0"/>
              <a:t>Non-food producers signal higher per capita income</a:t>
            </a:r>
          </a:p>
          <a:p>
            <a:r>
              <a:rPr lang="en-US" sz="2400" dirty="0"/>
              <a:t>Growing demand for textiles, metal goods, luxuries</a:t>
            </a:r>
          </a:p>
          <a:p>
            <a:r>
              <a:rPr lang="en-US" sz="2400" dirty="0"/>
              <a:t>Northern Italy and Flanders become especially </a:t>
            </a:r>
            <a:r>
              <a:rPr lang="en-GB" sz="2400" dirty="0"/>
              <a:t>urbanised</a:t>
            </a:r>
          </a:p>
          <a:p>
            <a:r>
              <a:rPr lang="en-US" sz="2400" dirty="0"/>
              <a:t>Large cities formed: Paris, London, Venice, Florence</a:t>
            </a:r>
          </a:p>
          <a:p>
            <a:r>
              <a:rPr lang="en-US" sz="2400" dirty="0"/>
              <a:t>Urban share correlates with broader economic development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7EDB8647-CF42-A0BD-7EE9-B04C679EF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32ED62FF-0CCC-E66D-4A47-5EE813D10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36239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54296EF-037E-D454-ABC9-FA4C4C504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14C1344-D451-DB96-1209-8995FCF0E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Increasing Division of </a:t>
            </a:r>
            <a:r>
              <a:rPr lang="en-GB" sz="4000" dirty="0"/>
              <a:t>Labour</a:t>
            </a:r>
            <a:r>
              <a:rPr lang="en-US" sz="4000" dirty="0"/>
              <a:t> as Measured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by </a:t>
            </a:r>
            <a:r>
              <a:rPr lang="en-US" sz="4000" dirty="0"/>
              <a:t>Number of Occupations 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8E866C56-0323-5601-5CD7-865282314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0B1CE442-0956-3461-F549-F5DFEA727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12">
            <a:extLst>
              <a:ext uri="{FF2B5EF4-FFF2-40B4-BE49-F238E27FC236}">
                <a16:creationId xmlns="" xmlns:a16="http://schemas.microsoft.com/office/drawing/2014/main" id="{64DFDE9C-9D04-A5B0-31AC-60ECC1850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408" y="1825625"/>
            <a:ext cx="8251183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89989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6827086-5977-0B25-1485-7DC62BF78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1F9E3033-F031-5AFD-9FE2-7E5D82F4C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Urbanisation</a:t>
            </a:r>
            <a:r>
              <a:rPr lang="en-US" sz="4000" dirty="0"/>
              <a:t> in Europe and China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B81B137F-7D37-F38D-F73F-88DBF7461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13E507BE-B150-17CD-4E99-50DD9AA75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Picture 13">
            <a:extLst>
              <a:ext uri="{FF2B5EF4-FFF2-40B4-BE49-F238E27FC236}">
                <a16:creationId xmlns="" xmlns:a16="http://schemas.microsoft.com/office/drawing/2014/main" id="{0904CA8F-5E5A-0B61-1DDD-01ED9DFF4F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709" y="1847850"/>
            <a:ext cx="8046581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12692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26B4EC1B-B381-F994-B92D-05A59C53E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Production and Technology in the Revival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520DD3A3-D616-222A-99AE-CD4C6B1166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Gradual adoption of water and windmills as </a:t>
            </a:r>
            <a:r>
              <a:rPr lang="en-GB" sz="2400" dirty="0"/>
              <a:t>labour-saving</a:t>
            </a:r>
            <a:r>
              <a:rPr lang="en-US" sz="2400" dirty="0"/>
              <a:t> tech</a:t>
            </a:r>
          </a:p>
          <a:p>
            <a:r>
              <a:rPr lang="en-GB" sz="2400" dirty="0"/>
              <a:t>Mechanised</a:t>
            </a:r>
            <a:r>
              <a:rPr lang="en-US" sz="2400" dirty="0"/>
              <a:t> tasks: milling grain, sawing wood, metal forging</a:t>
            </a:r>
          </a:p>
          <a:p>
            <a:r>
              <a:rPr lang="en-US" sz="2400" dirty="0"/>
              <a:t>Paper-making </a:t>
            </a:r>
            <a:r>
              <a:rPr lang="en-GB" sz="2400" dirty="0"/>
              <a:t>mechanised</a:t>
            </a:r>
            <a:r>
              <a:rPr lang="en-US" sz="2400" dirty="0"/>
              <a:t> with water wheels → cheaper paper</a:t>
            </a:r>
          </a:p>
          <a:p>
            <a:r>
              <a:rPr lang="en-US" sz="2400" dirty="0"/>
              <a:t>Printing with movable type (mid-15th c.) spurred literacy &amp; record-keeping</a:t>
            </a:r>
          </a:p>
          <a:p>
            <a:r>
              <a:rPr lang="en-US" sz="2400" dirty="0"/>
              <a:t>Innovations spread slowly but had lasting impacts</a:t>
            </a:r>
          </a:p>
          <a:p>
            <a:r>
              <a:rPr lang="en-US" sz="2400" dirty="0"/>
              <a:t>Urban workshops became </a:t>
            </a:r>
            <a:r>
              <a:rPr lang="en-GB" sz="2400" dirty="0"/>
              <a:t>centres</a:t>
            </a:r>
            <a:r>
              <a:rPr lang="en-US" sz="2400" dirty="0"/>
              <a:t> for crafts &amp; inventions</a:t>
            </a:r>
          </a:p>
          <a:p>
            <a:r>
              <a:rPr lang="en-US" sz="2400" dirty="0"/>
              <a:t>By 14th–15th centuries, foundation for later industrial breakthroughs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DC65D7CD-62E9-4281-D126-490152A71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B2DAEBD5-4CA8-DBCC-79EC-C4385599C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14866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9BCB018C-1E4D-D23B-05C5-601062EB6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Cost Effectiveness of </a:t>
            </a:r>
            <a:r>
              <a:rPr lang="en-US" sz="4000" dirty="0" smtClean="0"/>
              <a:t>Hand-powered</a:t>
            </a:r>
            <a:br>
              <a:rPr lang="en-US" sz="4000" dirty="0" smtClean="0"/>
            </a:br>
            <a:r>
              <a:rPr lang="en-US" sz="4000" dirty="0" smtClean="0"/>
              <a:t> </a:t>
            </a:r>
            <a:r>
              <a:rPr lang="en-US" sz="4000" dirty="0"/>
              <a:t>vs. Water-powered Mills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93640F28-66A6-83EA-C38D-181F0B97A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1329569E-EE88-AE22-15AD-BA4CD701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16</a:t>
            </a:fld>
            <a:endParaRPr lang="en-US" dirty="0"/>
          </a:p>
        </p:txBody>
      </p:sp>
      <p:cxnSp>
        <p:nvCxnSpPr>
          <p:cNvPr id="6" name="Straight Arrow Connector 4">
            <a:extLst>
              <a:ext uri="{FF2B5EF4-FFF2-40B4-BE49-F238E27FC236}">
                <a16:creationId xmlns="" xmlns:a16="http://schemas.microsoft.com/office/drawing/2014/main" id="{618F0D6F-1768-3DD6-BD68-B4C88C47886C}"/>
              </a:ext>
            </a:extLst>
          </p:cNvPr>
          <p:cNvCxnSpPr/>
          <p:nvPr/>
        </p:nvCxnSpPr>
        <p:spPr>
          <a:xfrm flipV="1">
            <a:off x="1989856" y="1673524"/>
            <a:ext cx="11473" cy="4017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FCEAF4DB-B859-69CC-8AE4-D498B8C153AB}"/>
              </a:ext>
            </a:extLst>
          </p:cNvPr>
          <p:cNvCxnSpPr>
            <a:cxnSpLocks/>
          </p:cNvCxnSpPr>
          <p:nvPr/>
        </p:nvCxnSpPr>
        <p:spPr>
          <a:xfrm>
            <a:off x="1998482" y="5682584"/>
            <a:ext cx="53732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8">
            <a:extLst>
              <a:ext uri="{FF2B5EF4-FFF2-40B4-BE49-F238E27FC236}">
                <a16:creationId xmlns="" xmlns:a16="http://schemas.microsoft.com/office/drawing/2014/main" id="{EA9C4BBE-76D8-2AEB-EFD5-ACFE2EFC943E}"/>
              </a:ext>
            </a:extLst>
          </p:cNvPr>
          <p:cNvSpPr txBox="1"/>
          <p:nvPr/>
        </p:nvSpPr>
        <p:spPr>
          <a:xfrm>
            <a:off x="1159504" y="1988434"/>
            <a:ext cx="838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Unit cost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="" xmlns:a16="http://schemas.microsoft.com/office/drawing/2014/main" id="{71A7C7E4-DF0E-1BD5-779E-2C0840397A4B}"/>
              </a:ext>
            </a:extLst>
          </p:cNvPr>
          <p:cNvSpPr txBox="1"/>
          <p:nvPr/>
        </p:nvSpPr>
        <p:spPr>
          <a:xfrm>
            <a:off x="7052850" y="5749885"/>
            <a:ext cx="164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/>
              <a:t>Aggregate</a:t>
            </a:r>
            <a:r>
              <a:rPr lang="da-DK" dirty="0"/>
              <a:t> demand</a:t>
            </a:r>
          </a:p>
        </p:txBody>
      </p:sp>
      <p:sp>
        <p:nvSpPr>
          <p:cNvPr id="10" name="Oval 13">
            <a:extLst>
              <a:ext uri="{FF2B5EF4-FFF2-40B4-BE49-F238E27FC236}">
                <a16:creationId xmlns="" xmlns:a16="http://schemas.microsoft.com/office/drawing/2014/main" id="{FA97F071-05D9-4336-1B44-D3766CAAF337}"/>
              </a:ext>
            </a:extLst>
          </p:cNvPr>
          <p:cNvSpPr/>
          <p:nvPr/>
        </p:nvSpPr>
        <p:spPr>
          <a:xfrm>
            <a:off x="3233393" y="4242062"/>
            <a:ext cx="179102" cy="19792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1" name="TextBox 14">
            <a:extLst>
              <a:ext uri="{FF2B5EF4-FFF2-40B4-BE49-F238E27FC236}">
                <a16:creationId xmlns="" xmlns:a16="http://schemas.microsoft.com/office/drawing/2014/main" id="{B01B55E2-C4E5-E193-B15C-72C3D3A36BEF}"/>
              </a:ext>
            </a:extLst>
          </p:cNvPr>
          <p:cNvSpPr txBox="1"/>
          <p:nvPr/>
        </p:nvSpPr>
        <p:spPr>
          <a:xfrm flipH="1">
            <a:off x="3335663" y="3912125"/>
            <a:ext cx="226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A</a:t>
            </a:r>
          </a:p>
        </p:txBody>
      </p:sp>
      <p:sp>
        <p:nvSpPr>
          <p:cNvPr id="12" name="TextBox 15">
            <a:extLst>
              <a:ext uri="{FF2B5EF4-FFF2-40B4-BE49-F238E27FC236}">
                <a16:creationId xmlns="" xmlns:a16="http://schemas.microsoft.com/office/drawing/2014/main" id="{522FFFC2-A879-CE5A-6D9B-F8E6374935D4}"/>
              </a:ext>
            </a:extLst>
          </p:cNvPr>
          <p:cNvSpPr txBox="1"/>
          <p:nvPr/>
        </p:nvSpPr>
        <p:spPr>
          <a:xfrm>
            <a:off x="7004115" y="4242062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err="1"/>
              <a:t>Handmill</a:t>
            </a:r>
            <a:endParaRPr lang="da-DK" dirty="0"/>
          </a:p>
        </p:txBody>
      </p:sp>
      <p:sp>
        <p:nvSpPr>
          <p:cNvPr id="13" name="TextBox 16">
            <a:extLst>
              <a:ext uri="{FF2B5EF4-FFF2-40B4-BE49-F238E27FC236}">
                <a16:creationId xmlns="" xmlns:a16="http://schemas.microsoft.com/office/drawing/2014/main" id="{70F3A030-1F96-1ECE-33C9-F26D89D560B1}"/>
              </a:ext>
            </a:extLst>
          </p:cNvPr>
          <p:cNvSpPr txBox="1"/>
          <p:nvPr/>
        </p:nvSpPr>
        <p:spPr>
          <a:xfrm>
            <a:off x="7004116" y="4939645"/>
            <a:ext cx="1103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err="1"/>
              <a:t>Watermill</a:t>
            </a:r>
            <a:endParaRPr lang="da-DK" dirty="0"/>
          </a:p>
        </p:txBody>
      </p:sp>
      <p:sp>
        <p:nvSpPr>
          <p:cNvPr id="14" name="Arc 10">
            <a:extLst>
              <a:ext uri="{FF2B5EF4-FFF2-40B4-BE49-F238E27FC236}">
                <a16:creationId xmlns="" xmlns:a16="http://schemas.microsoft.com/office/drawing/2014/main" id="{014C5F37-ED2B-D05C-C45A-C2BA9E32018C}"/>
              </a:ext>
            </a:extLst>
          </p:cNvPr>
          <p:cNvSpPr/>
          <p:nvPr/>
        </p:nvSpPr>
        <p:spPr>
          <a:xfrm rot="10800000">
            <a:off x="2147976" y="1423357"/>
            <a:ext cx="10314246" cy="3799081"/>
          </a:xfrm>
          <a:prstGeom prst="arc">
            <a:avLst>
              <a:gd name="adj1" fmla="val 16687806"/>
              <a:gd name="adj2" fmla="val 0"/>
            </a:avLst>
          </a:prstGeom>
          <a:ln w="12700"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5" name="Arc 11">
            <a:extLst>
              <a:ext uri="{FF2B5EF4-FFF2-40B4-BE49-F238E27FC236}">
                <a16:creationId xmlns="" xmlns:a16="http://schemas.microsoft.com/office/drawing/2014/main" id="{B114B30C-1811-555A-192F-2365713268A3}"/>
              </a:ext>
            </a:extLst>
          </p:cNvPr>
          <p:cNvSpPr/>
          <p:nvPr/>
        </p:nvSpPr>
        <p:spPr>
          <a:xfrm rot="10800000">
            <a:off x="1998477" y="3949832"/>
            <a:ext cx="9747309" cy="461870"/>
          </a:xfrm>
          <a:prstGeom prst="arc">
            <a:avLst/>
          </a:prstGeom>
          <a:ln w="12700"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="" xmlns:p14="http://schemas.microsoft.com/office/powerpoint/2010/main" val="3844039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2171938-0801-FD64-0FCB-926E4FA6D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24BAD3F-8737-541C-A8B5-5AA1624AF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Progress in Dutch and Northern German Windmill Technology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71053D3C-65D0-1BCE-6101-35F7D7238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287B46BA-47FC-8B65-E24A-7B56A766A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Grafik 1" descr="Ein Bild, das Entwurf, Zeichnung, Lineart, Kunst enthält.&#10;&#10;Automatisch generierte Beschreibung">
            <a:extLst>
              <a:ext uri="{FF2B5EF4-FFF2-40B4-BE49-F238E27FC236}">
                <a16:creationId xmlns="" xmlns:a16="http://schemas.microsoft.com/office/drawing/2014/main" id="{F94B8797-6807-D03C-CC08-9A8B789902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974" b="10007"/>
          <a:stretch/>
        </p:blipFill>
        <p:spPr bwMode="auto">
          <a:xfrm>
            <a:off x="838200" y="2296658"/>
            <a:ext cx="2467112" cy="29105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9" name="Grafik 2" descr="Ein Bild, das Entwurf, Windmühle enthält.&#10;&#10;Automatisch generierte Beschreibung">
            <a:extLst>
              <a:ext uri="{FF2B5EF4-FFF2-40B4-BE49-F238E27FC236}">
                <a16:creationId xmlns="" xmlns:a16="http://schemas.microsoft.com/office/drawing/2014/main" id="{7873E41E-E7D1-CC53-57A0-1B1A7AE8FC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77" b="5396"/>
          <a:stretch/>
        </p:blipFill>
        <p:spPr bwMode="auto">
          <a:xfrm>
            <a:off x="4979307" y="2290309"/>
            <a:ext cx="2233386" cy="29105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" name="Grafik 3" descr="Ein Bild, das Windmühle enthält.&#10;&#10;Automatisch generierte Beschreibung">
            <a:extLst>
              <a:ext uri="{FF2B5EF4-FFF2-40B4-BE49-F238E27FC236}">
                <a16:creationId xmlns="" xmlns:a16="http://schemas.microsoft.com/office/drawing/2014/main" id="{58F28FF7-F01A-CB44-D70F-C950FAD002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540" b="5576"/>
          <a:stretch/>
        </p:blipFill>
        <p:spPr bwMode="auto">
          <a:xfrm>
            <a:off x="8996755" y="2290310"/>
            <a:ext cx="2357045" cy="29105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11" name="Tekstfelt 10">
            <a:extLst>
              <a:ext uri="{FF2B5EF4-FFF2-40B4-BE49-F238E27FC236}">
                <a16:creationId xmlns="" xmlns:a16="http://schemas.microsoft.com/office/drawing/2014/main" id="{089BEA8C-C675-CE1D-DD68-57AF6C1693C9}"/>
              </a:ext>
            </a:extLst>
          </p:cNvPr>
          <p:cNvSpPr txBox="1"/>
          <p:nvPr/>
        </p:nvSpPr>
        <p:spPr>
          <a:xfrm>
            <a:off x="838201" y="5486400"/>
            <a:ext cx="246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(a) Post mill, ca. 12th Century</a:t>
            </a:r>
          </a:p>
        </p:txBody>
      </p:sp>
      <p:sp>
        <p:nvSpPr>
          <p:cNvPr id="12" name="Tekstfelt 11">
            <a:extLst>
              <a:ext uri="{FF2B5EF4-FFF2-40B4-BE49-F238E27FC236}">
                <a16:creationId xmlns="" xmlns:a16="http://schemas.microsoft.com/office/drawing/2014/main" id="{B383FFBC-FEF1-04DE-6832-B7DBA60AA0B2}"/>
              </a:ext>
            </a:extLst>
          </p:cNvPr>
          <p:cNvSpPr txBox="1"/>
          <p:nvPr/>
        </p:nvSpPr>
        <p:spPr>
          <a:xfrm>
            <a:off x="4979307" y="5455445"/>
            <a:ext cx="246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(b) Hollow mill, ca. 1400</a:t>
            </a:r>
          </a:p>
        </p:txBody>
      </p:sp>
      <p:sp>
        <p:nvSpPr>
          <p:cNvPr id="13" name="Tekstfelt 12">
            <a:extLst>
              <a:ext uri="{FF2B5EF4-FFF2-40B4-BE49-F238E27FC236}">
                <a16:creationId xmlns="" xmlns:a16="http://schemas.microsoft.com/office/drawing/2014/main" id="{AC52363F-0B50-CDC7-B57D-429B62DC40AF}"/>
              </a:ext>
            </a:extLst>
          </p:cNvPr>
          <p:cNvSpPr txBox="1"/>
          <p:nvPr/>
        </p:nvSpPr>
        <p:spPr>
          <a:xfrm>
            <a:off x="8996755" y="5455444"/>
            <a:ext cx="246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(c) Smock mill, ca. 1600</a:t>
            </a:r>
          </a:p>
        </p:txBody>
      </p:sp>
    </p:spTree>
    <p:extLst>
      <p:ext uri="{BB962C8B-B14F-4D97-AF65-F5344CB8AC3E}">
        <p14:creationId xmlns="" xmlns:p14="http://schemas.microsoft.com/office/powerpoint/2010/main" val="145550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E8B3477D-D6E0-F300-E990-E76331837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Chapter 2 Summary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="" xmlns:a16="http://schemas.microsoft.com/office/drawing/2014/main" id="{ABC94030-75D7-EC2C-999D-68685A5CA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From Roman decline to a modest revival</a:t>
            </a:r>
            <a:r>
              <a:rPr lang="en-US" sz="2400" dirty="0"/>
              <a:t>: population recovered, trade routes slowly reopened</a:t>
            </a:r>
          </a:p>
          <a:p>
            <a:r>
              <a:rPr lang="en-US" sz="2400" b="1" dirty="0"/>
              <a:t>Division of </a:t>
            </a:r>
            <a:r>
              <a:rPr lang="en-GB" sz="2400" b="1" dirty="0"/>
              <a:t>labour</a:t>
            </a:r>
            <a:r>
              <a:rPr lang="en-US" sz="2400" b="1" dirty="0"/>
              <a:t> &amp; markets</a:t>
            </a:r>
            <a:r>
              <a:rPr lang="en-US" sz="2400" dirty="0"/>
              <a:t>: key to improvements in productivity</a:t>
            </a:r>
          </a:p>
          <a:p>
            <a:r>
              <a:rPr lang="en-US" sz="2400" b="1" dirty="0"/>
              <a:t>Technological progress </a:t>
            </a:r>
            <a:r>
              <a:rPr lang="en-US" sz="2400" dirty="0"/>
              <a:t>was incremental, relying on stable demand and institutions</a:t>
            </a:r>
          </a:p>
          <a:p>
            <a:r>
              <a:rPr lang="en-US" sz="2400" b="1" dirty="0"/>
              <a:t>Monetary revival</a:t>
            </a:r>
            <a:r>
              <a:rPr lang="en-US" sz="2400" dirty="0"/>
              <a:t>: silver coinage, fairs, cross-regional trade</a:t>
            </a:r>
          </a:p>
          <a:p>
            <a:r>
              <a:rPr lang="en-US" sz="2400" dirty="0"/>
              <a:t>Urban growth </a:t>
            </a:r>
            <a:r>
              <a:rPr lang="en-GB" sz="2400" dirty="0"/>
              <a:t>signalled</a:t>
            </a:r>
            <a:r>
              <a:rPr lang="en-US" sz="2400" dirty="0"/>
              <a:t> expansion beyond basic subsistence</a:t>
            </a:r>
          </a:p>
          <a:p>
            <a:r>
              <a:rPr lang="en-US" sz="2400" dirty="0"/>
              <a:t>Paved way for further transformations in subsequent centuries</a:t>
            </a:r>
          </a:p>
          <a:p>
            <a:r>
              <a:rPr lang="en-US" sz="2400" dirty="0"/>
              <a:t>Next chapter explores how population resources affect pre-industrial growth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="" xmlns:a16="http://schemas.microsoft.com/office/drawing/2014/main" id="{802A5F6A-A0D4-6D8D-5410-E8394407D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2025 Cambridge University Press and the authors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="" xmlns:a16="http://schemas.microsoft.com/office/drawing/2014/main" id="{605DBCAD-36AF-9F20-3B4A-FB7344D49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FD003-36DC-EA4D-B2FC-BECB9CEBE48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43105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946</Words>
  <Application>Microsoft Office PowerPoint</Application>
  <PresentationFormat>Custom</PresentationFormat>
  <Paragraphs>129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Office-tema</vt:lpstr>
      <vt:lpstr>Europe from Obscurity to Economic Recovery</vt:lpstr>
      <vt:lpstr>Light in the ‘Dark Ages’</vt:lpstr>
      <vt:lpstr>Gains from Division of Labour (Adam Smith Revisited)</vt:lpstr>
      <vt:lpstr>Division of Labour is Constrained by Demand</vt:lpstr>
      <vt:lpstr>Division of Labour Promotes Technological Change</vt:lpstr>
      <vt:lpstr>Gains from Division of Labour</vt:lpstr>
      <vt:lpstr>Virtuous and Vicious Processes in Technological Progress/Regress</vt:lpstr>
      <vt:lpstr>The Economic Renaissance (9th to 15th Centuries)</vt:lpstr>
      <vt:lpstr>Restoration of Monetary Systems and Trade Routes</vt:lpstr>
      <vt:lpstr>Lead deposition in Greenland ice</vt:lpstr>
      <vt:lpstr>Merchant Communications in the Early Centuries of European Revival </vt:lpstr>
      <vt:lpstr>The Spread of Plague Within Europe  (1347–1350)</vt:lpstr>
      <vt:lpstr>Urbanisation as a Measure of Progress</vt:lpstr>
      <vt:lpstr>Increasing Division of Labour as Measured  by Number of Occupations </vt:lpstr>
      <vt:lpstr>Urbanisation in Europe and China</vt:lpstr>
      <vt:lpstr>Production and Technology in the Revival</vt:lpstr>
      <vt:lpstr>The Cost Effectiveness of Hand-powered  vs. Water-powered Mills</vt:lpstr>
      <vt:lpstr>Progress in Dutch and Northern German Windmill Technology</vt:lpstr>
      <vt:lpstr>Chapter 2 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 from Obscurity to Economic Recovery</dc:title>
  <dc:creator>Lucas Lønborg</dc:creator>
  <cp:lastModifiedBy>Gajalakshmi.SA</cp:lastModifiedBy>
  <cp:revision>39</cp:revision>
  <dcterms:created xsi:type="dcterms:W3CDTF">2025-04-01T08:34:03Z</dcterms:created>
  <dcterms:modified xsi:type="dcterms:W3CDTF">2025-08-20T13:27:45Z</dcterms:modified>
</cp:coreProperties>
</file>