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331" r:id="rId5"/>
    <p:sldId id="292" r:id="rId6"/>
    <p:sldId id="2146848751" r:id="rId7"/>
    <p:sldId id="266" r:id="rId8"/>
    <p:sldId id="452" r:id="rId9"/>
    <p:sldId id="294" r:id="rId10"/>
    <p:sldId id="2146848750" r:id="rId11"/>
    <p:sldId id="271" r:id="rId12"/>
    <p:sldId id="332" r:id="rId13"/>
    <p:sldId id="335" r:id="rId14"/>
    <p:sldId id="336" r:id="rId15"/>
    <p:sldId id="320" r:id="rId16"/>
    <p:sldId id="337" r:id="rId17"/>
    <p:sldId id="338" r:id="rId18"/>
    <p:sldId id="339" r:id="rId19"/>
    <p:sldId id="340" r:id="rId20"/>
    <p:sldId id="341" r:id="rId21"/>
  </p:sldIdLst>
  <p:sldSz cx="9144000" cy="5143500" type="screen16x9"/>
  <p:notesSz cx="6808788" cy="9940925"/>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85EC46A-317C-DC42-8BB6-D596F49056CE}">
          <p14:sldIdLst>
            <p14:sldId id="331"/>
            <p14:sldId id="292"/>
            <p14:sldId id="2146848751"/>
            <p14:sldId id="266"/>
            <p14:sldId id="452"/>
            <p14:sldId id="294"/>
            <p14:sldId id="2146848750"/>
            <p14:sldId id="271"/>
            <p14:sldId id="332"/>
            <p14:sldId id="335"/>
            <p14:sldId id="336"/>
            <p14:sldId id="320"/>
            <p14:sldId id="337"/>
            <p14:sldId id="338"/>
            <p14:sldId id="339"/>
            <p14:sldId id="340"/>
            <p14:sldId id="341"/>
          </p14:sldIdLst>
        </p14:section>
      </p14:sectionLst>
    </p:ext>
    <p:ext uri="{EFAFB233-063F-42B5-8137-9DF3F51BA10A}">
      <p15:sldGuideLst xmlns:p15="http://schemas.microsoft.com/office/powerpoint/2012/main">
        <p15:guide id="1" orient="horz" pos="103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4B1"/>
    <a:srgbClr val="58C1C3"/>
    <a:srgbClr val="ADDBE2"/>
    <a:srgbClr val="421152"/>
    <a:srgbClr val="4B315E"/>
    <a:srgbClr val="E41E2E"/>
    <a:srgbClr val="CBCCCB"/>
    <a:srgbClr val="415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89673" autoAdjust="0"/>
  </p:normalViewPr>
  <p:slideViewPr>
    <p:cSldViewPr snapToGrid="0">
      <p:cViewPr varScale="1">
        <p:scale>
          <a:sx n="75" d="100"/>
          <a:sy n="75" d="100"/>
        </p:scale>
        <p:origin x="496" y="44"/>
      </p:cViewPr>
      <p:guideLst>
        <p:guide orient="horz" pos="103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1.png"/><Relationship Id="rId1" Type="http://schemas.openxmlformats.org/officeDocument/2006/relationships/image" Target="../media/image40.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1.png"/><Relationship Id="rId1" Type="http://schemas.openxmlformats.org/officeDocument/2006/relationships/image" Target="../media/image40.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E46C7-BA4E-44BE-9A38-E75ADFD88689}" type="doc">
      <dgm:prSet loTypeId="urn:microsoft.com/office/officeart/2008/layout/HexagonCluster" loCatId="relationship" qsTypeId="urn:microsoft.com/office/officeart/2005/8/quickstyle/3d1" qsCatId="3D" csTypeId="urn:microsoft.com/office/officeart/2005/8/colors/colorful1" csCatId="colorful" phldr="1"/>
      <dgm:spPr/>
      <dgm:t>
        <a:bodyPr/>
        <a:lstStyle/>
        <a:p>
          <a:endParaRPr lang="it-IT"/>
        </a:p>
      </dgm:t>
    </dgm:pt>
    <dgm:pt modelId="{5EF4A8FD-73A5-4542-983D-C0AF17500034}">
      <dgm:prSet phldrT="[Testo]"/>
      <dgm:spPr>
        <a:solidFill>
          <a:srgbClr val="ADDBE2"/>
        </a:solidFill>
      </dgm:spPr>
      <dgm:t>
        <a:bodyPr/>
        <a:lstStyle/>
        <a:p>
          <a:r>
            <a:rPr lang="it-IT" dirty="0">
              <a:solidFill>
                <a:srgbClr val="4B315E"/>
              </a:solidFill>
              <a:latin typeface="Exo 2 SemiBold" pitchFamily="2" charset="0"/>
            </a:rPr>
            <a:t>SACE BT</a:t>
          </a:r>
        </a:p>
        <a:p>
          <a:r>
            <a:rPr lang="it-IT" dirty="0">
              <a:solidFill>
                <a:srgbClr val="4B315E"/>
              </a:solidFill>
              <a:latin typeface="Exo 2 SemiBold" pitchFamily="2" charset="0"/>
            </a:rPr>
            <a:t>Assicurazione del credito a breve termine, cauzioni e rischi della costruzione</a:t>
          </a:r>
        </a:p>
      </dgm:t>
    </dgm:pt>
    <dgm:pt modelId="{80972EC6-8C0A-431E-8A75-C8B3421C8457}" type="parTrans" cxnId="{056964E3-32A6-44F2-9DCA-42B0248DFB3F}">
      <dgm:prSet/>
      <dgm:spPr/>
      <dgm:t>
        <a:bodyPr/>
        <a:lstStyle/>
        <a:p>
          <a:endParaRPr lang="it-IT"/>
        </a:p>
      </dgm:t>
    </dgm:pt>
    <dgm:pt modelId="{C47D8C62-FA13-4FA0-B900-816CD5443879}" type="sibTrans" cxnId="{056964E3-32A6-44F2-9DCA-42B0248DFB3F}">
      <dgm:prSet/>
      <dgm:spPr>
        <a:solidFill>
          <a:srgbClr val="25B4B1">
            <a:alpha val="90000"/>
          </a:srgbClr>
        </a:solidFill>
      </dgm:spPr>
      <dgm:t>
        <a:bodyPr/>
        <a:lstStyle/>
        <a:p>
          <a:endParaRPr lang="it-IT"/>
        </a:p>
      </dgm:t>
    </dgm:pt>
    <dgm:pt modelId="{84955A46-861F-4EDC-94B8-249738A9DD59}">
      <dgm:prSet phldrT="[Testo]"/>
      <dgm:spPr>
        <a:solidFill>
          <a:srgbClr val="58C1C3"/>
        </a:solidFill>
      </dgm:spPr>
      <dgm:t>
        <a:bodyPr/>
        <a:lstStyle/>
        <a:p>
          <a:r>
            <a:rPr lang="it-IT" dirty="0">
              <a:latin typeface="Exo 2 SemiBold" pitchFamily="2" charset="0"/>
            </a:rPr>
            <a:t>SACE FCT</a:t>
          </a:r>
        </a:p>
        <a:p>
          <a:r>
            <a:rPr lang="it-IT" dirty="0">
              <a:latin typeface="Exo 2 SemiBold" pitchFamily="2" charset="0"/>
            </a:rPr>
            <a:t>Reverse and </a:t>
          </a:r>
          <a:r>
            <a:rPr lang="it-IT" dirty="0" err="1">
              <a:latin typeface="Exo 2 SemiBold" pitchFamily="2" charset="0"/>
            </a:rPr>
            <a:t>maturity</a:t>
          </a:r>
          <a:r>
            <a:rPr lang="it-IT" dirty="0">
              <a:latin typeface="Exo 2 SemiBold" pitchFamily="2" charset="0"/>
            </a:rPr>
            <a:t> Factoring Trade Finance</a:t>
          </a:r>
        </a:p>
      </dgm:t>
    </dgm:pt>
    <dgm:pt modelId="{813C0EDA-51C1-42F3-8C92-B7D0044DC9CB}" type="parTrans" cxnId="{466F6600-046E-4213-AF87-FC4EA7835A29}">
      <dgm:prSet/>
      <dgm:spPr/>
      <dgm:t>
        <a:bodyPr/>
        <a:lstStyle/>
        <a:p>
          <a:endParaRPr lang="it-IT"/>
        </a:p>
      </dgm:t>
    </dgm:pt>
    <dgm:pt modelId="{DC3BF400-3C9A-4981-BCEB-8C69A48EB828}" type="sibTrans" cxnId="{466F6600-046E-4213-AF87-FC4EA7835A29}">
      <dgm:prSet/>
      <dgm:spPr>
        <a:solidFill>
          <a:srgbClr val="ADDBE2">
            <a:alpha val="90000"/>
          </a:srgbClr>
        </a:solidFill>
      </dgm:spPr>
      <dgm:t>
        <a:bodyPr/>
        <a:lstStyle/>
        <a:p>
          <a:endParaRPr lang="it-IT"/>
        </a:p>
      </dgm:t>
    </dgm:pt>
    <dgm:pt modelId="{7614FC7E-84D5-4D36-A2AA-D5B748A030F2}">
      <dgm:prSet phldrT="[Testo]" custT="1"/>
      <dgm:spPr>
        <a:solidFill>
          <a:srgbClr val="4B315E"/>
        </a:solidFill>
      </dgm:spPr>
      <dgm:t>
        <a:bodyPr/>
        <a:lstStyle/>
        <a:p>
          <a:r>
            <a:rPr lang="it-IT" sz="2000" dirty="0">
              <a:latin typeface="Exo 2 SemiBold" pitchFamily="2" charset="0"/>
            </a:rPr>
            <a:t>SACE</a:t>
          </a:r>
        </a:p>
      </dgm:t>
    </dgm:pt>
    <dgm:pt modelId="{4D6BCBBB-6107-4D20-A8A6-B06D0EEB79C5}" type="parTrans" cxnId="{75477255-F216-420B-BF44-98BE3FA64A7B}">
      <dgm:prSet/>
      <dgm:spPr/>
      <dgm:t>
        <a:bodyPr/>
        <a:lstStyle/>
        <a:p>
          <a:endParaRPr lang="it-IT"/>
        </a:p>
      </dgm:t>
    </dgm:pt>
    <dgm:pt modelId="{BCBC0DED-CF4C-45EC-9F1E-DB62D225106F}" type="sibTrans" cxnId="{75477255-F216-420B-BF44-98BE3FA64A7B}">
      <dgm:prSet/>
      <dgm:spPr/>
      <dgm:t>
        <a:bodyPr/>
        <a:lstStyle/>
        <a:p>
          <a:endParaRPr lang="it-IT"/>
        </a:p>
      </dgm:t>
    </dgm:pt>
    <dgm:pt modelId="{65D83A7C-2EC4-417E-8B60-F903F242E55C}" type="pres">
      <dgm:prSet presAssocID="{E00E46C7-BA4E-44BE-9A38-E75ADFD88689}" presName="Name0" presStyleCnt="0">
        <dgm:presLayoutVars>
          <dgm:chMax val="21"/>
          <dgm:chPref val="21"/>
        </dgm:presLayoutVars>
      </dgm:prSet>
      <dgm:spPr/>
    </dgm:pt>
    <dgm:pt modelId="{9DC2D4C4-B0DA-411A-A276-FFF5C33482A4}" type="pres">
      <dgm:prSet presAssocID="{5EF4A8FD-73A5-4542-983D-C0AF17500034}" presName="text1" presStyleCnt="0"/>
      <dgm:spPr/>
    </dgm:pt>
    <dgm:pt modelId="{366F6703-152E-45F3-9661-75490C27C996}" type="pres">
      <dgm:prSet presAssocID="{5EF4A8FD-73A5-4542-983D-C0AF17500034}" presName="textRepeatNode" presStyleLbl="alignNode1" presStyleIdx="0" presStyleCnt="3" custLinFactNeighborX="-2555" custLinFactNeighborY="-408">
        <dgm:presLayoutVars>
          <dgm:chMax val="0"/>
          <dgm:chPref val="0"/>
          <dgm:bulletEnabled val="1"/>
        </dgm:presLayoutVars>
      </dgm:prSet>
      <dgm:spPr/>
    </dgm:pt>
    <dgm:pt modelId="{865556B1-6AC7-4FC7-8769-7E61FB8B69B8}" type="pres">
      <dgm:prSet presAssocID="{5EF4A8FD-73A5-4542-983D-C0AF17500034}" presName="textaccent1" presStyleCnt="0"/>
      <dgm:spPr/>
    </dgm:pt>
    <dgm:pt modelId="{B8AA55AB-9CA6-41A6-B679-6FE3E4FF32FC}" type="pres">
      <dgm:prSet presAssocID="{5EF4A8FD-73A5-4542-983D-C0AF17500034}" presName="accentRepeatNode" presStyleLbl="solidAlignAcc1" presStyleIdx="0" presStyleCnt="6"/>
      <dgm:spPr/>
    </dgm:pt>
    <dgm:pt modelId="{0D2C425C-1263-47AA-BD8F-8714A3F03A05}" type="pres">
      <dgm:prSet presAssocID="{C47D8C62-FA13-4FA0-B900-816CD5443879}" presName="image1" presStyleCnt="0"/>
      <dgm:spPr/>
    </dgm:pt>
    <dgm:pt modelId="{DA258D17-FACC-4BF9-97A0-515D9BDD4F0A}" type="pres">
      <dgm:prSet presAssocID="{C47D8C62-FA13-4FA0-B900-816CD5443879}" presName="imageRepeatNode" presStyleLbl="alignAcc1" presStyleIdx="0" presStyleCnt="3"/>
      <dgm:spPr/>
    </dgm:pt>
    <dgm:pt modelId="{229ABFF1-DE55-4C6E-A9BE-62B3B999841B}" type="pres">
      <dgm:prSet presAssocID="{C47D8C62-FA13-4FA0-B900-816CD5443879}" presName="imageaccent1" presStyleCnt="0"/>
      <dgm:spPr/>
    </dgm:pt>
    <dgm:pt modelId="{40C954EA-7369-4E9D-A442-BA48FE95435A}" type="pres">
      <dgm:prSet presAssocID="{C47D8C62-FA13-4FA0-B900-816CD5443879}" presName="accentRepeatNode" presStyleLbl="solidAlignAcc1" presStyleIdx="1" presStyleCnt="6"/>
      <dgm:spPr/>
    </dgm:pt>
    <dgm:pt modelId="{33214575-942D-4E10-B562-CF699ECD7D81}" type="pres">
      <dgm:prSet presAssocID="{84955A46-861F-4EDC-94B8-249738A9DD59}" presName="text2" presStyleCnt="0"/>
      <dgm:spPr/>
    </dgm:pt>
    <dgm:pt modelId="{C5C9FD91-B60E-4B78-99CF-A309A1DB94CA}" type="pres">
      <dgm:prSet presAssocID="{84955A46-861F-4EDC-94B8-249738A9DD59}" presName="textRepeatNode" presStyleLbl="alignNode1" presStyleIdx="1" presStyleCnt="3" custLinFactNeighborX="2271">
        <dgm:presLayoutVars>
          <dgm:chMax val="0"/>
          <dgm:chPref val="0"/>
          <dgm:bulletEnabled val="1"/>
        </dgm:presLayoutVars>
      </dgm:prSet>
      <dgm:spPr/>
    </dgm:pt>
    <dgm:pt modelId="{6E3E47A8-6A02-43A4-B21A-EB01C4BE0BF3}" type="pres">
      <dgm:prSet presAssocID="{84955A46-861F-4EDC-94B8-249738A9DD59}" presName="textaccent2" presStyleCnt="0"/>
      <dgm:spPr/>
    </dgm:pt>
    <dgm:pt modelId="{D1122400-AB11-44A2-82AA-8C41CFFCAD22}" type="pres">
      <dgm:prSet presAssocID="{84955A46-861F-4EDC-94B8-249738A9DD59}" presName="accentRepeatNode" presStyleLbl="solidAlignAcc1" presStyleIdx="2" presStyleCnt="6"/>
      <dgm:spPr/>
    </dgm:pt>
    <dgm:pt modelId="{693A2441-EFFE-4FB1-92EE-FD1AB0801920}" type="pres">
      <dgm:prSet presAssocID="{DC3BF400-3C9A-4981-BCEB-8C69A48EB828}" presName="image2" presStyleCnt="0"/>
      <dgm:spPr/>
    </dgm:pt>
    <dgm:pt modelId="{7B8EEE8D-E67F-4C51-BA8D-B44092ED795D}" type="pres">
      <dgm:prSet presAssocID="{DC3BF400-3C9A-4981-BCEB-8C69A48EB828}" presName="imageRepeatNode" presStyleLbl="alignAcc1" presStyleIdx="1" presStyleCnt="3" custLinFactNeighborX="1660" custLinFactNeighborY="1731"/>
      <dgm:spPr/>
    </dgm:pt>
    <dgm:pt modelId="{524EDE7A-DF3C-41B1-8E12-7A518D14078C}" type="pres">
      <dgm:prSet presAssocID="{DC3BF400-3C9A-4981-BCEB-8C69A48EB828}" presName="imageaccent2" presStyleCnt="0"/>
      <dgm:spPr/>
    </dgm:pt>
    <dgm:pt modelId="{BAF934FC-8EE6-4906-B2ED-72120C0CEE88}" type="pres">
      <dgm:prSet presAssocID="{DC3BF400-3C9A-4981-BCEB-8C69A48EB828}" presName="accentRepeatNode" presStyleLbl="solidAlignAcc1" presStyleIdx="3" presStyleCnt="6"/>
      <dgm:spPr/>
    </dgm:pt>
    <dgm:pt modelId="{D9B56336-18AE-4D79-BD46-3EE6B29FBE60}" type="pres">
      <dgm:prSet presAssocID="{7614FC7E-84D5-4D36-A2AA-D5B748A030F2}" presName="text3" presStyleCnt="0"/>
      <dgm:spPr/>
    </dgm:pt>
    <dgm:pt modelId="{66DEBD78-E3E6-4330-88EC-A1E120F0D20A}" type="pres">
      <dgm:prSet presAssocID="{7614FC7E-84D5-4D36-A2AA-D5B748A030F2}" presName="textRepeatNode" presStyleLbl="alignNode1" presStyleIdx="2" presStyleCnt="3">
        <dgm:presLayoutVars>
          <dgm:chMax val="0"/>
          <dgm:chPref val="0"/>
          <dgm:bulletEnabled val="1"/>
        </dgm:presLayoutVars>
      </dgm:prSet>
      <dgm:spPr/>
    </dgm:pt>
    <dgm:pt modelId="{AFF0AF98-638C-4ABB-BD39-75CC09FE3F01}" type="pres">
      <dgm:prSet presAssocID="{7614FC7E-84D5-4D36-A2AA-D5B748A030F2}" presName="textaccent3" presStyleCnt="0"/>
      <dgm:spPr/>
    </dgm:pt>
    <dgm:pt modelId="{E5F8D412-9BED-46D0-B839-C9F92F5B94D3}" type="pres">
      <dgm:prSet presAssocID="{7614FC7E-84D5-4D36-A2AA-D5B748A030F2}" presName="accentRepeatNode" presStyleLbl="solidAlignAcc1" presStyleIdx="4" presStyleCnt="6"/>
      <dgm:spPr/>
    </dgm:pt>
    <dgm:pt modelId="{B982EEFE-A33E-4077-BC06-B0508FF49E92}" type="pres">
      <dgm:prSet presAssocID="{BCBC0DED-CF4C-45EC-9F1E-DB62D225106F}" presName="image3" presStyleCnt="0"/>
      <dgm:spPr/>
    </dgm:pt>
    <dgm:pt modelId="{DE3B6D59-C56C-4F17-8904-EAD724531DA6}" type="pres">
      <dgm:prSet presAssocID="{BCBC0DED-CF4C-45EC-9F1E-DB62D225106F}" presName="imageRepeatNode" presStyleLbl="alignAcc1" presStyleIdx="2" presStyleCnt="3" custScaleX="49168" custScaleY="48273" custLinFactNeighborX="-10191" custLinFactNeighborY="140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pt>
    <dgm:pt modelId="{697089F3-4CD5-48C7-9478-1FA8D3126BE8}" type="pres">
      <dgm:prSet presAssocID="{BCBC0DED-CF4C-45EC-9F1E-DB62D225106F}" presName="imageaccent3" presStyleCnt="0"/>
      <dgm:spPr/>
    </dgm:pt>
    <dgm:pt modelId="{CA5224DE-4560-44DA-AF0B-ECBB2AA3D099}" type="pres">
      <dgm:prSet presAssocID="{BCBC0DED-CF4C-45EC-9F1E-DB62D225106F}" presName="accentRepeatNode" presStyleLbl="solidAlignAcc1" presStyleIdx="5" presStyleCnt="6"/>
      <dgm:spPr/>
    </dgm:pt>
  </dgm:ptLst>
  <dgm:cxnLst>
    <dgm:cxn modelId="{466F6600-046E-4213-AF87-FC4EA7835A29}" srcId="{E00E46C7-BA4E-44BE-9A38-E75ADFD88689}" destId="{84955A46-861F-4EDC-94B8-249738A9DD59}" srcOrd="1" destOrd="0" parTransId="{813C0EDA-51C1-42F3-8C92-B7D0044DC9CB}" sibTransId="{DC3BF400-3C9A-4981-BCEB-8C69A48EB828}"/>
    <dgm:cxn modelId="{E0FAC001-437A-4597-8171-E93F8F55E098}" type="presOf" srcId="{BCBC0DED-CF4C-45EC-9F1E-DB62D225106F}" destId="{DE3B6D59-C56C-4F17-8904-EAD724531DA6}" srcOrd="0" destOrd="0" presId="urn:microsoft.com/office/officeart/2008/layout/HexagonCluster"/>
    <dgm:cxn modelId="{22965368-A129-4C2B-89A9-94BB6544C772}" type="presOf" srcId="{7614FC7E-84D5-4D36-A2AA-D5B748A030F2}" destId="{66DEBD78-E3E6-4330-88EC-A1E120F0D20A}" srcOrd="0" destOrd="0" presId="urn:microsoft.com/office/officeart/2008/layout/HexagonCluster"/>
    <dgm:cxn modelId="{75477255-F216-420B-BF44-98BE3FA64A7B}" srcId="{E00E46C7-BA4E-44BE-9A38-E75ADFD88689}" destId="{7614FC7E-84D5-4D36-A2AA-D5B748A030F2}" srcOrd="2" destOrd="0" parTransId="{4D6BCBBB-6107-4D20-A8A6-B06D0EEB79C5}" sibTransId="{BCBC0DED-CF4C-45EC-9F1E-DB62D225106F}"/>
    <dgm:cxn modelId="{856AC476-D06D-45F0-AAAD-24C2F18DA6B6}" type="presOf" srcId="{E00E46C7-BA4E-44BE-9A38-E75ADFD88689}" destId="{65D83A7C-2EC4-417E-8B60-F903F242E55C}" srcOrd="0" destOrd="0" presId="urn:microsoft.com/office/officeart/2008/layout/HexagonCluster"/>
    <dgm:cxn modelId="{2CEADE81-CC9E-4767-B814-CD1C2ACD02CF}" type="presOf" srcId="{DC3BF400-3C9A-4981-BCEB-8C69A48EB828}" destId="{7B8EEE8D-E67F-4C51-BA8D-B44092ED795D}" srcOrd="0" destOrd="0" presId="urn:microsoft.com/office/officeart/2008/layout/HexagonCluster"/>
    <dgm:cxn modelId="{95E74096-CB49-4DE0-964E-04B30B22EC17}" type="presOf" srcId="{C47D8C62-FA13-4FA0-B900-816CD5443879}" destId="{DA258D17-FACC-4BF9-97A0-515D9BDD4F0A}" srcOrd="0" destOrd="0" presId="urn:microsoft.com/office/officeart/2008/layout/HexagonCluster"/>
    <dgm:cxn modelId="{056964E3-32A6-44F2-9DCA-42B0248DFB3F}" srcId="{E00E46C7-BA4E-44BE-9A38-E75ADFD88689}" destId="{5EF4A8FD-73A5-4542-983D-C0AF17500034}" srcOrd="0" destOrd="0" parTransId="{80972EC6-8C0A-431E-8A75-C8B3421C8457}" sibTransId="{C47D8C62-FA13-4FA0-B900-816CD5443879}"/>
    <dgm:cxn modelId="{1003B6EC-2580-4E13-BB27-F4035C20A7FC}" type="presOf" srcId="{84955A46-861F-4EDC-94B8-249738A9DD59}" destId="{C5C9FD91-B60E-4B78-99CF-A309A1DB94CA}" srcOrd="0" destOrd="0" presId="urn:microsoft.com/office/officeart/2008/layout/HexagonCluster"/>
    <dgm:cxn modelId="{B64FE9EC-0B23-4A0E-AE10-4A2D00483149}" type="presOf" srcId="{5EF4A8FD-73A5-4542-983D-C0AF17500034}" destId="{366F6703-152E-45F3-9661-75490C27C996}" srcOrd="0" destOrd="0" presId="urn:microsoft.com/office/officeart/2008/layout/HexagonCluster"/>
    <dgm:cxn modelId="{7DC18B55-8693-4169-8754-41E44DBA6EA1}" type="presParOf" srcId="{65D83A7C-2EC4-417E-8B60-F903F242E55C}" destId="{9DC2D4C4-B0DA-411A-A276-FFF5C33482A4}" srcOrd="0" destOrd="0" presId="urn:microsoft.com/office/officeart/2008/layout/HexagonCluster"/>
    <dgm:cxn modelId="{7E00A3FF-974C-44DF-B264-0AFA7C74225C}" type="presParOf" srcId="{9DC2D4C4-B0DA-411A-A276-FFF5C33482A4}" destId="{366F6703-152E-45F3-9661-75490C27C996}" srcOrd="0" destOrd="0" presId="urn:microsoft.com/office/officeart/2008/layout/HexagonCluster"/>
    <dgm:cxn modelId="{3E2BDE21-C320-4651-A977-B0D3B0EB06B6}" type="presParOf" srcId="{65D83A7C-2EC4-417E-8B60-F903F242E55C}" destId="{865556B1-6AC7-4FC7-8769-7E61FB8B69B8}" srcOrd="1" destOrd="0" presId="urn:microsoft.com/office/officeart/2008/layout/HexagonCluster"/>
    <dgm:cxn modelId="{0F897B7F-4643-4940-A40B-C31D524D89CA}" type="presParOf" srcId="{865556B1-6AC7-4FC7-8769-7E61FB8B69B8}" destId="{B8AA55AB-9CA6-41A6-B679-6FE3E4FF32FC}" srcOrd="0" destOrd="0" presId="urn:microsoft.com/office/officeart/2008/layout/HexagonCluster"/>
    <dgm:cxn modelId="{86A0AFA6-E1A2-4317-808F-BE901C9A0EF0}" type="presParOf" srcId="{65D83A7C-2EC4-417E-8B60-F903F242E55C}" destId="{0D2C425C-1263-47AA-BD8F-8714A3F03A05}" srcOrd="2" destOrd="0" presId="urn:microsoft.com/office/officeart/2008/layout/HexagonCluster"/>
    <dgm:cxn modelId="{9295FB79-1B6A-496E-BE14-9E558E053513}" type="presParOf" srcId="{0D2C425C-1263-47AA-BD8F-8714A3F03A05}" destId="{DA258D17-FACC-4BF9-97A0-515D9BDD4F0A}" srcOrd="0" destOrd="0" presId="urn:microsoft.com/office/officeart/2008/layout/HexagonCluster"/>
    <dgm:cxn modelId="{E9649143-1054-489C-B21F-275097678159}" type="presParOf" srcId="{65D83A7C-2EC4-417E-8B60-F903F242E55C}" destId="{229ABFF1-DE55-4C6E-A9BE-62B3B999841B}" srcOrd="3" destOrd="0" presId="urn:microsoft.com/office/officeart/2008/layout/HexagonCluster"/>
    <dgm:cxn modelId="{DF716762-F4C3-4DC2-A6C2-76BCFD386A57}" type="presParOf" srcId="{229ABFF1-DE55-4C6E-A9BE-62B3B999841B}" destId="{40C954EA-7369-4E9D-A442-BA48FE95435A}" srcOrd="0" destOrd="0" presId="urn:microsoft.com/office/officeart/2008/layout/HexagonCluster"/>
    <dgm:cxn modelId="{4266F375-6D0A-4ECD-8B62-1F924D8DB601}" type="presParOf" srcId="{65D83A7C-2EC4-417E-8B60-F903F242E55C}" destId="{33214575-942D-4E10-B562-CF699ECD7D81}" srcOrd="4" destOrd="0" presId="urn:microsoft.com/office/officeart/2008/layout/HexagonCluster"/>
    <dgm:cxn modelId="{548C00CC-BE05-4F7F-917A-5FD08D1B7DDD}" type="presParOf" srcId="{33214575-942D-4E10-B562-CF699ECD7D81}" destId="{C5C9FD91-B60E-4B78-99CF-A309A1DB94CA}" srcOrd="0" destOrd="0" presId="urn:microsoft.com/office/officeart/2008/layout/HexagonCluster"/>
    <dgm:cxn modelId="{DBD1B62A-F7BA-4BB7-A716-9CC5CF720DF5}" type="presParOf" srcId="{65D83A7C-2EC4-417E-8B60-F903F242E55C}" destId="{6E3E47A8-6A02-43A4-B21A-EB01C4BE0BF3}" srcOrd="5" destOrd="0" presId="urn:microsoft.com/office/officeart/2008/layout/HexagonCluster"/>
    <dgm:cxn modelId="{FB2F05A4-717B-4D8B-B745-1B2147BBB44E}" type="presParOf" srcId="{6E3E47A8-6A02-43A4-B21A-EB01C4BE0BF3}" destId="{D1122400-AB11-44A2-82AA-8C41CFFCAD22}" srcOrd="0" destOrd="0" presId="urn:microsoft.com/office/officeart/2008/layout/HexagonCluster"/>
    <dgm:cxn modelId="{520EA612-2068-4F05-8887-F4EB69418516}" type="presParOf" srcId="{65D83A7C-2EC4-417E-8B60-F903F242E55C}" destId="{693A2441-EFFE-4FB1-92EE-FD1AB0801920}" srcOrd="6" destOrd="0" presId="urn:microsoft.com/office/officeart/2008/layout/HexagonCluster"/>
    <dgm:cxn modelId="{DA6A6859-568B-4614-8883-6FA2C82B2A04}" type="presParOf" srcId="{693A2441-EFFE-4FB1-92EE-FD1AB0801920}" destId="{7B8EEE8D-E67F-4C51-BA8D-B44092ED795D}" srcOrd="0" destOrd="0" presId="urn:microsoft.com/office/officeart/2008/layout/HexagonCluster"/>
    <dgm:cxn modelId="{EC081108-FBBA-4111-BE5A-845C598C2760}" type="presParOf" srcId="{65D83A7C-2EC4-417E-8B60-F903F242E55C}" destId="{524EDE7A-DF3C-41B1-8E12-7A518D14078C}" srcOrd="7" destOrd="0" presId="urn:microsoft.com/office/officeart/2008/layout/HexagonCluster"/>
    <dgm:cxn modelId="{91538E84-34BE-470F-9B69-7A7BA418A6F1}" type="presParOf" srcId="{524EDE7A-DF3C-41B1-8E12-7A518D14078C}" destId="{BAF934FC-8EE6-4906-B2ED-72120C0CEE88}" srcOrd="0" destOrd="0" presId="urn:microsoft.com/office/officeart/2008/layout/HexagonCluster"/>
    <dgm:cxn modelId="{5E0121B5-93B9-4327-8378-A3AE4C7E6547}" type="presParOf" srcId="{65D83A7C-2EC4-417E-8B60-F903F242E55C}" destId="{D9B56336-18AE-4D79-BD46-3EE6B29FBE60}" srcOrd="8" destOrd="0" presId="urn:microsoft.com/office/officeart/2008/layout/HexagonCluster"/>
    <dgm:cxn modelId="{F81FA0A1-2007-414B-AA4C-F48964BA775E}" type="presParOf" srcId="{D9B56336-18AE-4D79-BD46-3EE6B29FBE60}" destId="{66DEBD78-E3E6-4330-88EC-A1E120F0D20A}" srcOrd="0" destOrd="0" presId="urn:microsoft.com/office/officeart/2008/layout/HexagonCluster"/>
    <dgm:cxn modelId="{845A4D9A-D7D7-418C-92F4-C2EA6C0D87E2}" type="presParOf" srcId="{65D83A7C-2EC4-417E-8B60-F903F242E55C}" destId="{AFF0AF98-638C-4ABB-BD39-75CC09FE3F01}" srcOrd="9" destOrd="0" presId="urn:microsoft.com/office/officeart/2008/layout/HexagonCluster"/>
    <dgm:cxn modelId="{32DDBF79-309E-4C6D-A006-E455CE97AAE0}" type="presParOf" srcId="{AFF0AF98-638C-4ABB-BD39-75CC09FE3F01}" destId="{E5F8D412-9BED-46D0-B839-C9F92F5B94D3}" srcOrd="0" destOrd="0" presId="urn:microsoft.com/office/officeart/2008/layout/HexagonCluster"/>
    <dgm:cxn modelId="{871BC38E-D461-4A85-9C67-14E1F27118B7}" type="presParOf" srcId="{65D83A7C-2EC4-417E-8B60-F903F242E55C}" destId="{B982EEFE-A33E-4077-BC06-B0508FF49E92}" srcOrd="10" destOrd="0" presId="urn:microsoft.com/office/officeart/2008/layout/HexagonCluster"/>
    <dgm:cxn modelId="{4BC075BE-38D1-4A7A-8AFA-EDC5EC5AC364}" type="presParOf" srcId="{B982EEFE-A33E-4077-BC06-B0508FF49E92}" destId="{DE3B6D59-C56C-4F17-8904-EAD724531DA6}" srcOrd="0" destOrd="0" presId="urn:microsoft.com/office/officeart/2008/layout/HexagonCluster"/>
    <dgm:cxn modelId="{7FFE365D-AC66-4146-968F-A0905680E427}" type="presParOf" srcId="{65D83A7C-2EC4-417E-8B60-F903F242E55C}" destId="{697089F3-4CD5-48C7-9478-1FA8D3126BE8}" srcOrd="11" destOrd="0" presId="urn:microsoft.com/office/officeart/2008/layout/HexagonCluster"/>
    <dgm:cxn modelId="{8195BFE2-5379-4393-8575-57482F54FD15}" type="presParOf" srcId="{697089F3-4CD5-48C7-9478-1FA8D3126BE8}" destId="{CA5224DE-4560-44DA-AF0B-ECBB2AA3D09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4884D-1C09-4470-9182-A3CCEC0908A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362C2307-B299-42C4-93D7-831B0F24D874}">
      <dgm:prSet phldrT="[Testo]" custT="1"/>
      <dgm:spPr>
        <a:solidFill>
          <a:schemeClr val="bg1"/>
        </a:solidFill>
        <a:ln w="19050">
          <a:solidFill>
            <a:srgbClr val="50637C"/>
          </a:solidFill>
        </a:ln>
      </dgm:spPr>
      <dgm:t>
        <a:bodyPr/>
        <a:lstStyle/>
        <a:p>
          <a:pPr algn="l"/>
          <a:r>
            <a:rPr lang="it-IT" sz="1000" b="1" dirty="0">
              <a:solidFill>
                <a:srgbClr val="44546A"/>
              </a:solidFill>
              <a:latin typeface="Arial" panose="020B0604020202020204" pitchFamily="34" charset="0"/>
              <a:cs typeface="Arial" panose="020B0604020202020204" pitchFamily="34" charset="0"/>
            </a:rPr>
            <a:t>Polizza BT Protezione Casa &amp; Famiglia       </a:t>
          </a:r>
          <a:r>
            <a:rPr lang="it-IT" sz="1000" dirty="0">
              <a:solidFill>
                <a:srgbClr val="44546A"/>
              </a:solidFill>
              <a:latin typeface="Arial" panose="020B0604020202020204" pitchFamily="34" charset="0"/>
              <a:cs typeface="Arial" panose="020B0604020202020204" pitchFamily="34" charset="0"/>
            </a:rPr>
            <a:t>Casa polizza completa e personalizzabile che permette di proteggere con un unico contratto famiglia e casa da eventuali imprevisti.</a:t>
          </a:r>
        </a:p>
      </dgm:t>
    </dgm:pt>
    <dgm:pt modelId="{FE4A604E-1682-4BCD-8D36-44F7A3F5A8E8}" type="parTrans" cxnId="{54B83884-6C47-4A26-B957-FF0DD35125E6}">
      <dgm:prSet/>
      <dgm:spPr/>
      <dgm:t>
        <a:bodyPr/>
        <a:lstStyle/>
        <a:p>
          <a:endParaRPr lang="it-IT"/>
        </a:p>
      </dgm:t>
    </dgm:pt>
    <dgm:pt modelId="{924E2EA4-D8E6-43F9-8961-0FD18F627C46}" type="sibTrans" cxnId="{54B83884-6C47-4A26-B957-FF0DD35125E6}">
      <dgm:prSet/>
      <dgm:spPr/>
      <dgm:t>
        <a:bodyPr/>
        <a:lstStyle/>
        <a:p>
          <a:endParaRPr lang="it-IT"/>
        </a:p>
      </dgm:t>
    </dgm:pt>
    <dgm:pt modelId="{91ED5689-7020-44C3-9A03-689BE1B53E01}">
      <dgm:prSet phldrT="[Testo]" custT="1"/>
      <dgm:spPr>
        <a:solidFill>
          <a:schemeClr val="bg1"/>
        </a:solidFill>
        <a:ln w="19050">
          <a:solidFill>
            <a:srgbClr val="50637C"/>
          </a:solidFill>
        </a:ln>
      </dgm:spPr>
      <dgm:t>
        <a:bodyPr/>
        <a:lstStyle/>
        <a:p>
          <a:pPr algn="l"/>
          <a:r>
            <a:rPr lang="it-IT" sz="1000" b="1" dirty="0">
              <a:solidFill>
                <a:srgbClr val="44546A"/>
              </a:solidFill>
              <a:latin typeface="Arial" panose="020B0604020202020204" pitchFamily="34" charset="0"/>
              <a:cs typeface="Arial" panose="020B0604020202020204" pitchFamily="34" charset="0"/>
            </a:rPr>
            <a:t>Polizza BT Protezione Condominio </a:t>
          </a:r>
          <a:r>
            <a:rPr lang="it-IT" sz="1000" dirty="0">
              <a:solidFill>
                <a:srgbClr val="44546A"/>
              </a:solidFill>
              <a:latin typeface="Arial" panose="020B0604020202020204" pitchFamily="34" charset="0"/>
              <a:cs typeface="Arial" panose="020B0604020202020204" pitchFamily="34" charset="0"/>
            </a:rPr>
            <a:t>creata per le esigenze di sicurezza di uno stabile o di un condominio.</a:t>
          </a:r>
        </a:p>
      </dgm:t>
    </dgm:pt>
    <dgm:pt modelId="{9A7232D2-6F1C-4806-BDB3-273E58811E6C}" type="parTrans" cxnId="{C523C243-BF11-40C2-A52F-1B230065CC80}">
      <dgm:prSet/>
      <dgm:spPr/>
      <dgm:t>
        <a:bodyPr/>
        <a:lstStyle/>
        <a:p>
          <a:endParaRPr lang="it-IT"/>
        </a:p>
      </dgm:t>
    </dgm:pt>
    <dgm:pt modelId="{60E8B828-CD8B-4489-B076-A4ACFD57F2E0}" type="sibTrans" cxnId="{C523C243-BF11-40C2-A52F-1B230065CC80}">
      <dgm:prSet/>
      <dgm:spPr/>
      <dgm:t>
        <a:bodyPr/>
        <a:lstStyle/>
        <a:p>
          <a:endParaRPr lang="it-IT"/>
        </a:p>
      </dgm:t>
    </dgm:pt>
    <dgm:pt modelId="{DBE81682-CB6A-476C-AD43-7D7E2D94B719}">
      <dgm:prSet phldrT="[Testo]" custT="1"/>
      <dgm:spPr>
        <a:solidFill>
          <a:schemeClr val="bg1"/>
        </a:solidFill>
        <a:ln w="19050">
          <a:solidFill>
            <a:srgbClr val="50637C"/>
          </a:solidFill>
        </a:ln>
      </dgm:spPr>
      <dgm:t>
        <a:bodyPr/>
        <a:lstStyle/>
        <a:p>
          <a:pPr algn="l"/>
          <a:r>
            <a:rPr lang="it-IT" sz="1000" b="1" dirty="0">
              <a:solidFill>
                <a:srgbClr val="44546A"/>
              </a:solidFill>
              <a:latin typeface="Arial" panose="020B0604020202020204" pitchFamily="34" charset="0"/>
              <a:cs typeface="Arial" panose="020B0604020202020204" pitchFamily="34" charset="0"/>
            </a:rPr>
            <a:t>Polizza BT Protezione Incendio </a:t>
          </a:r>
          <a:r>
            <a:rPr lang="it-IT" sz="1000" dirty="0">
              <a:solidFill>
                <a:srgbClr val="44546A"/>
              </a:solidFill>
              <a:latin typeface="Arial" panose="020B0604020202020204" pitchFamily="34" charset="0"/>
              <a:cs typeface="Arial" panose="020B0604020202020204" pitchFamily="34" charset="0"/>
            </a:rPr>
            <a:t>creata per coprire con un’unica polizza beni mobiliari e immobiliari dal rischio incendio su rischi civili. </a:t>
          </a:r>
        </a:p>
      </dgm:t>
    </dgm:pt>
    <dgm:pt modelId="{5F790202-902A-43D9-8418-63C2A07BAB83}" type="parTrans" cxnId="{5B2B9165-23E6-4F12-A5BE-C2FC46AAEF22}">
      <dgm:prSet/>
      <dgm:spPr/>
      <dgm:t>
        <a:bodyPr/>
        <a:lstStyle/>
        <a:p>
          <a:endParaRPr lang="it-IT"/>
        </a:p>
      </dgm:t>
    </dgm:pt>
    <dgm:pt modelId="{AFCAC716-597E-426F-93A8-F59DF9CCFCC9}" type="sibTrans" cxnId="{5B2B9165-23E6-4F12-A5BE-C2FC46AAEF22}">
      <dgm:prSet/>
      <dgm:spPr/>
      <dgm:t>
        <a:bodyPr/>
        <a:lstStyle/>
        <a:p>
          <a:endParaRPr lang="it-IT"/>
        </a:p>
      </dgm:t>
    </dgm:pt>
    <dgm:pt modelId="{2D825C4A-E4CE-44FC-9193-64C65189F72D}">
      <dgm:prSet phldrT="[Testo]" custT="1"/>
      <dgm:spPr>
        <a:xfrm rot="10800000">
          <a:off x="1437064" y="950"/>
          <a:ext cx="4595703" cy="1117999"/>
        </a:xfrm>
        <a:solidFill>
          <a:sysClr val="window" lastClr="FFFFFF"/>
        </a:solidFill>
        <a:ln w="19050" cap="flat" cmpd="sng" algn="ctr">
          <a:solidFill>
            <a:srgbClr val="50637C"/>
          </a:solidFill>
          <a:prstDash val="solid"/>
        </a:ln>
        <a:effectLst/>
      </dgm:spPr>
      <dgm:t>
        <a:bodyPr/>
        <a:lstStyle/>
        <a:p>
          <a:pPr algn="l"/>
          <a:r>
            <a:rPr lang="it-IT" sz="1000" b="1">
              <a:solidFill>
                <a:srgbClr val="44546A"/>
              </a:solidFill>
              <a:latin typeface="Arial"/>
              <a:ea typeface="+mn-ea"/>
              <a:cs typeface="+mn-cs"/>
            </a:rPr>
            <a:t>Polizza BT Protezione Commercio </a:t>
          </a:r>
          <a:r>
            <a:rPr lang="it-IT" sz="1000">
              <a:solidFill>
                <a:srgbClr val="44546A"/>
              </a:solidFill>
              <a:latin typeface="Arial"/>
              <a:ea typeface="+mn-ea"/>
              <a:cs typeface="+mn-cs"/>
            </a:rPr>
            <a:t>creata per le esigenze assicurative di diverse categorie di attività commerciali ed alberghiere. </a:t>
          </a:r>
          <a:endParaRPr lang="it-IT" sz="1000" dirty="0">
            <a:solidFill>
              <a:srgbClr val="44546A"/>
            </a:solidFill>
            <a:latin typeface="Arial" panose="020B0604020202020204" pitchFamily="34" charset="0"/>
            <a:cs typeface="Arial" panose="020B0604020202020204" pitchFamily="34" charset="0"/>
          </a:endParaRPr>
        </a:p>
      </dgm:t>
    </dgm:pt>
    <dgm:pt modelId="{D3476F41-DF75-42A5-B122-F71F91C60022}" type="parTrans" cxnId="{D905BA95-04E6-4D96-AA69-1FC041C1431A}">
      <dgm:prSet/>
      <dgm:spPr/>
      <dgm:t>
        <a:bodyPr/>
        <a:lstStyle/>
        <a:p>
          <a:endParaRPr lang="it-IT"/>
        </a:p>
      </dgm:t>
    </dgm:pt>
    <dgm:pt modelId="{9C952EB1-1362-4A19-8BD7-E5B13753205E}" type="sibTrans" cxnId="{D905BA95-04E6-4D96-AA69-1FC041C1431A}">
      <dgm:prSet/>
      <dgm:spPr/>
      <dgm:t>
        <a:bodyPr/>
        <a:lstStyle/>
        <a:p>
          <a:endParaRPr lang="it-IT"/>
        </a:p>
      </dgm:t>
    </dgm:pt>
    <dgm:pt modelId="{E3B88CE0-3C9E-4144-BF25-69618DEB654E}">
      <dgm:prSet phldrT="[Testo]" custT="1"/>
      <dgm:spPr>
        <a:xfrm rot="10800000">
          <a:off x="1437064" y="2904411"/>
          <a:ext cx="4595703" cy="1117999"/>
        </a:xfrm>
        <a:solidFill>
          <a:sysClr val="window" lastClr="FFFFFF"/>
        </a:solidFill>
        <a:ln w="19050" cap="flat" cmpd="sng" algn="ctr">
          <a:solidFill>
            <a:srgbClr val="50637C"/>
          </a:solidFill>
          <a:prstDash val="solid"/>
        </a:ln>
        <a:effectLst/>
      </dgm:spPr>
      <dgm:t>
        <a:bodyPr/>
        <a:lstStyle/>
        <a:p>
          <a:pPr algn="l"/>
          <a:r>
            <a:rPr lang="it-IT" sz="1000" b="1" dirty="0">
              <a:solidFill>
                <a:srgbClr val="44546A"/>
              </a:solidFill>
              <a:latin typeface="Arial"/>
              <a:ea typeface="+mn-ea"/>
              <a:cs typeface="+mn-cs"/>
            </a:rPr>
            <a:t>Polizza BT Protezione </a:t>
          </a:r>
          <a:r>
            <a:rPr lang="it-IT" sz="1000" b="1" dirty="0" err="1">
              <a:solidFill>
                <a:srgbClr val="44546A"/>
              </a:solidFill>
              <a:latin typeface="Arial"/>
              <a:ea typeface="+mn-ea"/>
              <a:cs typeface="+mn-cs"/>
            </a:rPr>
            <a:t>All</a:t>
          </a:r>
          <a:r>
            <a:rPr lang="it-IT" sz="1000" b="1" dirty="0">
              <a:solidFill>
                <a:srgbClr val="44546A"/>
              </a:solidFill>
              <a:latin typeface="Arial"/>
              <a:ea typeface="+mn-ea"/>
              <a:cs typeface="+mn-cs"/>
            </a:rPr>
            <a:t> Risks </a:t>
          </a:r>
          <a:r>
            <a:rPr lang="it-IT" sz="1000" dirty="0">
              <a:solidFill>
                <a:srgbClr val="44546A"/>
              </a:solidFill>
              <a:latin typeface="Arial"/>
              <a:ea typeface="+mn-ea"/>
              <a:cs typeface="+mn-cs"/>
            </a:rPr>
            <a:t>creata per una protezione completa dei beni dell'azienda sia per danni materiali diretti sia per quelli indiretti. </a:t>
          </a:r>
          <a:endParaRPr lang="it-IT" sz="1000" dirty="0">
            <a:solidFill>
              <a:srgbClr val="44546A"/>
            </a:solidFill>
            <a:latin typeface="Arial" panose="020B0604020202020204" pitchFamily="34" charset="0"/>
            <a:cs typeface="Arial" panose="020B0604020202020204" pitchFamily="34" charset="0"/>
          </a:endParaRPr>
        </a:p>
      </dgm:t>
    </dgm:pt>
    <dgm:pt modelId="{5907C6FF-6624-42F6-B41C-BF87008AA830}" type="parTrans" cxnId="{CE48B1A2-5668-4942-B808-B25C48F02685}">
      <dgm:prSet/>
      <dgm:spPr/>
      <dgm:t>
        <a:bodyPr/>
        <a:lstStyle/>
        <a:p>
          <a:endParaRPr lang="it-IT"/>
        </a:p>
      </dgm:t>
    </dgm:pt>
    <dgm:pt modelId="{951A77DF-51CC-4F39-AACE-C9D8FB38233F}" type="sibTrans" cxnId="{CE48B1A2-5668-4942-B808-B25C48F02685}">
      <dgm:prSet/>
      <dgm:spPr/>
      <dgm:t>
        <a:bodyPr/>
        <a:lstStyle/>
        <a:p>
          <a:endParaRPr lang="it-IT"/>
        </a:p>
      </dgm:t>
    </dgm:pt>
    <dgm:pt modelId="{E4C71054-AC3B-4877-A730-9020C6D0D2A3}" type="pres">
      <dgm:prSet presAssocID="{D964884D-1C09-4470-9182-A3CCEC0908AD}" presName="linearFlow" presStyleCnt="0">
        <dgm:presLayoutVars>
          <dgm:dir/>
          <dgm:resizeHandles val="exact"/>
        </dgm:presLayoutVars>
      </dgm:prSet>
      <dgm:spPr/>
    </dgm:pt>
    <dgm:pt modelId="{E33316AD-29CF-4144-BF8D-C3BC003CE020}" type="pres">
      <dgm:prSet presAssocID="{362C2307-B299-42C4-93D7-831B0F24D874}" presName="composite" presStyleCnt="0"/>
      <dgm:spPr/>
    </dgm:pt>
    <dgm:pt modelId="{DBF27174-8304-4DAE-9A52-DF0EB9E280C3}" type="pres">
      <dgm:prSet presAssocID="{362C2307-B299-42C4-93D7-831B0F24D874}" presName="imgShp" presStyleLbl="fgImgPlace1" presStyleIdx="0" presStyleCnt="5"/>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7A5508B-A5CE-44DF-9B81-8064F233649E}" type="pres">
      <dgm:prSet presAssocID="{362C2307-B299-42C4-93D7-831B0F24D874}" presName="txShp" presStyleLbl="node1" presStyleIdx="0" presStyleCnt="5" custScaleX="99553" custScaleY="124729">
        <dgm:presLayoutVars>
          <dgm:bulletEnabled val="1"/>
        </dgm:presLayoutVars>
      </dgm:prSet>
      <dgm:spPr/>
    </dgm:pt>
    <dgm:pt modelId="{80941687-D722-4B90-B98A-F19AA091C685}" type="pres">
      <dgm:prSet presAssocID="{924E2EA4-D8E6-43F9-8961-0FD18F627C46}" presName="spacing" presStyleCnt="0"/>
      <dgm:spPr/>
    </dgm:pt>
    <dgm:pt modelId="{480B2095-9F18-42C8-B825-E1B5CE833B84}" type="pres">
      <dgm:prSet presAssocID="{91ED5689-7020-44C3-9A03-689BE1B53E01}" presName="composite" presStyleCnt="0"/>
      <dgm:spPr/>
    </dgm:pt>
    <dgm:pt modelId="{099862A6-FFD8-47A7-B9BD-0B199D91DD4F}" type="pres">
      <dgm:prSet presAssocID="{91ED5689-7020-44C3-9A03-689BE1B53E01}" presName="imgShp" presStyleLbl="fgImgPlace1" presStyleIdx="1" presStyleCnt="5"/>
      <dgm:spPr>
        <a:blipFill rotWithShape="1">
          <a:blip xmlns:r="http://schemas.openxmlformats.org/officeDocument/2006/relationships"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a:blip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373B0ED-E367-4509-823C-154ED3115820}" type="pres">
      <dgm:prSet presAssocID="{91ED5689-7020-44C3-9A03-689BE1B53E01}" presName="txShp" presStyleLbl="node1" presStyleIdx="1" presStyleCnt="5">
        <dgm:presLayoutVars>
          <dgm:bulletEnabled val="1"/>
        </dgm:presLayoutVars>
      </dgm:prSet>
      <dgm:spPr/>
    </dgm:pt>
    <dgm:pt modelId="{C7F265F6-9755-4EF8-BD4D-80E05968D131}" type="pres">
      <dgm:prSet presAssocID="{60E8B828-CD8B-4489-B076-A4ACFD57F2E0}" presName="spacing" presStyleCnt="0"/>
      <dgm:spPr/>
    </dgm:pt>
    <dgm:pt modelId="{6F06F8A2-3D12-4F81-83F0-DAA98010569F}" type="pres">
      <dgm:prSet presAssocID="{DBE81682-CB6A-476C-AD43-7D7E2D94B719}" presName="composite" presStyleCnt="0"/>
      <dgm:spPr/>
    </dgm:pt>
    <dgm:pt modelId="{483A01E0-04E8-482A-B6DF-5CFA8D92592D}" type="pres">
      <dgm:prSet presAssocID="{DBE81682-CB6A-476C-AD43-7D7E2D94B719}" presName="imgShp" presStyleLbl="fgImgPlace1" presStyleIdx="2" presStyleCnt="5"/>
      <dgm:spPr>
        <a:blipFill rotWithShape="1">
          <a:blip xmlns:r="http://schemas.openxmlformats.org/officeDocument/2006/relationships" r:embed="rId4"/>
          <a:stretch>
            <a:fillRect/>
          </a:stretch>
        </a:blip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BA67B64-9637-4880-800E-F8947A6C9B12}" type="pres">
      <dgm:prSet presAssocID="{DBE81682-CB6A-476C-AD43-7D7E2D94B719}" presName="txShp" presStyleLbl="node1" presStyleIdx="2" presStyleCnt="5">
        <dgm:presLayoutVars>
          <dgm:bulletEnabled val="1"/>
        </dgm:presLayoutVars>
      </dgm:prSet>
      <dgm:spPr/>
    </dgm:pt>
    <dgm:pt modelId="{97710878-4A7D-4AF2-97DC-4535B1B98FD2}" type="pres">
      <dgm:prSet presAssocID="{AFCAC716-597E-426F-93A8-F59DF9CCFCC9}" presName="spacing" presStyleCnt="0"/>
      <dgm:spPr/>
    </dgm:pt>
    <dgm:pt modelId="{DB0349E0-540F-4DCA-8A9A-496E77AA17E7}" type="pres">
      <dgm:prSet presAssocID="{E3B88CE0-3C9E-4144-BF25-69618DEB654E}" presName="composite" presStyleCnt="0"/>
      <dgm:spPr/>
    </dgm:pt>
    <dgm:pt modelId="{E3AF2710-849C-4671-9968-A56609981D3B}" type="pres">
      <dgm:prSet presAssocID="{E3B88CE0-3C9E-4144-BF25-69618DEB654E}" presName="imgShp" presStyleLbl="fgImgPlace1" presStyleIdx="3" presStyleCnt="5"/>
      <dgm:spPr>
        <a:blipFill rotWithShape="1">
          <a:blip xmlns:r="http://schemas.openxmlformats.org/officeDocument/2006/relationships" r:embed="rId5">
            <a:duotone>
              <a:prstClr val="black"/>
              <a:schemeClr val="accent4">
                <a:tint val="45000"/>
                <a:satMod val="400000"/>
              </a:schemeClr>
            </a:duotone>
          </a:blip>
          <a:stretch>
            <a:fillRect/>
          </a:stretch>
        </a:blip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626F538-6581-4ED4-BB2C-DBD0B5EA3F2E}" type="pres">
      <dgm:prSet presAssocID="{E3B88CE0-3C9E-4144-BF25-69618DEB654E}" presName="txShp" presStyleLbl="node1" presStyleIdx="3" presStyleCnt="5" custScaleX="96219" custScaleY="129199" custLinFactNeighborX="2479" custLinFactNeighborY="-550">
        <dgm:presLayoutVars>
          <dgm:bulletEnabled val="1"/>
        </dgm:presLayoutVars>
      </dgm:prSet>
      <dgm:spPr>
        <a:prstGeom prst="homePlate">
          <a:avLst/>
        </a:prstGeom>
      </dgm:spPr>
    </dgm:pt>
    <dgm:pt modelId="{41DD4E54-9E7D-483B-921F-C3EE8F2AD587}" type="pres">
      <dgm:prSet presAssocID="{951A77DF-51CC-4F39-AACE-C9D8FB38233F}" presName="spacing" presStyleCnt="0"/>
      <dgm:spPr/>
    </dgm:pt>
    <dgm:pt modelId="{3F0DDB25-DB2E-435C-9BD6-77946ACA6178}" type="pres">
      <dgm:prSet presAssocID="{2D825C4A-E4CE-44FC-9193-64C65189F72D}" presName="composite" presStyleCnt="0"/>
      <dgm:spPr/>
    </dgm:pt>
    <dgm:pt modelId="{9780B1B9-8D4F-4D7F-9C74-B12C4C97906C}" type="pres">
      <dgm:prSet presAssocID="{2D825C4A-E4CE-44FC-9193-64C65189F72D}" presName="imgShp" presStyleLbl="fgImgPlace1" presStyleIdx="4" presStyleCnt="5" custScaleX="110194" custScaleY="110194"/>
      <dgm:spPr>
        <a:xfrm>
          <a:off x="878064" y="950"/>
          <a:ext cx="1117999" cy="1117999"/>
        </a:xfrm>
        <a:prstGeom prst="ellipse">
          <a:avLst/>
        </a:prstGeom>
        <a:blipFill dpi="0" rotWithShape="1">
          <a:blip xmlns:r="http://schemas.openxmlformats.org/officeDocument/2006/relationships" r:embed="rId6">
            <a:extLst>
              <a:ext uri="{BEBA8EAE-BF5A-486C-A8C5-ECC9F3942E4B}">
                <a14:imgProps xmlns:a14="http://schemas.microsoft.com/office/drawing/2010/main">
                  <a14:imgLayer r:embed="rId7">
                    <a14:imgEffect>
                      <a14:colorTemperature colorTemp="6700"/>
                    </a14:imgEffect>
                    <a14:imgEffect>
                      <a14:saturation sat="180000"/>
                    </a14:imgEffect>
                  </a14:imgLayer>
                </a14:imgProps>
              </a:ext>
            </a:extLst>
          </a:blip>
          <a:srcRect/>
          <a:stretch>
            <a:fillRect/>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0106F38-2F8C-43B4-92B6-8EF4107165BD}" type="pres">
      <dgm:prSet presAssocID="{2D825C4A-E4CE-44FC-9193-64C65189F72D}" presName="txShp" presStyleLbl="node1" presStyleIdx="4" presStyleCnt="5" custScaleY="115115" custLinFactNeighborY="5097">
        <dgm:presLayoutVars>
          <dgm:bulletEnabled val="1"/>
        </dgm:presLayoutVars>
      </dgm:prSet>
      <dgm:spPr>
        <a:prstGeom prst="homePlate">
          <a:avLst/>
        </a:prstGeom>
      </dgm:spPr>
    </dgm:pt>
  </dgm:ptLst>
  <dgm:cxnLst>
    <dgm:cxn modelId="{FEDDD30C-5E61-41C9-8AD1-FC929E311432}" type="presOf" srcId="{91ED5689-7020-44C3-9A03-689BE1B53E01}" destId="{9373B0ED-E367-4509-823C-154ED3115820}" srcOrd="0" destOrd="0" presId="urn:microsoft.com/office/officeart/2005/8/layout/vList3"/>
    <dgm:cxn modelId="{E431A33A-D473-4F2D-A8A6-3C0D15694962}" type="presOf" srcId="{2D825C4A-E4CE-44FC-9193-64C65189F72D}" destId="{F0106F38-2F8C-43B4-92B6-8EF4107165BD}" srcOrd="0" destOrd="0" presId="urn:microsoft.com/office/officeart/2005/8/layout/vList3"/>
    <dgm:cxn modelId="{C523C243-BF11-40C2-A52F-1B230065CC80}" srcId="{D964884D-1C09-4470-9182-A3CCEC0908AD}" destId="{91ED5689-7020-44C3-9A03-689BE1B53E01}" srcOrd="1" destOrd="0" parTransId="{9A7232D2-6F1C-4806-BDB3-273E58811E6C}" sibTransId="{60E8B828-CD8B-4489-B076-A4ACFD57F2E0}"/>
    <dgm:cxn modelId="{5B2B9165-23E6-4F12-A5BE-C2FC46AAEF22}" srcId="{D964884D-1C09-4470-9182-A3CCEC0908AD}" destId="{DBE81682-CB6A-476C-AD43-7D7E2D94B719}" srcOrd="2" destOrd="0" parTransId="{5F790202-902A-43D9-8418-63C2A07BAB83}" sibTransId="{AFCAC716-597E-426F-93A8-F59DF9CCFCC9}"/>
    <dgm:cxn modelId="{F5607F68-CD30-4578-AB0D-84CC3E8C7E76}" type="presOf" srcId="{E3B88CE0-3C9E-4144-BF25-69618DEB654E}" destId="{0626F538-6581-4ED4-BB2C-DBD0B5EA3F2E}" srcOrd="0" destOrd="0" presId="urn:microsoft.com/office/officeart/2005/8/layout/vList3"/>
    <dgm:cxn modelId="{54B83884-6C47-4A26-B957-FF0DD35125E6}" srcId="{D964884D-1C09-4470-9182-A3CCEC0908AD}" destId="{362C2307-B299-42C4-93D7-831B0F24D874}" srcOrd="0" destOrd="0" parTransId="{FE4A604E-1682-4BCD-8D36-44F7A3F5A8E8}" sibTransId="{924E2EA4-D8E6-43F9-8961-0FD18F627C46}"/>
    <dgm:cxn modelId="{D905BA95-04E6-4D96-AA69-1FC041C1431A}" srcId="{D964884D-1C09-4470-9182-A3CCEC0908AD}" destId="{2D825C4A-E4CE-44FC-9193-64C65189F72D}" srcOrd="4" destOrd="0" parTransId="{D3476F41-DF75-42A5-B122-F71F91C60022}" sibTransId="{9C952EB1-1362-4A19-8BD7-E5B13753205E}"/>
    <dgm:cxn modelId="{CE48B1A2-5668-4942-B808-B25C48F02685}" srcId="{D964884D-1C09-4470-9182-A3CCEC0908AD}" destId="{E3B88CE0-3C9E-4144-BF25-69618DEB654E}" srcOrd="3" destOrd="0" parTransId="{5907C6FF-6624-42F6-B41C-BF87008AA830}" sibTransId="{951A77DF-51CC-4F39-AACE-C9D8FB38233F}"/>
    <dgm:cxn modelId="{096104AE-DA61-494D-B62F-7F92404396A7}" type="presOf" srcId="{DBE81682-CB6A-476C-AD43-7D7E2D94B719}" destId="{FBA67B64-9637-4880-800E-F8947A6C9B12}" srcOrd="0" destOrd="0" presId="urn:microsoft.com/office/officeart/2005/8/layout/vList3"/>
    <dgm:cxn modelId="{ECC1F3B1-C79F-4D2B-B724-01AA57ED9CBB}" type="presOf" srcId="{D964884D-1C09-4470-9182-A3CCEC0908AD}" destId="{E4C71054-AC3B-4877-A730-9020C6D0D2A3}" srcOrd="0" destOrd="0" presId="urn:microsoft.com/office/officeart/2005/8/layout/vList3"/>
    <dgm:cxn modelId="{FDD082F2-99F9-4386-92C2-0243587898C0}" type="presOf" srcId="{362C2307-B299-42C4-93D7-831B0F24D874}" destId="{A7A5508B-A5CE-44DF-9B81-8064F233649E}" srcOrd="0" destOrd="0" presId="urn:microsoft.com/office/officeart/2005/8/layout/vList3"/>
    <dgm:cxn modelId="{66AB7897-FB3C-45E7-9156-454DF7B43E43}" type="presParOf" srcId="{E4C71054-AC3B-4877-A730-9020C6D0D2A3}" destId="{E33316AD-29CF-4144-BF8D-C3BC003CE020}" srcOrd="0" destOrd="0" presId="urn:microsoft.com/office/officeart/2005/8/layout/vList3"/>
    <dgm:cxn modelId="{E188994D-AB52-4DCC-84FA-60E88C5F0164}" type="presParOf" srcId="{E33316AD-29CF-4144-BF8D-C3BC003CE020}" destId="{DBF27174-8304-4DAE-9A52-DF0EB9E280C3}" srcOrd="0" destOrd="0" presId="urn:microsoft.com/office/officeart/2005/8/layout/vList3"/>
    <dgm:cxn modelId="{F1302A23-307B-41A3-86EB-7C83074167D1}" type="presParOf" srcId="{E33316AD-29CF-4144-BF8D-C3BC003CE020}" destId="{A7A5508B-A5CE-44DF-9B81-8064F233649E}" srcOrd="1" destOrd="0" presId="urn:microsoft.com/office/officeart/2005/8/layout/vList3"/>
    <dgm:cxn modelId="{20AACAF9-E037-4509-91F8-F74592D793B6}" type="presParOf" srcId="{E4C71054-AC3B-4877-A730-9020C6D0D2A3}" destId="{80941687-D722-4B90-B98A-F19AA091C685}" srcOrd="1" destOrd="0" presId="urn:microsoft.com/office/officeart/2005/8/layout/vList3"/>
    <dgm:cxn modelId="{A9C0CD76-00E5-42C7-AB5E-C4CBE7F95593}" type="presParOf" srcId="{E4C71054-AC3B-4877-A730-9020C6D0D2A3}" destId="{480B2095-9F18-42C8-B825-E1B5CE833B84}" srcOrd="2" destOrd="0" presId="urn:microsoft.com/office/officeart/2005/8/layout/vList3"/>
    <dgm:cxn modelId="{E4F1DBAD-D2A0-48E1-8E65-062A8FA0BA04}" type="presParOf" srcId="{480B2095-9F18-42C8-B825-E1B5CE833B84}" destId="{099862A6-FFD8-47A7-B9BD-0B199D91DD4F}" srcOrd="0" destOrd="0" presId="urn:microsoft.com/office/officeart/2005/8/layout/vList3"/>
    <dgm:cxn modelId="{2D92F340-0984-42BA-A9DB-45AB5DB68CFA}" type="presParOf" srcId="{480B2095-9F18-42C8-B825-E1B5CE833B84}" destId="{9373B0ED-E367-4509-823C-154ED3115820}" srcOrd="1" destOrd="0" presId="urn:microsoft.com/office/officeart/2005/8/layout/vList3"/>
    <dgm:cxn modelId="{94345C22-C456-40CE-A42F-92B0F9C47AD2}" type="presParOf" srcId="{E4C71054-AC3B-4877-A730-9020C6D0D2A3}" destId="{C7F265F6-9755-4EF8-BD4D-80E05968D131}" srcOrd="3" destOrd="0" presId="urn:microsoft.com/office/officeart/2005/8/layout/vList3"/>
    <dgm:cxn modelId="{20CA45DA-06D5-4B04-B4FE-F26BD102CFA6}" type="presParOf" srcId="{E4C71054-AC3B-4877-A730-9020C6D0D2A3}" destId="{6F06F8A2-3D12-4F81-83F0-DAA98010569F}" srcOrd="4" destOrd="0" presId="urn:microsoft.com/office/officeart/2005/8/layout/vList3"/>
    <dgm:cxn modelId="{5256029B-7F39-446F-92E6-EED1CBD82F7D}" type="presParOf" srcId="{6F06F8A2-3D12-4F81-83F0-DAA98010569F}" destId="{483A01E0-04E8-482A-B6DF-5CFA8D92592D}" srcOrd="0" destOrd="0" presId="urn:microsoft.com/office/officeart/2005/8/layout/vList3"/>
    <dgm:cxn modelId="{652217E6-A2E9-4655-9219-8DA2D404FD80}" type="presParOf" srcId="{6F06F8A2-3D12-4F81-83F0-DAA98010569F}" destId="{FBA67B64-9637-4880-800E-F8947A6C9B12}" srcOrd="1" destOrd="0" presId="urn:microsoft.com/office/officeart/2005/8/layout/vList3"/>
    <dgm:cxn modelId="{CB4D15F3-DB89-4105-83F0-690F42AE97C6}" type="presParOf" srcId="{E4C71054-AC3B-4877-A730-9020C6D0D2A3}" destId="{97710878-4A7D-4AF2-97DC-4535B1B98FD2}" srcOrd="5" destOrd="0" presId="urn:microsoft.com/office/officeart/2005/8/layout/vList3"/>
    <dgm:cxn modelId="{FD707AE4-7BC9-4AB7-9501-E004AFF3D569}" type="presParOf" srcId="{E4C71054-AC3B-4877-A730-9020C6D0D2A3}" destId="{DB0349E0-540F-4DCA-8A9A-496E77AA17E7}" srcOrd="6" destOrd="0" presId="urn:microsoft.com/office/officeart/2005/8/layout/vList3"/>
    <dgm:cxn modelId="{387233E9-9007-434D-90EA-2B5D75C26DF0}" type="presParOf" srcId="{DB0349E0-540F-4DCA-8A9A-496E77AA17E7}" destId="{E3AF2710-849C-4671-9968-A56609981D3B}" srcOrd="0" destOrd="0" presId="urn:microsoft.com/office/officeart/2005/8/layout/vList3"/>
    <dgm:cxn modelId="{7D975E3D-1EBF-448F-AB4F-5FD232B63C99}" type="presParOf" srcId="{DB0349E0-540F-4DCA-8A9A-496E77AA17E7}" destId="{0626F538-6581-4ED4-BB2C-DBD0B5EA3F2E}" srcOrd="1" destOrd="0" presId="urn:microsoft.com/office/officeart/2005/8/layout/vList3"/>
    <dgm:cxn modelId="{77B435E3-6E72-4140-9EE8-6C42CCF18D1E}" type="presParOf" srcId="{E4C71054-AC3B-4877-A730-9020C6D0D2A3}" destId="{41DD4E54-9E7D-483B-921F-C3EE8F2AD587}" srcOrd="7" destOrd="0" presId="urn:microsoft.com/office/officeart/2005/8/layout/vList3"/>
    <dgm:cxn modelId="{CE82B765-3EB0-4BB8-B01E-040D547014D9}" type="presParOf" srcId="{E4C71054-AC3B-4877-A730-9020C6D0D2A3}" destId="{3F0DDB25-DB2E-435C-9BD6-77946ACA6178}" srcOrd="8" destOrd="0" presId="urn:microsoft.com/office/officeart/2005/8/layout/vList3"/>
    <dgm:cxn modelId="{115CB59F-1651-4217-90A0-8D080126918C}" type="presParOf" srcId="{3F0DDB25-DB2E-435C-9BD6-77946ACA6178}" destId="{9780B1B9-8D4F-4D7F-9C74-B12C4C97906C}" srcOrd="0" destOrd="0" presId="urn:microsoft.com/office/officeart/2005/8/layout/vList3"/>
    <dgm:cxn modelId="{2AA79C77-1D70-4C60-81EA-31FDCF9FCF99}" type="presParOf" srcId="{3F0DDB25-DB2E-435C-9BD6-77946ACA6178}" destId="{F0106F38-2F8C-43B4-92B6-8EF4107165BD}"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46FC8-96D3-4D19-8813-4EFDA516C6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5D555881-5BC4-45B4-9D71-F99D14DBD1CB}">
      <dgm:prSet phldrT="[Testo]" custT="1"/>
      <dgm:spPr>
        <a:xfrm rot="10800000">
          <a:off x="1431900" y="2223"/>
          <a:ext cx="4595703" cy="1140837"/>
        </a:xfrm>
        <a:prstGeom prst="homePlate">
          <a:avLst/>
        </a:prstGeom>
        <a:solidFill>
          <a:sysClr val="window" lastClr="FFFFFF"/>
        </a:solidFill>
        <a:ln w="19050" cap="flat" cmpd="sng" algn="ctr">
          <a:solidFill>
            <a:srgbClr val="50637C"/>
          </a:solidFill>
          <a:prstDash val="solid"/>
          <a:miter lim="800000"/>
        </a:ln>
        <a:effectLst/>
      </dgm:spPr>
      <dgm:t>
        <a:bodyPr/>
        <a:lstStyle/>
        <a:p>
          <a:pPr algn="l"/>
          <a:r>
            <a:rPr lang="it-IT" sz="1000" b="1" dirty="0">
              <a:solidFill>
                <a:srgbClr val="44546A"/>
              </a:solidFill>
              <a:latin typeface="Arial"/>
              <a:ea typeface="+mn-ea"/>
              <a:cs typeface="+mn-cs"/>
            </a:rPr>
            <a:t>Polizza BT Protezione </a:t>
          </a:r>
          <a:r>
            <a:rPr lang="it-IT" sz="1000" b="1" dirty="0" err="1">
              <a:solidFill>
                <a:srgbClr val="44546A"/>
              </a:solidFill>
              <a:latin typeface="Arial"/>
              <a:ea typeface="+mn-ea"/>
              <a:cs typeface="+mn-cs"/>
            </a:rPr>
            <a:t>Pmi</a:t>
          </a:r>
          <a:r>
            <a:rPr lang="it-IT" sz="1000" b="1" dirty="0">
              <a:solidFill>
                <a:srgbClr val="44546A"/>
              </a:solidFill>
              <a:latin typeface="Arial"/>
              <a:ea typeface="+mn-ea"/>
              <a:cs typeface="+mn-cs"/>
            </a:rPr>
            <a:t> </a:t>
          </a:r>
          <a:r>
            <a:rPr lang="it-IT" sz="1000" dirty="0">
              <a:solidFill>
                <a:srgbClr val="44546A"/>
              </a:solidFill>
              <a:latin typeface="Arial"/>
              <a:ea typeface="+mn-ea"/>
              <a:cs typeface="+mn-cs"/>
            </a:rPr>
            <a:t>creata per rispondere alle esigenze assicurative e aiutare le piccole, medie imprese. Consente di proteggere la merce, l’azienda e le persone che vi si trovano.</a:t>
          </a:r>
        </a:p>
      </dgm:t>
    </dgm:pt>
    <dgm:pt modelId="{8C27A7F9-3B0C-435E-9D2C-2310C1F41938}" type="parTrans" cxnId="{E15BBB60-FDA5-4ACF-A50B-31A4731F4791}">
      <dgm:prSet/>
      <dgm:spPr/>
      <dgm:t>
        <a:bodyPr/>
        <a:lstStyle/>
        <a:p>
          <a:endParaRPr lang="it-IT"/>
        </a:p>
      </dgm:t>
    </dgm:pt>
    <dgm:pt modelId="{B6E3120E-5989-430B-9DE7-CF2D99CD17E6}" type="sibTrans" cxnId="{E15BBB60-FDA5-4ACF-A50B-31A4731F4791}">
      <dgm:prSet/>
      <dgm:spPr/>
      <dgm:t>
        <a:bodyPr/>
        <a:lstStyle/>
        <a:p>
          <a:endParaRPr lang="it-IT"/>
        </a:p>
      </dgm:t>
    </dgm:pt>
    <dgm:pt modelId="{AD841535-42BE-440A-B3D7-729B50A51763}">
      <dgm:prSet phldrT="[Testo]" custT="1"/>
      <dgm:spPr>
        <a:xfrm rot="10800000">
          <a:off x="1503501" y="4126911"/>
          <a:ext cx="4595703" cy="1012015"/>
        </a:xfrm>
        <a:prstGeom prst="homePlate">
          <a:avLst/>
        </a:prstGeom>
        <a:solidFill>
          <a:sysClr val="window" lastClr="FFFFFF"/>
        </a:solidFill>
        <a:ln w="19050" cap="flat" cmpd="sng" algn="ctr">
          <a:solidFill>
            <a:srgbClr val="50637C"/>
          </a:solidFill>
          <a:prstDash val="solid"/>
          <a:miter lim="800000"/>
        </a:ln>
        <a:effectLst/>
      </dgm:spPr>
      <dgm:t>
        <a:bodyPr/>
        <a:lstStyle/>
        <a:p>
          <a:pPr algn="l"/>
          <a:r>
            <a:rPr lang="it-IT" sz="1000" b="1" dirty="0">
              <a:solidFill>
                <a:srgbClr val="44546A"/>
              </a:solidFill>
              <a:latin typeface="Arial"/>
              <a:ea typeface="+mn-ea"/>
              <a:cs typeface="+mn-cs"/>
            </a:rPr>
            <a:t>Polizza </a:t>
          </a:r>
          <a:r>
            <a:rPr lang="it-IT" sz="1000" b="1" dirty="0" err="1">
              <a:solidFill>
                <a:srgbClr val="44546A"/>
              </a:solidFill>
              <a:latin typeface="Arial"/>
              <a:ea typeface="+mn-ea"/>
              <a:cs typeface="+mn-cs"/>
            </a:rPr>
            <a:t>All</a:t>
          </a:r>
          <a:r>
            <a:rPr lang="it-IT" sz="1000" b="1" dirty="0">
              <a:solidFill>
                <a:srgbClr val="44546A"/>
              </a:solidFill>
              <a:latin typeface="Arial"/>
              <a:ea typeface="+mn-ea"/>
              <a:cs typeface="+mn-cs"/>
            </a:rPr>
            <a:t> </a:t>
          </a:r>
          <a:r>
            <a:rPr lang="it-IT" sz="1000" b="1" dirty="0" err="1">
              <a:solidFill>
                <a:srgbClr val="44546A"/>
              </a:solidFill>
              <a:latin typeface="Arial"/>
              <a:ea typeface="+mn-ea"/>
              <a:cs typeface="+mn-cs"/>
            </a:rPr>
            <a:t>Risks</a:t>
          </a:r>
          <a:r>
            <a:rPr lang="it-IT" sz="1000" b="1" dirty="0">
              <a:solidFill>
                <a:srgbClr val="44546A"/>
              </a:solidFill>
              <a:latin typeface="Arial"/>
              <a:ea typeface="+mn-ea"/>
              <a:cs typeface="+mn-cs"/>
            </a:rPr>
            <a:t> Enti Pubblici </a:t>
          </a:r>
          <a:r>
            <a:rPr lang="it-IT" sz="1000" dirty="0">
              <a:solidFill>
                <a:srgbClr val="44546A"/>
              </a:solidFill>
              <a:latin typeface="Arial"/>
              <a:ea typeface="+mn-ea"/>
              <a:cs typeface="+mn-cs"/>
            </a:rPr>
            <a:t>creata per una protezione completa degli immobili e dei beni di enti pubblici, sia per danni materiali diretti sia per quelli indiretti. </a:t>
          </a:r>
          <a:endParaRPr lang="it-IT" sz="1000" b="1" dirty="0">
            <a:solidFill>
              <a:srgbClr val="44546A"/>
            </a:solidFill>
            <a:latin typeface="Arial"/>
            <a:ea typeface="+mn-ea"/>
            <a:cs typeface="+mn-cs"/>
          </a:endParaRPr>
        </a:p>
      </dgm:t>
    </dgm:pt>
    <dgm:pt modelId="{0BC5F194-47C6-40FA-B530-D81BFB40A555}" type="parTrans" cxnId="{BEC5D62E-825C-4FCF-A268-E33FA9A2DFF8}">
      <dgm:prSet/>
      <dgm:spPr/>
      <dgm:t>
        <a:bodyPr/>
        <a:lstStyle/>
        <a:p>
          <a:endParaRPr lang="it-IT"/>
        </a:p>
      </dgm:t>
    </dgm:pt>
    <dgm:pt modelId="{82903F70-5CCD-4FA9-87C3-7D54DCD7CF8A}" type="sibTrans" cxnId="{BEC5D62E-825C-4FCF-A268-E33FA9A2DFF8}">
      <dgm:prSet/>
      <dgm:spPr/>
      <dgm:t>
        <a:bodyPr/>
        <a:lstStyle/>
        <a:p>
          <a:endParaRPr lang="it-IT"/>
        </a:p>
      </dgm:t>
    </dgm:pt>
    <dgm:pt modelId="{5C2FDF5A-03B7-458F-A26C-035EE2C61569}">
      <dgm:prSet phldrT="[Testo]" custT="1"/>
      <dgm:spPr>
        <a:xfrm rot="10800000">
          <a:off x="1431900" y="2621278"/>
          <a:ext cx="4595703" cy="1276647"/>
        </a:xfrm>
        <a:prstGeom prst="homePlate">
          <a:avLst/>
        </a:prstGeom>
        <a:solidFill>
          <a:sysClr val="window" lastClr="FFFFFF"/>
        </a:solidFill>
        <a:ln w="19050" cap="flat" cmpd="sng" algn="ctr">
          <a:solidFill>
            <a:srgbClr val="50637C"/>
          </a:solidFill>
          <a:prstDash val="solid"/>
          <a:miter lim="800000"/>
        </a:ln>
        <a:effectLst/>
      </dgm:spPr>
      <dgm:t>
        <a:bodyPr/>
        <a:lstStyle/>
        <a:p>
          <a:pPr algn="l"/>
          <a:r>
            <a:rPr lang="it-IT" sz="1000" b="1" dirty="0">
              <a:solidFill>
                <a:srgbClr val="44546A"/>
              </a:solidFill>
              <a:latin typeface="Arial"/>
              <a:ea typeface="+mn-ea"/>
              <a:cs typeface="+mn-cs"/>
            </a:rPr>
            <a:t>Polizza BT Protezione </a:t>
          </a:r>
          <a:r>
            <a:rPr lang="it-IT" sz="1000" b="1" dirty="0" err="1">
              <a:solidFill>
                <a:srgbClr val="44546A"/>
              </a:solidFill>
              <a:latin typeface="Arial"/>
              <a:ea typeface="+mn-ea"/>
              <a:cs typeface="+mn-cs"/>
            </a:rPr>
            <a:t>Rcto</a:t>
          </a:r>
          <a:r>
            <a:rPr lang="it-IT" sz="1000" b="1" dirty="0">
              <a:solidFill>
                <a:srgbClr val="44546A"/>
              </a:solidFill>
              <a:latin typeface="Arial"/>
              <a:ea typeface="+mn-ea"/>
              <a:cs typeface="+mn-cs"/>
            </a:rPr>
            <a:t> Base </a:t>
          </a:r>
          <a:r>
            <a:rPr lang="it-IT" sz="1000" dirty="0">
              <a:solidFill>
                <a:srgbClr val="44546A"/>
              </a:solidFill>
              <a:latin typeface="Arial"/>
              <a:ea typeface="+mn-ea"/>
              <a:cs typeface="+mn-cs"/>
            </a:rPr>
            <a:t>creata per le piccole aziende, artigiani ed installatori.	</a:t>
          </a:r>
        </a:p>
        <a:p>
          <a:pPr algn="l"/>
          <a:r>
            <a:rPr lang="it-IT" sz="1000" b="1" dirty="0">
              <a:solidFill>
                <a:srgbClr val="44546A"/>
              </a:solidFill>
              <a:latin typeface="Arial"/>
              <a:ea typeface="+mn-ea"/>
              <a:cs typeface="+mn-cs"/>
            </a:rPr>
            <a:t>Polizza BT Protezione </a:t>
          </a:r>
          <a:r>
            <a:rPr lang="it-IT" sz="1000" b="1" dirty="0" err="1">
              <a:solidFill>
                <a:srgbClr val="44546A"/>
              </a:solidFill>
              <a:latin typeface="Arial"/>
              <a:ea typeface="+mn-ea"/>
              <a:cs typeface="+mn-cs"/>
            </a:rPr>
            <a:t>Rcto</a:t>
          </a:r>
          <a:r>
            <a:rPr lang="it-IT" sz="1000" b="1" dirty="0">
              <a:solidFill>
                <a:srgbClr val="44546A"/>
              </a:solidFill>
              <a:latin typeface="Arial"/>
              <a:ea typeface="+mn-ea"/>
              <a:cs typeface="+mn-cs"/>
            </a:rPr>
            <a:t> Plus </a:t>
          </a:r>
          <a:r>
            <a:rPr lang="it-IT" sz="1000" dirty="0">
              <a:solidFill>
                <a:srgbClr val="44546A"/>
              </a:solidFill>
              <a:latin typeface="Arial"/>
              <a:ea typeface="+mn-ea"/>
              <a:cs typeface="+mn-cs"/>
            </a:rPr>
            <a:t>creata per rispondere alle esigenze assicurative più strutturate delle aziende.</a:t>
          </a:r>
        </a:p>
      </dgm:t>
    </dgm:pt>
    <dgm:pt modelId="{FE1B0B69-1820-475F-9EF7-347BE883ED67}" type="sibTrans" cxnId="{52215B69-0760-42A2-8BD4-1F3523D478C5}">
      <dgm:prSet/>
      <dgm:spPr/>
      <dgm:t>
        <a:bodyPr/>
        <a:lstStyle/>
        <a:p>
          <a:endParaRPr lang="it-IT"/>
        </a:p>
      </dgm:t>
    </dgm:pt>
    <dgm:pt modelId="{68044D86-4FE7-482F-9909-979B79F72406}" type="parTrans" cxnId="{52215B69-0760-42A2-8BD4-1F3523D478C5}">
      <dgm:prSet/>
      <dgm:spPr/>
      <dgm:t>
        <a:bodyPr/>
        <a:lstStyle/>
        <a:p>
          <a:endParaRPr lang="it-IT"/>
        </a:p>
      </dgm:t>
    </dgm:pt>
    <dgm:pt modelId="{54CE8AD1-83B9-4D58-A90F-DF5FA1329B26}">
      <dgm:prSet phldrT="[Testo]" custT="1"/>
      <dgm:spPr>
        <a:xfrm rot="10800000">
          <a:off x="1153285" y="1369822"/>
          <a:ext cx="4854625" cy="1024694"/>
        </a:xfrm>
        <a:prstGeom prst="homePlate">
          <a:avLst/>
        </a:prstGeom>
        <a:solidFill>
          <a:sysClr val="window" lastClr="FFFFFF"/>
        </a:solidFill>
        <a:ln w="19050" cap="flat" cmpd="sng" algn="ctr">
          <a:solidFill>
            <a:srgbClr val="50637C"/>
          </a:solidFill>
          <a:prstDash val="solid"/>
          <a:miter lim="800000"/>
        </a:ln>
        <a:effectLst/>
      </dgm:spPr>
      <dgm:t>
        <a:bodyPr/>
        <a:lstStyle/>
        <a:p>
          <a:pPr algn="l"/>
          <a:r>
            <a:rPr lang="it-IT" sz="1000" b="1" dirty="0">
              <a:solidFill>
                <a:srgbClr val="44546A"/>
              </a:solidFill>
              <a:latin typeface="Arial" panose="020B0604020202020204" pitchFamily="34" charset="0"/>
              <a:ea typeface="+mn-ea"/>
              <a:cs typeface="Arial" panose="020B0604020202020204" pitchFamily="34" charset="0"/>
            </a:rPr>
            <a:t>Polizza BT Protezione Ufficio</a:t>
          </a:r>
          <a:r>
            <a:rPr lang="it-IT" sz="1000" dirty="0">
              <a:solidFill>
                <a:srgbClr val="44546A"/>
              </a:solidFill>
              <a:latin typeface="Arial" panose="020B0604020202020204" pitchFamily="34" charset="0"/>
              <a:ea typeface="+mn-ea"/>
              <a:cs typeface="Arial" panose="020B0604020202020204" pitchFamily="34" charset="0"/>
            </a:rPr>
            <a:t> creata per le esigenze assicurative di un ufficio, protegge dai rischi che potrebbero subire i locali, il materiale contenuto e le persone.</a:t>
          </a:r>
          <a:endParaRPr lang="it-IT" sz="1000" dirty="0">
            <a:solidFill>
              <a:srgbClr val="44546A"/>
            </a:solidFill>
            <a:latin typeface="Arial"/>
            <a:ea typeface="+mn-ea"/>
            <a:cs typeface="+mn-cs"/>
          </a:endParaRPr>
        </a:p>
      </dgm:t>
    </dgm:pt>
    <dgm:pt modelId="{B85FABBF-138C-4143-AD3F-02493893294B}" type="parTrans" cxnId="{889F0DB2-6651-4DD8-AEB4-BBD4BA3EA451}">
      <dgm:prSet/>
      <dgm:spPr/>
      <dgm:t>
        <a:bodyPr/>
        <a:lstStyle/>
        <a:p>
          <a:endParaRPr lang="it-IT"/>
        </a:p>
      </dgm:t>
    </dgm:pt>
    <dgm:pt modelId="{FD633234-C78C-4D9B-BF07-2B47A363AC0C}" type="sibTrans" cxnId="{889F0DB2-6651-4DD8-AEB4-BBD4BA3EA451}">
      <dgm:prSet/>
      <dgm:spPr/>
      <dgm:t>
        <a:bodyPr/>
        <a:lstStyle/>
        <a:p>
          <a:endParaRPr lang="it-IT"/>
        </a:p>
      </dgm:t>
    </dgm:pt>
    <dgm:pt modelId="{271DEF25-90BB-4E8F-90AF-831D5F5A2220}" type="pres">
      <dgm:prSet presAssocID="{78846FC8-96D3-4D19-8813-4EFDA516C6EB}" presName="linearFlow" presStyleCnt="0">
        <dgm:presLayoutVars>
          <dgm:dir/>
          <dgm:resizeHandles val="exact"/>
        </dgm:presLayoutVars>
      </dgm:prSet>
      <dgm:spPr/>
    </dgm:pt>
    <dgm:pt modelId="{6D44E33C-1388-425F-9733-321A7EB1B7A8}" type="pres">
      <dgm:prSet presAssocID="{5D555881-5BC4-45B4-9D71-F99D14DBD1CB}" presName="composite" presStyleCnt="0"/>
      <dgm:spPr/>
    </dgm:pt>
    <dgm:pt modelId="{D05244A5-F822-42F4-BCE8-03AD4A9222F0}" type="pres">
      <dgm:prSet presAssocID="{5D555881-5BC4-45B4-9D71-F99D14DBD1CB}" presName="imgShp" presStyleLbl="fgImgPlace1" presStyleIdx="0" presStyleCnt="4"/>
      <dgm:spPr>
        <a:xfrm>
          <a:off x="967651" y="192816"/>
          <a:ext cx="759651" cy="759651"/>
        </a:xfrm>
        <a:prstGeom prst="ellipse">
          <a:avLst/>
        </a:prstGeom>
        <a:blipFill dpi="0" rotWithShape="1">
          <a:blip xmlns:r="http://schemas.openxmlformats.org/officeDocument/2006/relationships" r:embed="rId1"/>
          <a:srcRect/>
          <a:stretch>
            <a:fillRect/>
          </a:stretch>
        </a:blipFill>
        <a:ln w="254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8AC69A9F-50CF-44BB-AA30-FBDBB19AB43C}" type="pres">
      <dgm:prSet presAssocID="{5D555881-5BC4-45B4-9D71-F99D14DBD1CB}" presName="txShp" presStyleLbl="node1" presStyleIdx="0" presStyleCnt="4" custScaleY="150179" custLinFactNeighborX="1837" custLinFactNeighborY="0">
        <dgm:presLayoutVars>
          <dgm:bulletEnabled val="1"/>
        </dgm:presLayoutVars>
      </dgm:prSet>
      <dgm:spPr>
        <a:prstGeom prst="homePlate">
          <a:avLst/>
        </a:prstGeom>
      </dgm:spPr>
    </dgm:pt>
    <dgm:pt modelId="{F2882ABC-D796-4398-8929-195D06833D78}" type="pres">
      <dgm:prSet presAssocID="{B6E3120E-5989-430B-9DE7-CF2D99CD17E6}" presName="spacing" presStyleCnt="0"/>
      <dgm:spPr/>
    </dgm:pt>
    <dgm:pt modelId="{A0CA4AD9-50EA-4E51-9DDA-5A1C1E06934C}" type="pres">
      <dgm:prSet presAssocID="{54CE8AD1-83B9-4D58-A90F-DF5FA1329B26}" presName="composite" presStyleCnt="0"/>
      <dgm:spPr/>
    </dgm:pt>
    <dgm:pt modelId="{16D4CCFA-88DC-486D-8D66-2B3E31D2C81E}" type="pres">
      <dgm:prSet presAssocID="{54CE8AD1-83B9-4D58-A90F-DF5FA1329B26}" presName="imgShp" presStyleLbl="fgImgPlace1" presStyleIdx="1" presStyleCnt="4"/>
      <dgm:spPr>
        <a:xfrm>
          <a:off x="902920" y="1502343"/>
          <a:ext cx="759651" cy="759651"/>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CBB411E-0BF3-4F58-9EE3-C4EBCAE35E0F}" type="pres">
      <dgm:prSet presAssocID="{54CE8AD1-83B9-4D58-A90F-DF5FA1329B26}" presName="txShp" presStyleLbl="node1" presStyleIdx="1" presStyleCnt="4" custScaleX="101935" custScaleY="134890" custLinFactNeighborX="1499">
        <dgm:presLayoutVars>
          <dgm:bulletEnabled val="1"/>
        </dgm:presLayoutVars>
      </dgm:prSet>
      <dgm:spPr/>
    </dgm:pt>
    <dgm:pt modelId="{17FFDC07-E8EF-4288-B65C-62EBAF518800}" type="pres">
      <dgm:prSet presAssocID="{FD633234-C78C-4D9B-BF07-2B47A363AC0C}" presName="spacing" presStyleCnt="0"/>
      <dgm:spPr/>
    </dgm:pt>
    <dgm:pt modelId="{D7EBB4AE-317D-4A92-851B-8A3B6745C8C2}" type="pres">
      <dgm:prSet presAssocID="{5C2FDF5A-03B7-458F-A26C-035EE2C61569}" presName="composite" presStyleCnt="0"/>
      <dgm:spPr/>
    </dgm:pt>
    <dgm:pt modelId="{609D8C13-2BE5-4928-9384-25D17F7A3017}" type="pres">
      <dgm:prSet presAssocID="{5C2FDF5A-03B7-458F-A26C-035EE2C61569}" presName="imgShp" presStyleLbl="fgImgPlace1" presStyleIdx="2" presStyleCnt="4"/>
      <dgm:spPr>
        <a:xfrm>
          <a:off x="967651" y="2879776"/>
          <a:ext cx="759651" cy="759651"/>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B603D0E-130E-4B91-9254-95791B427950}" type="pres">
      <dgm:prSet presAssocID="{5C2FDF5A-03B7-458F-A26C-035EE2C61569}" presName="txShp" presStyleLbl="node1" presStyleIdx="2" presStyleCnt="4" custScaleY="168057" custLinFactNeighborX="1837" custLinFactNeighborY="0">
        <dgm:presLayoutVars>
          <dgm:bulletEnabled val="1"/>
        </dgm:presLayoutVars>
      </dgm:prSet>
      <dgm:spPr>
        <a:prstGeom prst="homePlate">
          <a:avLst/>
        </a:prstGeom>
      </dgm:spPr>
    </dgm:pt>
    <dgm:pt modelId="{A27139C1-2963-4461-8C5B-CEF16623DA92}" type="pres">
      <dgm:prSet presAssocID="{FE1B0B69-1820-475F-9EF7-347BE883ED67}" presName="spacing" presStyleCnt="0"/>
      <dgm:spPr/>
    </dgm:pt>
    <dgm:pt modelId="{3EBC94AC-2206-4729-85DF-FA3D1BA149F9}" type="pres">
      <dgm:prSet presAssocID="{AD841535-42BE-440A-B3D7-729B50A51763}" presName="composite" presStyleCnt="0"/>
      <dgm:spPr/>
    </dgm:pt>
    <dgm:pt modelId="{87C1A7A1-9400-4B61-AAF2-25DF633DF210}" type="pres">
      <dgm:prSet presAssocID="{AD841535-42BE-440A-B3D7-729B50A51763}" presName="imgShp" presStyleLbl="fgImgPlace1" presStyleIdx="3" presStyleCnt="4"/>
      <dgm:spPr>
        <a:xfrm>
          <a:off x="967651" y="4250869"/>
          <a:ext cx="759651" cy="759651"/>
        </a:xfrm>
        <a:prstGeom prst="ellipse">
          <a:avLst/>
        </a:prstGeom>
        <a:blipFill dpi="0" rotWithShape="1">
          <a:blip xmlns:r="http://schemas.openxmlformats.org/officeDocument/2006/relationships" r:embed="rId4"/>
          <a:srcRect/>
          <a:stretch>
            <a:fillRect l="-38165" r="-38165"/>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5D57D73-6926-4203-9A98-33F488A5C29B}" type="pres">
      <dgm:prSet presAssocID="{AD841535-42BE-440A-B3D7-729B50A51763}" presName="txShp" presStyleLbl="node1" presStyleIdx="3" presStyleCnt="4" custScaleY="133221" custLinFactNeighborX="3395" custLinFactNeighborY="4388">
        <dgm:presLayoutVars>
          <dgm:bulletEnabled val="1"/>
        </dgm:presLayoutVars>
      </dgm:prSet>
      <dgm:spPr/>
    </dgm:pt>
  </dgm:ptLst>
  <dgm:cxnLst>
    <dgm:cxn modelId="{6740BB2D-2C35-4011-BD26-4F8FBAE1891E}" type="presOf" srcId="{AD841535-42BE-440A-B3D7-729B50A51763}" destId="{C5D57D73-6926-4203-9A98-33F488A5C29B}" srcOrd="0" destOrd="0" presId="urn:microsoft.com/office/officeart/2005/8/layout/vList3"/>
    <dgm:cxn modelId="{BEC5D62E-825C-4FCF-A268-E33FA9A2DFF8}" srcId="{78846FC8-96D3-4D19-8813-4EFDA516C6EB}" destId="{AD841535-42BE-440A-B3D7-729B50A51763}" srcOrd="3" destOrd="0" parTransId="{0BC5F194-47C6-40FA-B530-D81BFB40A555}" sibTransId="{82903F70-5CCD-4FA9-87C3-7D54DCD7CF8A}"/>
    <dgm:cxn modelId="{E15BBB60-FDA5-4ACF-A50B-31A4731F4791}" srcId="{78846FC8-96D3-4D19-8813-4EFDA516C6EB}" destId="{5D555881-5BC4-45B4-9D71-F99D14DBD1CB}" srcOrd="0" destOrd="0" parTransId="{8C27A7F9-3B0C-435E-9D2C-2310C1F41938}" sibTransId="{B6E3120E-5989-430B-9DE7-CF2D99CD17E6}"/>
    <dgm:cxn modelId="{52215B69-0760-42A2-8BD4-1F3523D478C5}" srcId="{78846FC8-96D3-4D19-8813-4EFDA516C6EB}" destId="{5C2FDF5A-03B7-458F-A26C-035EE2C61569}" srcOrd="2" destOrd="0" parTransId="{68044D86-4FE7-482F-9909-979B79F72406}" sibTransId="{FE1B0B69-1820-475F-9EF7-347BE883ED67}"/>
    <dgm:cxn modelId="{8808036A-5547-4994-B5B6-03B709DA0CEB}" type="presOf" srcId="{54CE8AD1-83B9-4D58-A90F-DF5FA1329B26}" destId="{9CBB411E-0BF3-4F58-9EE3-C4EBCAE35E0F}" srcOrd="0" destOrd="0" presId="urn:microsoft.com/office/officeart/2005/8/layout/vList3"/>
    <dgm:cxn modelId="{E44265A0-3AF7-42F9-90D9-3941B499C356}" type="presOf" srcId="{5C2FDF5A-03B7-458F-A26C-035EE2C61569}" destId="{EB603D0E-130E-4B91-9254-95791B427950}" srcOrd="0" destOrd="0" presId="urn:microsoft.com/office/officeart/2005/8/layout/vList3"/>
    <dgm:cxn modelId="{889F0DB2-6651-4DD8-AEB4-BBD4BA3EA451}" srcId="{78846FC8-96D3-4D19-8813-4EFDA516C6EB}" destId="{54CE8AD1-83B9-4D58-A90F-DF5FA1329B26}" srcOrd="1" destOrd="0" parTransId="{B85FABBF-138C-4143-AD3F-02493893294B}" sibTransId="{FD633234-C78C-4D9B-BF07-2B47A363AC0C}"/>
    <dgm:cxn modelId="{ED95A5B9-CB4C-4A53-9949-A229725C3911}" type="presOf" srcId="{5D555881-5BC4-45B4-9D71-F99D14DBD1CB}" destId="{8AC69A9F-50CF-44BB-AA30-FBDBB19AB43C}" srcOrd="0" destOrd="0" presId="urn:microsoft.com/office/officeart/2005/8/layout/vList3"/>
    <dgm:cxn modelId="{EF512AEF-AB0E-483F-BB4C-610A10606B29}" type="presOf" srcId="{78846FC8-96D3-4D19-8813-4EFDA516C6EB}" destId="{271DEF25-90BB-4E8F-90AF-831D5F5A2220}" srcOrd="0" destOrd="0" presId="urn:microsoft.com/office/officeart/2005/8/layout/vList3"/>
    <dgm:cxn modelId="{CE88DB79-0D4E-4C73-A655-FDF9ED5E4AC8}" type="presParOf" srcId="{271DEF25-90BB-4E8F-90AF-831D5F5A2220}" destId="{6D44E33C-1388-425F-9733-321A7EB1B7A8}" srcOrd="0" destOrd="0" presId="urn:microsoft.com/office/officeart/2005/8/layout/vList3"/>
    <dgm:cxn modelId="{644DED02-72D9-48F8-A4B8-2DE4551D6BB0}" type="presParOf" srcId="{6D44E33C-1388-425F-9733-321A7EB1B7A8}" destId="{D05244A5-F822-42F4-BCE8-03AD4A9222F0}" srcOrd="0" destOrd="0" presId="urn:microsoft.com/office/officeart/2005/8/layout/vList3"/>
    <dgm:cxn modelId="{D7AC4CD1-E0A0-4FE5-90BE-BCAB68D31CF9}" type="presParOf" srcId="{6D44E33C-1388-425F-9733-321A7EB1B7A8}" destId="{8AC69A9F-50CF-44BB-AA30-FBDBB19AB43C}" srcOrd="1" destOrd="0" presId="urn:microsoft.com/office/officeart/2005/8/layout/vList3"/>
    <dgm:cxn modelId="{B60E73B6-5089-4B1B-8C5F-AE79AFA1E834}" type="presParOf" srcId="{271DEF25-90BB-4E8F-90AF-831D5F5A2220}" destId="{F2882ABC-D796-4398-8929-195D06833D78}" srcOrd="1" destOrd="0" presId="urn:microsoft.com/office/officeart/2005/8/layout/vList3"/>
    <dgm:cxn modelId="{C6C56266-29A8-4D2B-9BDF-F400BD40FA89}" type="presParOf" srcId="{271DEF25-90BB-4E8F-90AF-831D5F5A2220}" destId="{A0CA4AD9-50EA-4E51-9DDA-5A1C1E06934C}" srcOrd="2" destOrd="0" presId="urn:microsoft.com/office/officeart/2005/8/layout/vList3"/>
    <dgm:cxn modelId="{3884E640-F99B-4639-856E-C8DD67BC610B}" type="presParOf" srcId="{A0CA4AD9-50EA-4E51-9DDA-5A1C1E06934C}" destId="{16D4CCFA-88DC-486D-8D66-2B3E31D2C81E}" srcOrd="0" destOrd="0" presId="urn:microsoft.com/office/officeart/2005/8/layout/vList3"/>
    <dgm:cxn modelId="{DF1F1816-1369-4D81-96AA-CD8EE8E2687A}" type="presParOf" srcId="{A0CA4AD9-50EA-4E51-9DDA-5A1C1E06934C}" destId="{9CBB411E-0BF3-4F58-9EE3-C4EBCAE35E0F}" srcOrd="1" destOrd="0" presId="urn:microsoft.com/office/officeart/2005/8/layout/vList3"/>
    <dgm:cxn modelId="{4957563F-8245-4C1E-80A2-19F114282BD9}" type="presParOf" srcId="{271DEF25-90BB-4E8F-90AF-831D5F5A2220}" destId="{17FFDC07-E8EF-4288-B65C-62EBAF518800}" srcOrd="3" destOrd="0" presId="urn:microsoft.com/office/officeart/2005/8/layout/vList3"/>
    <dgm:cxn modelId="{9016DD60-3A47-4A99-97A4-5AE90C963C85}" type="presParOf" srcId="{271DEF25-90BB-4E8F-90AF-831D5F5A2220}" destId="{D7EBB4AE-317D-4A92-851B-8A3B6745C8C2}" srcOrd="4" destOrd="0" presId="urn:microsoft.com/office/officeart/2005/8/layout/vList3"/>
    <dgm:cxn modelId="{8DD2B710-F0E2-4553-A107-54EFBCB3C68D}" type="presParOf" srcId="{D7EBB4AE-317D-4A92-851B-8A3B6745C8C2}" destId="{609D8C13-2BE5-4928-9384-25D17F7A3017}" srcOrd="0" destOrd="0" presId="urn:microsoft.com/office/officeart/2005/8/layout/vList3"/>
    <dgm:cxn modelId="{E408DF1C-7086-474A-9933-65F0EB916DE7}" type="presParOf" srcId="{D7EBB4AE-317D-4A92-851B-8A3B6745C8C2}" destId="{EB603D0E-130E-4B91-9254-95791B427950}" srcOrd="1" destOrd="0" presId="urn:microsoft.com/office/officeart/2005/8/layout/vList3"/>
    <dgm:cxn modelId="{C239703F-681E-4D15-9CC7-7F28D0505765}" type="presParOf" srcId="{271DEF25-90BB-4E8F-90AF-831D5F5A2220}" destId="{A27139C1-2963-4461-8C5B-CEF16623DA92}" srcOrd="5" destOrd="0" presId="urn:microsoft.com/office/officeart/2005/8/layout/vList3"/>
    <dgm:cxn modelId="{D7DE7937-5C05-4298-BACB-4FE026503A1A}" type="presParOf" srcId="{271DEF25-90BB-4E8F-90AF-831D5F5A2220}" destId="{3EBC94AC-2206-4729-85DF-FA3D1BA149F9}" srcOrd="6" destOrd="0" presId="urn:microsoft.com/office/officeart/2005/8/layout/vList3"/>
    <dgm:cxn modelId="{44BCFC5B-5EB9-4C05-B3EC-8297FFFA1853}" type="presParOf" srcId="{3EBC94AC-2206-4729-85DF-FA3D1BA149F9}" destId="{87C1A7A1-9400-4B61-AAF2-25DF633DF210}" srcOrd="0" destOrd="0" presId="urn:microsoft.com/office/officeart/2005/8/layout/vList3"/>
    <dgm:cxn modelId="{2216BE25-FE1F-4B71-A3DD-8D32132FA17C}" type="presParOf" srcId="{3EBC94AC-2206-4729-85DF-FA3D1BA149F9}" destId="{C5D57D73-6926-4203-9A98-33F488A5C29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6703-152E-45F3-9661-75490C27C996}">
      <dsp:nvSpPr>
        <dsp:cNvPr id="0" name=""/>
        <dsp:cNvSpPr/>
      </dsp:nvSpPr>
      <dsp:spPr>
        <a:xfrm>
          <a:off x="1420492" y="2309072"/>
          <a:ext cx="1712976" cy="1476884"/>
        </a:xfrm>
        <a:prstGeom prst="hexagon">
          <a:avLst>
            <a:gd name="adj" fmla="val 25000"/>
            <a:gd name="vf" fmla="val 115470"/>
          </a:avLst>
        </a:prstGeom>
        <a:solidFill>
          <a:srgbClr val="ADDBE2"/>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4B315E"/>
              </a:solidFill>
              <a:latin typeface="Exo 2 SemiBold" pitchFamily="2" charset="0"/>
            </a:rPr>
            <a:t>SACE BT</a:t>
          </a:r>
        </a:p>
        <a:p>
          <a:pPr marL="0" lvl="0" indent="0" algn="ctr" defTabSz="488950">
            <a:lnSpc>
              <a:spcPct val="90000"/>
            </a:lnSpc>
            <a:spcBef>
              <a:spcPct val="0"/>
            </a:spcBef>
            <a:spcAft>
              <a:spcPct val="35000"/>
            </a:spcAft>
            <a:buNone/>
          </a:pPr>
          <a:r>
            <a:rPr lang="it-IT" sz="1100" kern="1200" dirty="0">
              <a:solidFill>
                <a:srgbClr val="4B315E"/>
              </a:solidFill>
              <a:latin typeface="Exo 2 SemiBold" pitchFamily="2" charset="0"/>
            </a:rPr>
            <a:t>Assicurazione del credito a breve termine, cauzioni e rischi della costruzione</a:t>
          </a:r>
        </a:p>
      </dsp:txBody>
      <dsp:txXfrm>
        <a:off x="1686314" y="2538257"/>
        <a:ext cx="1181332" cy="1018514"/>
      </dsp:txXfrm>
    </dsp:sp>
    <dsp:sp modelId="{B8AA55AB-9CA6-41A6-B679-6FE3E4FF32FC}">
      <dsp:nvSpPr>
        <dsp:cNvPr id="0" name=""/>
        <dsp:cNvSpPr/>
      </dsp:nvSpPr>
      <dsp:spPr>
        <a:xfrm>
          <a:off x="1508759" y="2967112"/>
          <a:ext cx="200558" cy="172855"/>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A258D17-FACC-4BF9-97A0-515D9BDD4F0A}">
      <dsp:nvSpPr>
        <dsp:cNvPr id="0" name=""/>
        <dsp:cNvSpPr/>
      </dsp:nvSpPr>
      <dsp:spPr>
        <a:xfrm>
          <a:off x="0" y="1521834"/>
          <a:ext cx="1712976" cy="1476884"/>
        </a:xfrm>
        <a:prstGeom prst="hexagon">
          <a:avLst>
            <a:gd name="adj" fmla="val 25000"/>
            <a:gd name="vf" fmla="val 115470"/>
          </a:avLst>
        </a:prstGeom>
        <a:solidFill>
          <a:srgbClr val="25B4B1">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0C954EA-7369-4E9D-A442-BA48FE95435A}">
      <dsp:nvSpPr>
        <dsp:cNvPr id="0" name=""/>
        <dsp:cNvSpPr/>
      </dsp:nvSpPr>
      <dsp:spPr>
        <a:xfrm>
          <a:off x="1166164" y="2803621"/>
          <a:ext cx="200558" cy="172855"/>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5C9FD91-B60E-4B78-99CF-A309A1DB94CA}">
      <dsp:nvSpPr>
        <dsp:cNvPr id="0" name=""/>
        <dsp:cNvSpPr/>
      </dsp:nvSpPr>
      <dsp:spPr>
        <a:xfrm>
          <a:off x="2962543" y="1504275"/>
          <a:ext cx="1712976" cy="1476884"/>
        </a:xfrm>
        <a:prstGeom prst="hexagon">
          <a:avLst>
            <a:gd name="adj" fmla="val 25000"/>
            <a:gd name="vf" fmla="val 115470"/>
          </a:avLst>
        </a:prstGeom>
        <a:solidFill>
          <a:srgbClr val="58C1C3"/>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Exo 2 SemiBold" pitchFamily="2" charset="0"/>
            </a:rPr>
            <a:t>SACE FCT</a:t>
          </a:r>
        </a:p>
        <a:p>
          <a:pPr marL="0" lvl="0" indent="0" algn="ctr" defTabSz="488950">
            <a:lnSpc>
              <a:spcPct val="90000"/>
            </a:lnSpc>
            <a:spcBef>
              <a:spcPct val="0"/>
            </a:spcBef>
            <a:spcAft>
              <a:spcPct val="35000"/>
            </a:spcAft>
            <a:buNone/>
          </a:pPr>
          <a:r>
            <a:rPr lang="it-IT" sz="1100" kern="1200" dirty="0">
              <a:latin typeface="Exo 2 SemiBold" pitchFamily="2" charset="0"/>
            </a:rPr>
            <a:t>Reverse and </a:t>
          </a:r>
          <a:r>
            <a:rPr lang="it-IT" sz="1100" kern="1200" dirty="0" err="1">
              <a:latin typeface="Exo 2 SemiBold" pitchFamily="2" charset="0"/>
            </a:rPr>
            <a:t>maturity</a:t>
          </a:r>
          <a:r>
            <a:rPr lang="it-IT" sz="1100" kern="1200" dirty="0">
              <a:latin typeface="Exo 2 SemiBold" pitchFamily="2" charset="0"/>
            </a:rPr>
            <a:t> Factoring Trade Finance</a:t>
          </a:r>
        </a:p>
      </dsp:txBody>
      <dsp:txXfrm>
        <a:off x="3228365" y="1733460"/>
        <a:ext cx="1181332" cy="1018514"/>
      </dsp:txXfrm>
    </dsp:sp>
    <dsp:sp modelId="{D1122400-AB11-44A2-82AA-8C41CFFCAD22}">
      <dsp:nvSpPr>
        <dsp:cNvPr id="0" name=""/>
        <dsp:cNvSpPr/>
      </dsp:nvSpPr>
      <dsp:spPr>
        <a:xfrm>
          <a:off x="4094683" y="2784502"/>
          <a:ext cx="200558" cy="172855"/>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B8EEE8D-E67F-4C51-BA8D-B44092ED795D}">
      <dsp:nvSpPr>
        <dsp:cNvPr id="0" name=""/>
        <dsp:cNvSpPr/>
      </dsp:nvSpPr>
      <dsp:spPr>
        <a:xfrm>
          <a:off x="4383024" y="2340663"/>
          <a:ext cx="1712976" cy="1476884"/>
        </a:xfrm>
        <a:prstGeom prst="hexagon">
          <a:avLst>
            <a:gd name="adj" fmla="val 25000"/>
            <a:gd name="vf" fmla="val 115470"/>
          </a:avLst>
        </a:prstGeom>
        <a:solidFill>
          <a:srgbClr val="ADDBE2">
            <a:alpha val="90000"/>
          </a:srgb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AF934FC-8EE6-4906-B2ED-72120C0CEE88}">
      <dsp:nvSpPr>
        <dsp:cNvPr id="0" name=""/>
        <dsp:cNvSpPr/>
      </dsp:nvSpPr>
      <dsp:spPr>
        <a:xfrm>
          <a:off x="4427524" y="2967112"/>
          <a:ext cx="200558" cy="17285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6DEBD78-E3E6-4330-88EC-A1E120F0D20A}">
      <dsp:nvSpPr>
        <dsp:cNvPr id="0" name=""/>
        <dsp:cNvSpPr/>
      </dsp:nvSpPr>
      <dsp:spPr>
        <a:xfrm>
          <a:off x="1464259" y="696964"/>
          <a:ext cx="1712976" cy="1476884"/>
        </a:xfrm>
        <a:prstGeom prst="hexagon">
          <a:avLst>
            <a:gd name="adj" fmla="val 25000"/>
            <a:gd name="vf" fmla="val 115470"/>
          </a:avLst>
        </a:prstGeom>
        <a:solidFill>
          <a:srgbClr val="4B315E"/>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Exo 2 SemiBold" pitchFamily="2" charset="0"/>
            </a:rPr>
            <a:t>SACE</a:t>
          </a:r>
        </a:p>
      </dsp:txBody>
      <dsp:txXfrm>
        <a:off x="1730081" y="926149"/>
        <a:ext cx="1181332" cy="1018514"/>
      </dsp:txXfrm>
    </dsp:sp>
    <dsp:sp modelId="{E5F8D412-9BED-46D0-B839-C9F92F5B94D3}">
      <dsp:nvSpPr>
        <dsp:cNvPr id="0" name=""/>
        <dsp:cNvSpPr/>
      </dsp:nvSpPr>
      <dsp:spPr>
        <a:xfrm>
          <a:off x="2625547" y="728960"/>
          <a:ext cx="200558" cy="172855"/>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E3B6D59-C56C-4F17-8904-EAD724531DA6}">
      <dsp:nvSpPr>
        <dsp:cNvPr id="0" name=""/>
        <dsp:cNvSpPr/>
      </dsp:nvSpPr>
      <dsp:spPr>
        <a:xfrm>
          <a:off x="3184442" y="292826"/>
          <a:ext cx="842236" cy="71293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A5224DE-4560-44DA-AF0B-ECBB2AA3D099}">
      <dsp:nvSpPr>
        <dsp:cNvPr id="0" name=""/>
        <dsp:cNvSpPr/>
      </dsp:nvSpPr>
      <dsp:spPr>
        <a:xfrm>
          <a:off x="2974238" y="538545"/>
          <a:ext cx="200558" cy="172855"/>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5508B-A5CE-44DF-9B81-8064F233649E}">
      <dsp:nvSpPr>
        <dsp:cNvPr id="0" name=""/>
        <dsp:cNvSpPr/>
      </dsp:nvSpPr>
      <dsp:spPr>
        <a:xfrm rot="10800000">
          <a:off x="978935" y="1555"/>
          <a:ext cx="3343805" cy="606963"/>
        </a:xfrm>
        <a:prstGeom prst="homePlate">
          <a:avLst/>
        </a:prstGeom>
        <a:solidFill>
          <a:schemeClr val="bg1"/>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88"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panose="020B0604020202020204" pitchFamily="34" charset="0"/>
              <a:cs typeface="Arial" panose="020B0604020202020204" pitchFamily="34" charset="0"/>
            </a:rPr>
            <a:t>Polizza BT Protezione Casa &amp; Famiglia       </a:t>
          </a:r>
          <a:r>
            <a:rPr lang="it-IT" sz="1000" kern="1200" dirty="0">
              <a:solidFill>
                <a:srgbClr val="44546A"/>
              </a:solidFill>
              <a:latin typeface="Arial" panose="020B0604020202020204" pitchFamily="34" charset="0"/>
              <a:cs typeface="Arial" panose="020B0604020202020204" pitchFamily="34" charset="0"/>
            </a:rPr>
            <a:t>Casa polizza completa e personalizzabile che permette di proteggere con un unico contratto famiglia e casa da eventuali imprevisti.</a:t>
          </a:r>
        </a:p>
      </dsp:txBody>
      <dsp:txXfrm rot="10800000">
        <a:off x="1130676" y="1555"/>
        <a:ext cx="3192064" cy="606963"/>
      </dsp:txXfrm>
    </dsp:sp>
    <dsp:sp modelId="{DBF27174-8304-4DAE-9A52-DF0EB9E280C3}">
      <dsp:nvSpPr>
        <dsp:cNvPr id="0" name=""/>
        <dsp:cNvSpPr/>
      </dsp:nvSpPr>
      <dsp:spPr>
        <a:xfrm>
          <a:off x="728115" y="61723"/>
          <a:ext cx="486625" cy="48662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73B0ED-E367-4509-823C-154ED3115820}">
      <dsp:nvSpPr>
        <dsp:cNvPr id="0" name=""/>
        <dsp:cNvSpPr/>
      </dsp:nvSpPr>
      <dsp:spPr>
        <a:xfrm rot="10800000">
          <a:off x="967674" y="753780"/>
          <a:ext cx="3358819" cy="486625"/>
        </a:xfrm>
        <a:prstGeom prst="homePlate">
          <a:avLst/>
        </a:prstGeom>
        <a:solidFill>
          <a:schemeClr val="bg1"/>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88"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panose="020B0604020202020204" pitchFamily="34" charset="0"/>
              <a:cs typeface="Arial" panose="020B0604020202020204" pitchFamily="34" charset="0"/>
            </a:rPr>
            <a:t>Polizza BT Protezione Condominio </a:t>
          </a:r>
          <a:r>
            <a:rPr lang="it-IT" sz="1000" kern="1200" dirty="0">
              <a:solidFill>
                <a:srgbClr val="44546A"/>
              </a:solidFill>
              <a:latin typeface="Arial" panose="020B0604020202020204" pitchFamily="34" charset="0"/>
              <a:cs typeface="Arial" panose="020B0604020202020204" pitchFamily="34" charset="0"/>
            </a:rPr>
            <a:t>creata per le esigenze di sicurezza di uno stabile o di un condominio.</a:t>
          </a:r>
        </a:p>
      </dsp:txBody>
      <dsp:txXfrm rot="10800000">
        <a:off x="1089330" y="753780"/>
        <a:ext cx="3237163" cy="486625"/>
      </dsp:txXfrm>
    </dsp:sp>
    <dsp:sp modelId="{099862A6-FFD8-47A7-B9BD-0B199D91DD4F}">
      <dsp:nvSpPr>
        <dsp:cNvPr id="0" name=""/>
        <dsp:cNvSpPr/>
      </dsp:nvSpPr>
      <dsp:spPr>
        <a:xfrm>
          <a:off x="724361" y="753780"/>
          <a:ext cx="486625" cy="486625"/>
        </a:xfrm>
        <a:prstGeom prst="ellipse">
          <a:avLst/>
        </a:prstGeom>
        <a:blipFill rotWithShape="1">
          <a:blip xmlns:r="http://schemas.openxmlformats.org/officeDocument/2006/relationships"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A67B64-9637-4880-800E-F8947A6C9B12}">
      <dsp:nvSpPr>
        <dsp:cNvPr id="0" name=""/>
        <dsp:cNvSpPr/>
      </dsp:nvSpPr>
      <dsp:spPr>
        <a:xfrm rot="10800000">
          <a:off x="967674" y="1385667"/>
          <a:ext cx="3358819" cy="486625"/>
        </a:xfrm>
        <a:prstGeom prst="homePlate">
          <a:avLst/>
        </a:prstGeom>
        <a:solidFill>
          <a:schemeClr val="bg1"/>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88"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panose="020B0604020202020204" pitchFamily="34" charset="0"/>
              <a:cs typeface="Arial" panose="020B0604020202020204" pitchFamily="34" charset="0"/>
            </a:rPr>
            <a:t>Polizza BT Protezione Incendio </a:t>
          </a:r>
          <a:r>
            <a:rPr lang="it-IT" sz="1000" kern="1200" dirty="0">
              <a:solidFill>
                <a:srgbClr val="44546A"/>
              </a:solidFill>
              <a:latin typeface="Arial" panose="020B0604020202020204" pitchFamily="34" charset="0"/>
              <a:cs typeface="Arial" panose="020B0604020202020204" pitchFamily="34" charset="0"/>
            </a:rPr>
            <a:t>creata per coprire con un’unica polizza beni mobiliari e immobiliari dal rischio incendio su rischi civili. </a:t>
          </a:r>
        </a:p>
      </dsp:txBody>
      <dsp:txXfrm rot="10800000">
        <a:off x="1089330" y="1385667"/>
        <a:ext cx="3237163" cy="486625"/>
      </dsp:txXfrm>
    </dsp:sp>
    <dsp:sp modelId="{483A01E0-04E8-482A-B6DF-5CFA8D92592D}">
      <dsp:nvSpPr>
        <dsp:cNvPr id="0" name=""/>
        <dsp:cNvSpPr/>
      </dsp:nvSpPr>
      <dsp:spPr>
        <a:xfrm>
          <a:off x="724361" y="1385667"/>
          <a:ext cx="486625" cy="486625"/>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6F538-6581-4ED4-BB2C-DBD0B5EA3F2E}">
      <dsp:nvSpPr>
        <dsp:cNvPr id="0" name=""/>
        <dsp:cNvSpPr/>
      </dsp:nvSpPr>
      <dsp:spPr>
        <a:xfrm rot="10800000">
          <a:off x="1146187" y="2014878"/>
          <a:ext cx="3231822" cy="628715"/>
        </a:xfrm>
        <a:prstGeom prst="homePlate">
          <a:avLst/>
        </a:prstGeom>
        <a:solidFill>
          <a:sysClr val="window" lastClr="FFFFFF"/>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88"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a:ea typeface="+mn-ea"/>
              <a:cs typeface="+mn-cs"/>
            </a:rPr>
            <a:t>Polizza BT Protezione </a:t>
          </a:r>
          <a:r>
            <a:rPr lang="it-IT" sz="1000" b="1" kern="1200" dirty="0" err="1">
              <a:solidFill>
                <a:srgbClr val="44546A"/>
              </a:solidFill>
              <a:latin typeface="Arial"/>
              <a:ea typeface="+mn-ea"/>
              <a:cs typeface="+mn-cs"/>
            </a:rPr>
            <a:t>All</a:t>
          </a:r>
          <a:r>
            <a:rPr lang="it-IT" sz="1000" b="1" kern="1200" dirty="0">
              <a:solidFill>
                <a:srgbClr val="44546A"/>
              </a:solidFill>
              <a:latin typeface="Arial"/>
              <a:ea typeface="+mn-ea"/>
              <a:cs typeface="+mn-cs"/>
            </a:rPr>
            <a:t> Risks </a:t>
          </a:r>
          <a:r>
            <a:rPr lang="it-IT" sz="1000" kern="1200" dirty="0">
              <a:solidFill>
                <a:srgbClr val="44546A"/>
              </a:solidFill>
              <a:latin typeface="Arial"/>
              <a:ea typeface="+mn-ea"/>
              <a:cs typeface="+mn-cs"/>
            </a:rPr>
            <a:t>creata per una protezione completa dei beni dell'azienda sia per danni materiali diretti sia per quelli indiretti. </a:t>
          </a:r>
          <a:endParaRPr lang="it-IT" sz="1000" kern="1200" dirty="0">
            <a:solidFill>
              <a:srgbClr val="44546A"/>
            </a:solidFill>
            <a:latin typeface="Arial" panose="020B0604020202020204" pitchFamily="34" charset="0"/>
            <a:cs typeface="Arial" panose="020B0604020202020204" pitchFamily="34" charset="0"/>
          </a:endParaRPr>
        </a:p>
      </dsp:txBody>
      <dsp:txXfrm rot="10800000">
        <a:off x="1303366" y="2014878"/>
        <a:ext cx="3074643" cy="628715"/>
      </dsp:txXfrm>
    </dsp:sp>
    <dsp:sp modelId="{E3AF2710-849C-4671-9968-A56609981D3B}">
      <dsp:nvSpPr>
        <dsp:cNvPr id="0" name=""/>
        <dsp:cNvSpPr/>
      </dsp:nvSpPr>
      <dsp:spPr>
        <a:xfrm>
          <a:off x="756111" y="2088599"/>
          <a:ext cx="486625" cy="486625"/>
        </a:xfrm>
        <a:prstGeom prst="ellipse">
          <a:avLst/>
        </a:prstGeom>
        <a:blipFill rotWithShape="1">
          <a:blip xmlns:r="http://schemas.openxmlformats.org/officeDocument/2006/relationships" r:embed="rId5">
            <a:duotone>
              <a:prstClr val="black"/>
              <a:schemeClr val="accent4">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06F38-2F8C-43B4-92B6-8EF4107165BD}">
      <dsp:nvSpPr>
        <dsp:cNvPr id="0" name=""/>
        <dsp:cNvSpPr/>
      </dsp:nvSpPr>
      <dsp:spPr>
        <a:xfrm rot="10800000">
          <a:off x="980076" y="2793086"/>
          <a:ext cx="3358819" cy="560179"/>
        </a:xfrm>
        <a:prstGeom prst="homePlate">
          <a:avLst/>
        </a:prstGeom>
        <a:solidFill>
          <a:sysClr val="window" lastClr="FFFFFF"/>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88"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a:solidFill>
                <a:srgbClr val="44546A"/>
              </a:solidFill>
              <a:latin typeface="Arial"/>
              <a:ea typeface="+mn-ea"/>
              <a:cs typeface="+mn-cs"/>
            </a:rPr>
            <a:t>Polizza BT Protezione Commercio </a:t>
          </a:r>
          <a:r>
            <a:rPr lang="it-IT" sz="1000" kern="1200">
              <a:solidFill>
                <a:srgbClr val="44546A"/>
              </a:solidFill>
              <a:latin typeface="Arial"/>
              <a:ea typeface="+mn-ea"/>
              <a:cs typeface="+mn-cs"/>
            </a:rPr>
            <a:t>creata per le esigenze assicurative di diverse categorie di attività commerciali ed alberghiere. </a:t>
          </a:r>
          <a:endParaRPr lang="it-IT" sz="1000" kern="1200" dirty="0">
            <a:solidFill>
              <a:srgbClr val="44546A"/>
            </a:solidFill>
            <a:latin typeface="Arial" panose="020B0604020202020204" pitchFamily="34" charset="0"/>
            <a:cs typeface="Arial" panose="020B0604020202020204" pitchFamily="34" charset="0"/>
          </a:endParaRPr>
        </a:p>
      </dsp:txBody>
      <dsp:txXfrm rot="10800000">
        <a:off x="1120121" y="2793086"/>
        <a:ext cx="3218774" cy="560179"/>
      </dsp:txXfrm>
    </dsp:sp>
    <dsp:sp modelId="{9780B1B9-8D4F-4D7F-9C74-B12C4C97906C}">
      <dsp:nvSpPr>
        <dsp:cNvPr id="0" name=""/>
        <dsp:cNvSpPr/>
      </dsp:nvSpPr>
      <dsp:spPr>
        <a:xfrm>
          <a:off x="711960" y="2803505"/>
          <a:ext cx="536232" cy="536232"/>
        </a:xfrm>
        <a:prstGeom prst="ellipse">
          <a:avLst/>
        </a:prstGeom>
        <a:blipFill dpi="0" rotWithShape="1">
          <a:blip xmlns:r="http://schemas.openxmlformats.org/officeDocument/2006/relationships" r:embed="rId6">
            <a:extLst>
              <a:ext uri="{BEBA8EAE-BF5A-486C-A8C5-ECC9F3942E4B}">
                <a14:imgProps xmlns:a14="http://schemas.microsoft.com/office/drawing/2010/main">
                  <a14:imgLayer r:embed="rId7">
                    <a14:imgEffect>
                      <a14:colorTemperature colorTemp="6700"/>
                    </a14:imgEffect>
                    <a14:imgEffect>
                      <a14:saturation sat="180000"/>
                    </a14:imgEffect>
                  </a14:imgLayer>
                </a14:imgProps>
              </a:ext>
            </a:extLst>
          </a:blip>
          <a:srcRect/>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69A9F-50CF-44BB-AA30-FBDBB19AB43C}">
      <dsp:nvSpPr>
        <dsp:cNvPr id="0" name=""/>
        <dsp:cNvSpPr/>
      </dsp:nvSpPr>
      <dsp:spPr>
        <a:xfrm rot="10800000">
          <a:off x="1060848" y="1680"/>
          <a:ext cx="3468471" cy="741855"/>
        </a:xfrm>
        <a:prstGeom prst="homePlate">
          <a:avLst/>
        </a:prstGeom>
        <a:solidFill>
          <a:sysClr val="window" lastClr="FFFFFF"/>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32"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a:ea typeface="+mn-ea"/>
              <a:cs typeface="+mn-cs"/>
            </a:rPr>
            <a:t>Polizza BT Protezione </a:t>
          </a:r>
          <a:r>
            <a:rPr lang="it-IT" sz="1000" b="1" kern="1200" dirty="0" err="1">
              <a:solidFill>
                <a:srgbClr val="44546A"/>
              </a:solidFill>
              <a:latin typeface="Arial"/>
              <a:ea typeface="+mn-ea"/>
              <a:cs typeface="+mn-cs"/>
            </a:rPr>
            <a:t>Pmi</a:t>
          </a:r>
          <a:r>
            <a:rPr lang="it-IT" sz="1000" b="1" kern="1200" dirty="0">
              <a:solidFill>
                <a:srgbClr val="44546A"/>
              </a:solidFill>
              <a:latin typeface="Arial"/>
              <a:ea typeface="+mn-ea"/>
              <a:cs typeface="+mn-cs"/>
            </a:rPr>
            <a:t> </a:t>
          </a:r>
          <a:r>
            <a:rPr lang="it-IT" sz="1000" kern="1200" dirty="0">
              <a:solidFill>
                <a:srgbClr val="44546A"/>
              </a:solidFill>
              <a:latin typeface="Arial"/>
              <a:ea typeface="+mn-ea"/>
              <a:cs typeface="+mn-cs"/>
            </a:rPr>
            <a:t>creata per rispondere alle esigenze assicurative e aiutare le piccole, medie imprese. Consente di proteggere la merce, l’azienda e le persone che vi si trovano.</a:t>
          </a:r>
        </a:p>
      </dsp:txBody>
      <dsp:txXfrm rot="10800000">
        <a:off x="1246312" y="1680"/>
        <a:ext cx="3283007" cy="741855"/>
      </dsp:txXfrm>
    </dsp:sp>
    <dsp:sp modelId="{D05244A5-F822-42F4-BCE8-03AD4A9222F0}">
      <dsp:nvSpPr>
        <dsp:cNvPr id="0" name=""/>
        <dsp:cNvSpPr/>
      </dsp:nvSpPr>
      <dsp:spPr>
        <a:xfrm>
          <a:off x="750142" y="125617"/>
          <a:ext cx="493980" cy="493980"/>
        </a:xfrm>
        <a:prstGeom prst="ellipse">
          <a:avLst/>
        </a:prstGeom>
        <a:blipFill dpi="0" rotWithShape="1">
          <a:blip xmlns:r="http://schemas.openxmlformats.org/officeDocument/2006/relationships" r:embed="rId1"/>
          <a:srcRect/>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CBB411E-0BF3-4F58-9EE3-C4EBCAE35E0F}">
      <dsp:nvSpPr>
        <dsp:cNvPr id="0" name=""/>
        <dsp:cNvSpPr/>
      </dsp:nvSpPr>
      <dsp:spPr>
        <a:xfrm rot="10800000">
          <a:off x="998788" y="890992"/>
          <a:ext cx="3535586" cy="666330"/>
        </a:xfrm>
        <a:prstGeom prst="homePlate">
          <a:avLst/>
        </a:prstGeom>
        <a:solidFill>
          <a:sysClr val="window" lastClr="FFFFFF"/>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32"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panose="020B0604020202020204" pitchFamily="34" charset="0"/>
              <a:ea typeface="+mn-ea"/>
              <a:cs typeface="Arial" panose="020B0604020202020204" pitchFamily="34" charset="0"/>
            </a:rPr>
            <a:t>Polizza BT Protezione Ufficio</a:t>
          </a:r>
          <a:r>
            <a:rPr lang="it-IT" sz="1000" kern="1200" dirty="0">
              <a:solidFill>
                <a:srgbClr val="44546A"/>
              </a:solidFill>
              <a:latin typeface="Arial" panose="020B0604020202020204" pitchFamily="34" charset="0"/>
              <a:ea typeface="+mn-ea"/>
              <a:cs typeface="Arial" panose="020B0604020202020204" pitchFamily="34" charset="0"/>
            </a:rPr>
            <a:t> creata per le esigenze assicurative di un ufficio, protegge dai rischi che potrebbero subire i locali, il materiale contenuto e le persone.</a:t>
          </a:r>
          <a:endParaRPr lang="it-IT" sz="1000" kern="1200" dirty="0">
            <a:solidFill>
              <a:srgbClr val="44546A"/>
            </a:solidFill>
            <a:latin typeface="Arial"/>
            <a:ea typeface="+mn-ea"/>
            <a:cs typeface="+mn-cs"/>
          </a:endParaRPr>
        </a:p>
      </dsp:txBody>
      <dsp:txXfrm rot="10800000">
        <a:off x="1165370" y="890992"/>
        <a:ext cx="3369004" cy="666330"/>
      </dsp:txXfrm>
    </dsp:sp>
    <dsp:sp modelId="{16D4CCFA-88DC-486D-8D66-2B3E31D2C81E}">
      <dsp:nvSpPr>
        <dsp:cNvPr id="0" name=""/>
        <dsp:cNvSpPr/>
      </dsp:nvSpPr>
      <dsp:spPr>
        <a:xfrm>
          <a:off x="733363" y="977166"/>
          <a:ext cx="493980" cy="493980"/>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B603D0E-130E-4B91-9254-95791B427950}">
      <dsp:nvSpPr>
        <dsp:cNvPr id="0" name=""/>
        <dsp:cNvSpPr/>
      </dsp:nvSpPr>
      <dsp:spPr>
        <a:xfrm rot="10800000">
          <a:off x="1060848" y="1704779"/>
          <a:ext cx="3468471" cy="830168"/>
        </a:xfrm>
        <a:prstGeom prst="homePlate">
          <a:avLst/>
        </a:prstGeom>
        <a:solidFill>
          <a:sysClr val="window" lastClr="FFFFFF"/>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32"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a:ea typeface="+mn-ea"/>
              <a:cs typeface="+mn-cs"/>
            </a:rPr>
            <a:t>Polizza BT Protezione </a:t>
          </a:r>
          <a:r>
            <a:rPr lang="it-IT" sz="1000" b="1" kern="1200" dirty="0" err="1">
              <a:solidFill>
                <a:srgbClr val="44546A"/>
              </a:solidFill>
              <a:latin typeface="Arial"/>
              <a:ea typeface="+mn-ea"/>
              <a:cs typeface="+mn-cs"/>
            </a:rPr>
            <a:t>Rcto</a:t>
          </a:r>
          <a:r>
            <a:rPr lang="it-IT" sz="1000" b="1" kern="1200" dirty="0">
              <a:solidFill>
                <a:srgbClr val="44546A"/>
              </a:solidFill>
              <a:latin typeface="Arial"/>
              <a:ea typeface="+mn-ea"/>
              <a:cs typeface="+mn-cs"/>
            </a:rPr>
            <a:t> Base </a:t>
          </a:r>
          <a:r>
            <a:rPr lang="it-IT" sz="1000" kern="1200" dirty="0">
              <a:solidFill>
                <a:srgbClr val="44546A"/>
              </a:solidFill>
              <a:latin typeface="Arial"/>
              <a:ea typeface="+mn-ea"/>
              <a:cs typeface="+mn-cs"/>
            </a:rPr>
            <a:t>creata per le piccole aziende, artigiani ed installatori.	</a:t>
          </a:r>
        </a:p>
        <a:p>
          <a:pPr marL="0" lvl="0" indent="0" algn="l" defTabSz="444500">
            <a:lnSpc>
              <a:spcPct val="90000"/>
            </a:lnSpc>
            <a:spcBef>
              <a:spcPct val="0"/>
            </a:spcBef>
            <a:spcAft>
              <a:spcPct val="35000"/>
            </a:spcAft>
            <a:buNone/>
          </a:pPr>
          <a:r>
            <a:rPr lang="it-IT" sz="1000" b="1" kern="1200" dirty="0">
              <a:solidFill>
                <a:srgbClr val="44546A"/>
              </a:solidFill>
              <a:latin typeface="Arial"/>
              <a:ea typeface="+mn-ea"/>
              <a:cs typeface="+mn-cs"/>
            </a:rPr>
            <a:t>Polizza BT Protezione </a:t>
          </a:r>
          <a:r>
            <a:rPr lang="it-IT" sz="1000" b="1" kern="1200" dirty="0" err="1">
              <a:solidFill>
                <a:srgbClr val="44546A"/>
              </a:solidFill>
              <a:latin typeface="Arial"/>
              <a:ea typeface="+mn-ea"/>
              <a:cs typeface="+mn-cs"/>
            </a:rPr>
            <a:t>Rcto</a:t>
          </a:r>
          <a:r>
            <a:rPr lang="it-IT" sz="1000" b="1" kern="1200" dirty="0">
              <a:solidFill>
                <a:srgbClr val="44546A"/>
              </a:solidFill>
              <a:latin typeface="Arial"/>
              <a:ea typeface="+mn-ea"/>
              <a:cs typeface="+mn-cs"/>
            </a:rPr>
            <a:t> Plus </a:t>
          </a:r>
          <a:r>
            <a:rPr lang="it-IT" sz="1000" kern="1200" dirty="0">
              <a:solidFill>
                <a:srgbClr val="44546A"/>
              </a:solidFill>
              <a:latin typeface="Arial"/>
              <a:ea typeface="+mn-ea"/>
              <a:cs typeface="+mn-cs"/>
            </a:rPr>
            <a:t>creata per rispondere alle esigenze assicurative più strutturate delle aziende.</a:t>
          </a:r>
        </a:p>
      </dsp:txBody>
      <dsp:txXfrm rot="10800000">
        <a:off x="1268390" y="1704779"/>
        <a:ext cx="3260929" cy="830168"/>
      </dsp:txXfrm>
    </dsp:sp>
    <dsp:sp modelId="{609D8C13-2BE5-4928-9384-25D17F7A3017}">
      <dsp:nvSpPr>
        <dsp:cNvPr id="0" name=""/>
        <dsp:cNvSpPr/>
      </dsp:nvSpPr>
      <dsp:spPr>
        <a:xfrm>
          <a:off x="750142" y="1872873"/>
          <a:ext cx="493980" cy="493980"/>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5D57D73-6926-4203-9A98-33F488A5C29B}">
      <dsp:nvSpPr>
        <dsp:cNvPr id="0" name=""/>
        <dsp:cNvSpPr/>
      </dsp:nvSpPr>
      <dsp:spPr>
        <a:xfrm rot="10800000">
          <a:off x="1114887" y="2684085"/>
          <a:ext cx="3468471" cy="658085"/>
        </a:xfrm>
        <a:prstGeom prst="homePlate">
          <a:avLst/>
        </a:prstGeom>
        <a:solidFill>
          <a:sysClr val="window" lastClr="FFFFFF"/>
        </a:solidFill>
        <a:ln w="19050" cap="flat" cmpd="sng" algn="ctr">
          <a:solidFill>
            <a:srgbClr val="506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32" tIns="38100" rIns="71120" bIns="38100" numCol="1" spcCol="1270" anchor="ctr" anchorCtr="0">
          <a:noAutofit/>
        </a:bodyPr>
        <a:lstStyle/>
        <a:p>
          <a:pPr marL="0" lvl="0" indent="0" algn="l" defTabSz="444500">
            <a:lnSpc>
              <a:spcPct val="90000"/>
            </a:lnSpc>
            <a:spcBef>
              <a:spcPct val="0"/>
            </a:spcBef>
            <a:spcAft>
              <a:spcPct val="35000"/>
            </a:spcAft>
            <a:buNone/>
          </a:pPr>
          <a:r>
            <a:rPr lang="it-IT" sz="1000" b="1" kern="1200" dirty="0">
              <a:solidFill>
                <a:srgbClr val="44546A"/>
              </a:solidFill>
              <a:latin typeface="Arial"/>
              <a:ea typeface="+mn-ea"/>
              <a:cs typeface="+mn-cs"/>
            </a:rPr>
            <a:t>Polizza </a:t>
          </a:r>
          <a:r>
            <a:rPr lang="it-IT" sz="1000" b="1" kern="1200" dirty="0" err="1">
              <a:solidFill>
                <a:srgbClr val="44546A"/>
              </a:solidFill>
              <a:latin typeface="Arial"/>
              <a:ea typeface="+mn-ea"/>
              <a:cs typeface="+mn-cs"/>
            </a:rPr>
            <a:t>All</a:t>
          </a:r>
          <a:r>
            <a:rPr lang="it-IT" sz="1000" b="1" kern="1200" dirty="0">
              <a:solidFill>
                <a:srgbClr val="44546A"/>
              </a:solidFill>
              <a:latin typeface="Arial"/>
              <a:ea typeface="+mn-ea"/>
              <a:cs typeface="+mn-cs"/>
            </a:rPr>
            <a:t> </a:t>
          </a:r>
          <a:r>
            <a:rPr lang="it-IT" sz="1000" b="1" kern="1200" dirty="0" err="1">
              <a:solidFill>
                <a:srgbClr val="44546A"/>
              </a:solidFill>
              <a:latin typeface="Arial"/>
              <a:ea typeface="+mn-ea"/>
              <a:cs typeface="+mn-cs"/>
            </a:rPr>
            <a:t>Risks</a:t>
          </a:r>
          <a:r>
            <a:rPr lang="it-IT" sz="1000" b="1" kern="1200" dirty="0">
              <a:solidFill>
                <a:srgbClr val="44546A"/>
              </a:solidFill>
              <a:latin typeface="Arial"/>
              <a:ea typeface="+mn-ea"/>
              <a:cs typeface="+mn-cs"/>
            </a:rPr>
            <a:t> Enti Pubblici </a:t>
          </a:r>
          <a:r>
            <a:rPr lang="it-IT" sz="1000" kern="1200" dirty="0">
              <a:solidFill>
                <a:srgbClr val="44546A"/>
              </a:solidFill>
              <a:latin typeface="Arial"/>
              <a:ea typeface="+mn-ea"/>
              <a:cs typeface="+mn-cs"/>
            </a:rPr>
            <a:t>creata per una protezione completa degli immobili e dei beni di enti pubblici, sia per danni materiali diretti sia per quelli indiretti. </a:t>
          </a:r>
          <a:endParaRPr lang="it-IT" sz="1000" b="1" kern="1200" dirty="0">
            <a:solidFill>
              <a:srgbClr val="44546A"/>
            </a:solidFill>
            <a:latin typeface="Arial"/>
            <a:ea typeface="+mn-ea"/>
            <a:cs typeface="+mn-cs"/>
          </a:endParaRPr>
        </a:p>
      </dsp:txBody>
      <dsp:txXfrm rot="10800000">
        <a:off x="1279408" y="2684085"/>
        <a:ext cx="3303950" cy="658085"/>
      </dsp:txXfrm>
    </dsp:sp>
    <dsp:sp modelId="{87C1A7A1-9400-4B61-AAF2-25DF633DF210}">
      <dsp:nvSpPr>
        <dsp:cNvPr id="0" name=""/>
        <dsp:cNvSpPr/>
      </dsp:nvSpPr>
      <dsp:spPr>
        <a:xfrm>
          <a:off x="750142" y="2764457"/>
          <a:ext cx="493980" cy="493980"/>
        </a:xfrm>
        <a:prstGeom prst="ellipse">
          <a:avLst/>
        </a:prstGeom>
        <a:blipFill dpi="0" rotWithShape="1">
          <a:blip xmlns:r="http://schemas.openxmlformats.org/officeDocument/2006/relationships" r:embed="rId4"/>
          <a:srcRect/>
          <a:stretch>
            <a:fillRect l="-38165" r="-38165"/>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DF10805-A746-B942-B0F5-B72C71733CEB}" type="datetimeFigureOut">
              <a:rPr lang="it-IT" smtClean="0"/>
              <a:t>23/10/2024</a:t>
            </a:fld>
            <a:endParaRPr lang="it-IT"/>
          </a:p>
        </p:txBody>
      </p:sp>
      <p:sp>
        <p:nvSpPr>
          <p:cNvPr id="4" name="Segnaposto immagine diapositiva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5A1F69D-C4D0-494A-820E-D6CEFF1052E0}" type="slidenum">
              <a:rPr lang="it-IT" smtClean="0"/>
              <a:t>‹N›</a:t>
            </a:fld>
            <a:endParaRPr lang="it-IT"/>
          </a:p>
        </p:txBody>
      </p:sp>
    </p:spTree>
    <p:extLst>
      <p:ext uri="{BB962C8B-B14F-4D97-AF65-F5344CB8AC3E}">
        <p14:creationId xmlns:p14="http://schemas.microsoft.com/office/powerpoint/2010/main" val="170293520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A1F69D-C4D0-494A-820E-D6CEFF1052E0}" type="slidenum">
              <a:rPr lang="it-IT" smtClean="0"/>
              <a:t>2</a:t>
            </a:fld>
            <a:endParaRPr lang="it-IT"/>
          </a:p>
        </p:txBody>
      </p:sp>
    </p:spTree>
    <p:extLst>
      <p:ext uri="{BB962C8B-B14F-4D97-AF65-F5344CB8AC3E}">
        <p14:creationId xmlns:p14="http://schemas.microsoft.com/office/powerpoint/2010/main" val="84953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3863" y="1243013"/>
            <a:ext cx="5961062" cy="3354387"/>
          </a:xfrm>
          <a:prstGeom prst="rect">
            <a:avLst/>
          </a:prstGeom>
        </p:spPr>
      </p:sp>
      <p:sp>
        <p:nvSpPr>
          <p:cNvPr id="3" name="Segnaposto note 2"/>
          <p:cNvSpPr>
            <a:spLocks noGrp="1"/>
          </p:cNvSpPr>
          <p:nvPr>
            <p:ph type="body" idx="1"/>
          </p:nvPr>
        </p:nvSpPr>
        <p:spPr>
          <a:xfrm>
            <a:off x="680879" y="4784070"/>
            <a:ext cx="5447030" cy="3914239"/>
          </a:xfrm>
          <a:prstGeom prst="rect">
            <a:avLst/>
          </a:prstGeom>
        </p:spPr>
        <p:txBody>
          <a:bodyPr/>
          <a:lstStyle/>
          <a:p>
            <a:endParaRPr lang="it-IT" dirty="0"/>
          </a:p>
        </p:txBody>
      </p:sp>
      <p:sp>
        <p:nvSpPr>
          <p:cNvPr id="4" name="Segnaposto numero diapositiva 3"/>
          <p:cNvSpPr>
            <a:spLocks noGrp="1"/>
          </p:cNvSpPr>
          <p:nvPr>
            <p:ph type="sldNum" sz="quarter" idx="5"/>
          </p:nvPr>
        </p:nvSpPr>
        <p:spPr>
          <a:xfrm>
            <a:off x="3856737" y="9442154"/>
            <a:ext cx="2950475" cy="498772"/>
          </a:xfrm>
          <a:prstGeom prst="rect">
            <a:avLst/>
          </a:prstGeom>
        </p:spPr>
        <p:txBody>
          <a:bodyPr/>
          <a:lstStyle/>
          <a:p>
            <a:fld id="{1D79C64C-D911-495F-B60D-F972BFF48484}" type="slidenum">
              <a:rPr lang="en-US" smtClean="0"/>
              <a:t>6</a:t>
            </a:fld>
            <a:endParaRPr lang="en-US"/>
          </a:p>
        </p:txBody>
      </p:sp>
    </p:spTree>
    <p:extLst>
      <p:ext uri="{BB962C8B-B14F-4D97-AF65-F5344CB8AC3E}">
        <p14:creationId xmlns:p14="http://schemas.microsoft.com/office/powerpoint/2010/main" val="382033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971030B-2292-7442-BA2E-25A5EE7EF5AB}" type="slidenum">
              <a:rPr lang="it-IT" smtClean="0"/>
              <a:t>9</a:t>
            </a:fld>
            <a:endParaRPr lang="it-IT"/>
          </a:p>
        </p:txBody>
      </p:sp>
    </p:spTree>
    <p:extLst>
      <p:ext uri="{BB962C8B-B14F-4D97-AF65-F5344CB8AC3E}">
        <p14:creationId xmlns:p14="http://schemas.microsoft.com/office/powerpoint/2010/main" val="275395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971030B-2292-7442-BA2E-25A5EE7EF5AB}" type="slidenum">
              <a:rPr lang="it-IT" smtClean="0"/>
              <a:t>10</a:t>
            </a:fld>
            <a:endParaRPr lang="it-IT"/>
          </a:p>
        </p:txBody>
      </p:sp>
    </p:spTree>
    <p:extLst>
      <p:ext uri="{BB962C8B-B14F-4D97-AF65-F5344CB8AC3E}">
        <p14:creationId xmlns:p14="http://schemas.microsoft.com/office/powerpoint/2010/main" val="283303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971030B-2292-7442-BA2E-25A5EE7EF5AB}" type="slidenum">
              <a:rPr lang="it-IT" smtClean="0"/>
              <a:t>16</a:t>
            </a:fld>
            <a:endParaRPr lang="it-IT"/>
          </a:p>
        </p:txBody>
      </p:sp>
    </p:spTree>
    <p:extLst>
      <p:ext uri="{BB962C8B-B14F-4D97-AF65-F5344CB8AC3E}">
        <p14:creationId xmlns:p14="http://schemas.microsoft.com/office/powerpoint/2010/main" val="312299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500" y="-221170"/>
            <a:ext cx="2495963" cy="1765246"/>
          </a:xfrm>
          <a:prstGeom prst="rect">
            <a:avLst/>
          </a:prstGeom>
        </p:spPr>
      </p:pic>
      <p:sp>
        <p:nvSpPr>
          <p:cNvPr id="2" name="CasellaDiTesto 1">
            <a:extLst>
              <a:ext uri="{FF2B5EF4-FFF2-40B4-BE49-F238E27FC236}">
                <a16:creationId xmlns:a16="http://schemas.microsoft.com/office/drawing/2014/main" id="{6A352B7E-C498-A342-95B6-809C2DF175C1}"/>
              </a:ext>
            </a:extLst>
          </p:cNvPr>
          <p:cNvSpPr txBox="1"/>
          <p:nvPr userDrawn="1"/>
        </p:nvSpPr>
        <p:spPr>
          <a:xfrm>
            <a:off x="5652655" y="1874982"/>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5104151" y="2263515"/>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5652655" y="2433782"/>
            <a:ext cx="0" cy="0"/>
          </a:xfrm>
          <a:prstGeom prst="rect">
            <a:avLst/>
          </a:prstGeom>
        </p:spPr>
        <p:txBody>
          <a:bodyPr vert="horz" wrap="none" lIns="91440" tIns="45720" rIns="91440" bIns="45720" rtlCol="0" anchor="b">
            <a:normAutofit fontScale="25000" lnSpcReduction="20000"/>
          </a:bodyPr>
          <a:lstStyle/>
          <a:p>
            <a:pPr algn="l"/>
            <a:endParaRPr lang="it-IT"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1515850" y="2641872"/>
            <a:ext cx="0" cy="0"/>
          </a:xfrm>
          <a:prstGeom prst="rect">
            <a:avLst/>
          </a:prstGeom>
        </p:spPr>
        <p:txBody>
          <a:bodyPr vert="horz" wrap="none" lIns="91440" tIns="45720" rIns="91440" bIns="45720" rtlCol="0" anchor="b">
            <a:normAutofit fontScale="25000" lnSpcReduction="20000"/>
          </a:bodyPr>
          <a:lstStyle/>
          <a:p>
            <a:pPr algn="l"/>
            <a:endParaRPr lang="it-IT"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251441" y="3458186"/>
            <a:ext cx="6858000" cy="340844"/>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5168560" y="3805653"/>
            <a:ext cx="0" cy="0"/>
          </a:xfrm>
          <a:prstGeom prst="rect">
            <a:avLst/>
          </a:prstGeom>
        </p:spPr>
        <p:txBody>
          <a:bodyPr vert="horz" wrap="none" lIns="91440" tIns="45720" rIns="91440" bIns="45720" rtlCol="0" anchor="b">
            <a:normAutofit fontScale="25000" lnSpcReduction="20000"/>
          </a:bodyPr>
          <a:lstStyle/>
          <a:p>
            <a:pPr algn="l"/>
            <a:endParaRPr lang="it-IT"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5315361" y="3670391"/>
            <a:ext cx="0" cy="0"/>
          </a:xfrm>
          <a:prstGeom prst="rect">
            <a:avLst/>
          </a:prstGeom>
        </p:spPr>
        <p:txBody>
          <a:bodyPr vert="horz" wrap="none" lIns="91440" tIns="45720" rIns="91440" bIns="45720" rtlCol="0" anchor="b">
            <a:normAutofit fontScale="25000" lnSpcReduction="20000"/>
          </a:bodyPr>
          <a:lstStyle/>
          <a:p>
            <a:pPr algn="l"/>
            <a:endParaRPr lang="it-IT"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250825" y="1168400"/>
            <a:ext cx="6858000" cy="2214563"/>
          </a:xfrm>
        </p:spPr>
        <p:txBody>
          <a:bodyPr lIns="0" tIns="0" rIns="0" bIns="0" anchor="b">
            <a:noAutofit/>
          </a:bodyPr>
          <a:lstStyle>
            <a:lvl1pPr marL="0" indent="0">
              <a:buNone/>
              <a:defRPr sz="4800"/>
            </a:lvl1pPr>
            <a:lvl2pPr>
              <a:defRPr sz="4800"/>
            </a:lvl2pPr>
            <a:lvl3pPr>
              <a:defRPr sz="4800"/>
            </a:lvl3pPr>
            <a:lvl4pPr>
              <a:defRPr sz="4800"/>
            </a:lvl4pPr>
            <a:lvl5pPr>
              <a:defRPr sz="4800"/>
            </a:lvl5pPr>
          </a:lstStyle>
          <a:p>
            <a:pPr lvl="0"/>
            <a:r>
              <a:rPr lang="it-IT"/>
              <a:t>Titolo al massimo di tre righe</a:t>
            </a:r>
          </a:p>
        </p:txBody>
      </p:sp>
    </p:spTree>
    <p:extLst>
      <p:ext uri="{BB962C8B-B14F-4D97-AF65-F5344CB8AC3E}">
        <p14:creationId xmlns:p14="http://schemas.microsoft.com/office/powerpoint/2010/main" val="77980480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sto e grafico colonne laterali">
    <p:spTree>
      <p:nvGrpSpPr>
        <p:cNvPr id="1" name=""/>
        <p:cNvGrpSpPr/>
        <p:nvPr/>
      </p:nvGrpSpPr>
      <p:grpSpPr>
        <a:xfrm>
          <a:off x="0" y="0"/>
          <a:ext cx="0" cy="0"/>
          <a:chOff x="0" y="0"/>
          <a:chExt cx="0" cy="0"/>
        </a:xfrm>
      </p:grpSpPr>
      <p:sp>
        <p:nvSpPr>
          <p:cNvPr id="3" name="Segnaposto testo 5">
            <a:extLst>
              <a:ext uri="{FF2B5EF4-FFF2-40B4-BE49-F238E27FC236}">
                <a16:creationId xmlns:a16="http://schemas.microsoft.com/office/drawing/2014/main" id="{6C62E614-AFC0-9F47-B499-8A1DD17043EB}"/>
              </a:ext>
            </a:extLst>
          </p:cNvPr>
          <p:cNvSpPr>
            <a:spLocks noGrp="1"/>
          </p:cNvSpPr>
          <p:nvPr>
            <p:ph type="body" sz="quarter" idx="12" hasCustomPrompt="1"/>
          </p:nvPr>
        </p:nvSpPr>
        <p:spPr>
          <a:xfrm>
            <a:off x="685800" y="498017"/>
            <a:ext cx="4077050" cy="270272"/>
          </a:xfrm>
          <a:prstGeom prst="rect">
            <a:avLst/>
          </a:prstGeom>
        </p:spPr>
        <p:txBody>
          <a:bodyPr/>
          <a:lstStyle>
            <a:lvl1pPr marL="0" indent="0">
              <a:lnSpc>
                <a:spcPts val="1635"/>
              </a:lnSpc>
              <a:buNone/>
              <a:defRPr sz="1800" b="1">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it-IT" dirty="0"/>
              <a:t>TITOLO PAGINA TESTO E GRAFICO</a:t>
            </a:r>
            <a:endParaRPr lang="en-US" sz="1800" b="1" dirty="0">
              <a:solidFill>
                <a:srgbClr val="475E6C"/>
              </a:solidFill>
              <a:latin typeface="Arial" panose="020B0604020202020204" pitchFamily="34" charset="0"/>
              <a:cs typeface="Arial" panose="020B0604020202020204" pitchFamily="34" charset="0"/>
            </a:endParaRPr>
          </a:p>
        </p:txBody>
      </p:sp>
      <p:sp>
        <p:nvSpPr>
          <p:cNvPr id="4" name="Segnaposto testo 24">
            <a:extLst>
              <a:ext uri="{FF2B5EF4-FFF2-40B4-BE49-F238E27FC236}">
                <a16:creationId xmlns:a16="http://schemas.microsoft.com/office/drawing/2014/main" id="{6B824E7F-3B93-624C-8B80-BA04E2C5251B}"/>
              </a:ext>
            </a:extLst>
          </p:cNvPr>
          <p:cNvSpPr>
            <a:spLocks noGrp="1"/>
          </p:cNvSpPr>
          <p:nvPr>
            <p:ph type="body" sz="quarter" idx="13" hasCustomPrompt="1"/>
          </p:nvPr>
        </p:nvSpPr>
        <p:spPr>
          <a:xfrm>
            <a:off x="685801" y="765341"/>
            <a:ext cx="3770112" cy="216180"/>
          </a:xfrm>
          <a:prstGeom prst="rect">
            <a:avLst/>
          </a:prstGeom>
        </p:spPr>
        <p:txBody>
          <a:bodyPr/>
          <a:lstStyle>
            <a:lvl1pPr marL="0" indent="0">
              <a:buNone/>
              <a:defRPr sz="1050" b="1">
                <a:latin typeface="Arial" panose="020B0604020202020204" pitchFamily="34" charset="0"/>
                <a:cs typeface="Arial" panose="020B0604020202020204" pitchFamily="34" charset="0"/>
              </a:defRPr>
            </a:lvl1pPr>
            <a:lvl2pPr marL="342900" indent="0">
              <a:buNone/>
              <a:defRPr sz="1050" b="1">
                <a:latin typeface="Arial" panose="020B0604020202020204" pitchFamily="34" charset="0"/>
                <a:cs typeface="Arial" panose="020B0604020202020204" pitchFamily="34" charset="0"/>
              </a:defRPr>
            </a:lvl2pPr>
            <a:lvl3pPr marL="685800" indent="0">
              <a:buNone/>
              <a:defRPr sz="1050" b="1">
                <a:latin typeface="Arial" panose="020B0604020202020204" pitchFamily="34" charset="0"/>
                <a:cs typeface="Arial" panose="020B0604020202020204" pitchFamily="34" charset="0"/>
              </a:defRPr>
            </a:lvl3pPr>
            <a:lvl4pPr marL="1028700" indent="0">
              <a:buNone/>
              <a:defRPr sz="1050" b="1">
                <a:latin typeface="Arial" panose="020B0604020202020204" pitchFamily="34" charset="0"/>
                <a:cs typeface="Arial" panose="020B0604020202020204" pitchFamily="34" charset="0"/>
              </a:defRPr>
            </a:lvl4pPr>
            <a:lvl5pPr marL="1371600" indent="0">
              <a:buNone/>
              <a:defRPr sz="1050" b="1">
                <a:latin typeface="Arial" panose="020B0604020202020204" pitchFamily="34" charset="0"/>
                <a:cs typeface="Arial" panose="020B0604020202020204" pitchFamily="34" charset="0"/>
              </a:defRPr>
            </a:lvl5pPr>
          </a:lstStyle>
          <a:p>
            <a:pPr lvl="0"/>
            <a:r>
              <a:rPr lang="it-IT" dirty="0"/>
              <a:t>SOTTOTITOLO PAGINA TESTO E FOTO</a:t>
            </a:r>
          </a:p>
        </p:txBody>
      </p:sp>
      <p:sp>
        <p:nvSpPr>
          <p:cNvPr id="5" name="Segnaposto testo 26">
            <a:extLst>
              <a:ext uri="{FF2B5EF4-FFF2-40B4-BE49-F238E27FC236}">
                <a16:creationId xmlns:a16="http://schemas.microsoft.com/office/drawing/2014/main" id="{F1DE4938-EA1A-0D49-B919-B9AE217320F2}"/>
              </a:ext>
            </a:extLst>
          </p:cNvPr>
          <p:cNvSpPr>
            <a:spLocks noGrp="1"/>
          </p:cNvSpPr>
          <p:nvPr>
            <p:ph type="body" sz="quarter" idx="14" hasCustomPrompt="1"/>
          </p:nvPr>
        </p:nvSpPr>
        <p:spPr>
          <a:xfrm>
            <a:off x="685801" y="1016348"/>
            <a:ext cx="7631906" cy="506767"/>
          </a:xfrm>
          <a:prstGeom prst="rect">
            <a:avLst/>
          </a:prstGeom>
        </p:spPr>
        <p:txBody>
          <a:bodyPr/>
          <a:lstStyle>
            <a:lvl1pPr marL="0" indent="0">
              <a:lnSpc>
                <a:spcPct val="150000"/>
              </a:lnSpc>
              <a:buNone/>
              <a:defRPr sz="900"/>
            </a:lvl1pPr>
            <a:lvl5pPr marL="1371600" indent="0">
              <a:buNone/>
              <a:defRPr/>
            </a:lvl5pPr>
          </a:lstStyle>
          <a:p>
            <a:pPr>
              <a:lnSpc>
                <a:spcPct val="150000"/>
              </a:lnSpc>
            </a:pPr>
            <a:r>
              <a:rPr lang="en-US" sz="900" dirty="0">
                <a:solidFill>
                  <a:srgbClr val="475E6C"/>
                </a:solidFill>
                <a:latin typeface="Arial" panose="020B0604020202020204" pitchFamily="34" charset="0"/>
                <a:cs typeface="Arial" panose="020B0604020202020204" pitchFamily="34" charset="0"/>
              </a:rPr>
              <a:t>Nam tempus </a:t>
            </a:r>
            <a:r>
              <a:rPr lang="en-US" sz="900" dirty="0" err="1">
                <a:solidFill>
                  <a:srgbClr val="475E6C"/>
                </a:solidFill>
                <a:latin typeface="Arial" panose="020B0604020202020204" pitchFamily="34" charset="0"/>
                <a:cs typeface="Arial" panose="020B0604020202020204" pitchFamily="34" charset="0"/>
              </a:rPr>
              <a:t>leo</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Cras vel </a:t>
            </a:r>
            <a:r>
              <a:rPr lang="en-US" sz="900" dirty="0" err="1">
                <a:solidFill>
                  <a:srgbClr val="475E6C"/>
                </a:solidFill>
                <a:latin typeface="Arial" panose="020B0604020202020204" pitchFamily="34" charset="0"/>
                <a:cs typeface="Arial" panose="020B0604020202020204" pitchFamily="34" charset="0"/>
              </a:rPr>
              <a:t>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tincidunt</a:t>
            </a:r>
            <a:r>
              <a:rPr lang="en-US" sz="900" dirty="0">
                <a:solidFill>
                  <a:srgbClr val="475E6C"/>
                </a:solidFill>
                <a:latin typeface="Arial" panose="020B0604020202020204" pitchFamily="34" charset="0"/>
                <a:cs typeface="Arial" panose="020B0604020202020204" pitchFamily="34" charset="0"/>
              </a:rPr>
              <a:t>, pulvinar </a:t>
            </a:r>
            <a:r>
              <a:rPr lang="en-US" sz="900" dirty="0" err="1">
                <a:solidFill>
                  <a:srgbClr val="475E6C"/>
                </a:solidFill>
                <a:latin typeface="Arial" panose="020B0604020202020204" pitchFamily="34" charset="0"/>
                <a:cs typeface="Arial" panose="020B0604020202020204" pitchFamily="34" charset="0"/>
              </a:rPr>
              <a:t>nibh</a:t>
            </a:r>
            <a:r>
              <a:rPr lang="en-US" sz="900" dirty="0">
                <a:solidFill>
                  <a:srgbClr val="475E6C"/>
                </a:solidFill>
                <a:latin typeface="Arial" panose="020B0604020202020204" pitchFamily="34" charset="0"/>
                <a:cs typeface="Arial" panose="020B0604020202020204" pitchFamily="34" charset="0"/>
              </a:rPr>
              <a:t> in,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est. Proin at </a:t>
            </a:r>
            <a:r>
              <a:rPr lang="en-US" sz="900" dirty="0" err="1">
                <a:solidFill>
                  <a:srgbClr val="475E6C"/>
                </a:solidFill>
                <a:latin typeface="Arial" panose="020B0604020202020204" pitchFamily="34" charset="0"/>
                <a:cs typeface="Arial" panose="020B0604020202020204" pitchFamily="34" charset="0"/>
              </a:rPr>
              <a:t>blandit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Etiam</a:t>
            </a:r>
            <a:r>
              <a:rPr lang="en-US" sz="900" dirty="0">
                <a:solidFill>
                  <a:srgbClr val="475E6C"/>
                </a:solidFill>
                <a:latin typeface="Arial" panose="020B0604020202020204" pitchFamily="34" charset="0"/>
                <a:cs typeface="Arial" panose="020B0604020202020204" pitchFamily="34" charset="0"/>
              </a:rPr>
              <a:t> sed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Pellentesque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efficitur</a:t>
            </a:r>
            <a:r>
              <a:rPr lang="en-US" sz="900" dirty="0">
                <a:solidFill>
                  <a:srgbClr val="475E6C"/>
                </a:solidFill>
                <a:latin typeface="Arial" panose="020B0604020202020204" pitchFamily="34" charset="0"/>
                <a:cs typeface="Arial" panose="020B0604020202020204" pitchFamily="34" charset="0"/>
              </a:rPr>
              <a:t> pharetra mi, </a:t>
            </a:r>
            <a:r>
              <a:rPr lang="en-US" sz="900" dirty="0" err="1">
                <a:solidFill>
                  <a:srgbClr val="475E6C"/>
                </a:solidFill>
                <a:latin typeface="Arial" panose="020B0604020202020204" pitchFamily="34" charset="0"/>
                <a:cs typeface="Arial" panose="020B0604020202020204" pitchFamily="34" charset="0"/>
              </a:rPr>
              <a:t>ut</a:t>
            </a:r>
            <a:r>
              <a:rPr lang="en-US" sz="900" dirty="0">
                <a:solidFill>
                  <a:srgbClr val="475E6C"/>
                </a:solidFill>
                <a:latin typeface="Arial" panose="020B0604020202020204" pitchFamily="34" charset="0"/>
                <a:cs typeface="Arial" panose="020B0604020202020204" pitchFamily="34" charset="0"/>
              </a:rPr>
              <a:t> tempus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Phasellus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ornare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quis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orci</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egestas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ullamcorper</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consequat</a:t>
            </a:r>
            <a:r>
              <a:rPr lang="en-US" sz="900" dirty="0">
                <a:solidFill>
                  <a:srgbClr val="475E6C"/>
                </a:solidFill>
                <a:latin typeface="Arial" panose="020B0604020202020204" pitchFamily="34" charset="0"/>
                <a:cs typeface="Arial" panose="020B0604020202020204" pitchFamily="34" charset="0"/>
              </a:rPr>
              <a:t> id </a:t>
            </a:r>
            <a:r>
              <a:rPr lang="en-US" sz="900" dirty="0" err="1">
                <a:solidFill>
                  <a:srgbClr val="475E6C"/>
                </a:solidFill>
                <a:latin typeface="Arial" panose="020B0604020202020204" pitchFamily="34" charset="0"/>
                <a:cs typeface="Arial" panose="020B0604020202020204" pitchFamily="34" charset="0"/>
              </a:rPr>
              <a:t>velit</a:t>
            </a:r>
            <a:r>
              <a:rPr lang="en-US" sz="900" dirty="0">
                <a:solidFill>
                  <a:srgbClr val="475E6C"/>
                </a:solidFill>
                <a:latin typeface="Arial" panose="020B0604020202020204" pitchFamily="34" charset="0"/>
                <a:cs typeface="Arial" panose="020B0604020202020204" pitchFamily="34" charset="0"/>
              </a:rPr>
              <a:t> vel </a:t>
            </a:r>
            <a:r>
              <a:rPr lang="en-US" sz="900" dirty="0" err="1">
                <a:solidFill>
                  <a:srgbClr val="475E6C"/>
                </a:solidFill>
                <a:latin typeface="Arial" panose="020B0604020202020204" pitchFamily="34" charset="0"/>
                <a:cs typeface="Arial" panose="020B0604020202020204" pitchFamily="34" charset="0"/>
              </a:rPr>
              <a:t>hendrerit</a:t>
            </a:r>
            <a:r>
              <a:rPr lang="en-US" sz="900" dirty="0">
                <a:solidFill>
                  <a:srgbClr val="475E6C"/>
                </a:solidFill>
                <a:latin typeface="Arial" panose="020B0604020202020204" pitchFamily="34" charset="0"/>
                <a:cs typeface="Arial" panose="020B0604020202020204" pitchFamily="34" charset="0"/>
              </a:rPr>
              <a:t>. </a:t>
            </a:r>
          </a:p>
        </p:txBody>
      </p:sp>
      <p:sp>
        <p:nvSpPr>
          <p:cNvPr id="12" name="Figura a mano libera 11">
            <a:extLst>
              <a:ext uri="{FF2B5EF4-FFF2-40B4-BE49-F238E27FC236}">
                <a16:creationId xmlns:a16="http://schemas.microsoft.com/office/drawing/2014/main" id="{72642F0F-B267-A74F-BD77-E7532510DE98}"/>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013" dirty="0"/>
          </a:p>
        </p:txBody>
      </p:sp>
      <p:graphicFrame>
        <p:nvGraphicFramePr>
          <p:cNvPr id="16" name="Grafico 15">
            <a:extLst>
              <a:ext uri="{FF2B5EF4-FFF2-40B4-BE49-F238E27FC236}">
                <a16:creationId xmlns:a16="http://schemas.microsoft.com/office/drawing/2014/main" id="{848D58A8-043C-8E4A-BEA4-840825383348}"/>
              </a:ext>
            </a:extLst>
          </p:cNvPr>
          <p:cNvGraphicFramePr/>
          <p:nvPr userDrawn="1">
            <p:extLst>
              <p:ext uri="{D42A27DB-BD31-4B8C-83A1-F6EECF244321}">
                <p14:modId xmlns:p14="http://schemas.microsoft.com/office/powerpoint/2010/main" val="3957800379"/>
              </p:ext>
            </p:extLst>
          </p:nvPr>
        </p:nvGraphicFramePr>
        <p:xfrm>
          <a:off x="4272516" y="821497"/>
          <a:ext cx="4701363" cy="3435984"/>
        </p:xfrm>
        <a:graphic>
          <a:graphicData uri="http://schemas.openxmlformats.org/drawingml/2006/chart">
            <c:chart xmlns:c="http://schemas.openxmlformats.org/drawingml/2006/chart" xmlns:r="http://schemas.openxmlformats.org/officeDocument/2006/relationships" r:id="rId2"/>
          </a:graphicData>
        </a:graphic>
      </p:graphicFrame>
      <p:sp>
        <p:nvSpPr>
          <p:cNvPr id="22" name="Segnaposto grafico 21">
            <a:extLst>
              <a:ext uri="{FF2B5EF4-FFF2-40B4-BE49-F238E27FC236}">
                <a16:creationId xmlns:a16="http://schemas.microsoft.com/office/drawing/2014/main" id="{DEADEC63-6974-9D47-91BF-438A43DB9DA1}"/>
              </a:ext>
            </a:extLst>
          </p:cNvPr>
          <p:cNvSpPr>
            <a:spLocks noGrp="1"/>
          </p:cNvSpPr>
          <p:nvPr userDrawn="1">
            <p:ph type="chart" sz="quarter" idx="15"/>
          </p:nvPr>
        </p:nvSpPr>
        <p:spPr>
          <a:xfrm>
            <a:off x="685801" y="1771173"/>
            <a:ext cx="7631906" cy="2606986"/>
          </a:xfrm>
          <a:prstGeom prst="rect">
            <a:avLst/>
          </a:prstGeom>
        </p:spPr>
        <p:txBody>
          <a:bodyPr/>
          <a:lstStyle/>
          <a:p>
            <a:endParaRPr lang="it-IT"/>
          </a:p>
        </p:txBody>
      </p:sp>
      <p:sp>
        <p:nvSpPr>
          <p:cNvPr id="14" name="Rectangle 7">
            <a:extLst>
              <a:ext uri="{FF2B5EF4-FFF2-40B4-BE49-F238E27FC236}">
                <a16:creationId xmlns:a16="http://schemas.microsoft.com/office/drawing/2014/main" id="{F0CA32C4-F9A5-3C46-91E0-B7066B282A93}"/>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6">
            <a:extLst>
              <a:ext uri="{FF2B5EF4-FFF2-40B4-BE49-F238E27FC236}">
                <a16:creationId xmlns:a16="http://schemas.microsoft.com/office/drawing/2014/main" id="{8FEEAB9B-BF89-354F-B5B5-748D1C3FB8DC}"/>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15" name="Immagin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5538" y="4551218"/>
            <a:ext cx="604823" cy="233796"/>
          </a:xfrm>
          <a:prstGeom prst="rect">
            <a:avLst/>
          </a:prstGeom>
        </p:spPr>
      </p:pic>
    </p:spTree>
    <p:extLst>
      <p:ext uri="{BB962C8B-B14F-4D97-AF65-F5344CB8AC3E}">
        <p14:creationId xmlns:p14="http://schemas.microsoft.com/office/powerpoint/2010/main" val="327977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sto e grafico">
    <p:spTree>
      <p:nvGrpSpPr>
        <p:cNvPr id="1" name=""/>
        <p:cNvGrpSpPr/>
        <p:nvPr/>
      </p:nvGrpSpPr>
      <p:grpSpPr>
        <a:xfrm>
          <a:off x="0" y="0"/>
          <a:ext cx="0" cy="0"/>
          <a:chOff x="0" y="0"/>
          <a:chExt cx="0" cy="0"/>
        </a:xfrm>
      </p:grpSpPr>
      <p:sp>
        <p:nvSpPr>
          <p:cNvPr id="3" name="Segnaposto testo 5">
            <a:extLst>
              <a:ext uri="{FF2B5EF4-FFF2-40B4-BE49-F238E27FC236}">
                <a16:creationId xmlns:a16="http://schemas.microsoft.com/office/drawing/2014/main" id="{6C62E614-AFC0-9F47-B499-8A1DD17043EB}"/>
              </a:ext>
            </a:extLst>
          </p:cNvPr>
          <p:cNvSpPr>
            <a:spLocks noGrp="1"/>
          </p:cNvSpPr>
          <p:nvPr>
            <p:ph type="body" sz="quarter" idx="12" hasCustomPrompt="1"/>
          </p:nvPr>
        </p:nvSpPr>
        <p:spPr>
          <a:xfrm>
            <a:off x="685801" y="897494"/>
            <a:ext cx="4077050" cy="270272"/>
          </a:xfrm>
          <a:prstGeom prst="rect">
            <a:avLst/>
          </a:prstGeom>
        </p:spPr>
        <p:txBody>
          <a:bodyPr/>
          <a:lstStyle>
            <a:lvl1pPr marL="0" indent="0">
              <a:lnSpc>
                <a:spcPts val="1635"/>
              </a:lnSpc>
              <a:buNone/>
              <a:defRPr sz="1800" b="1">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it-IT" dirty="0"/>
              <a:t>TITOLO PAGINA TESTO E GRAFICO</a:t>
            </a:r>
            <a:endParaRPr lang="en-US" sz="1800" b="1" dirty="0">
              <a:solidFill>
                <a:srgbClr val="475E6C"/>
              </a:solidFill>
              <a:latin typeface="Arial" panose="020B0604020202020204" pitchFamily="34" charset="0"/>
              <a:cs typeface="Arial" panose="020B0604020202020204" pitchFamily="34" charset="0"/>
            </a:endParaRPr>
          </a:p>
        </p:txBody>
      </p:sp>
      <p:sp>
        <p:nvSpPr>
          <p:cNvPr id="4" name="Segnaposto testo 24">
            <a:extLst>
              <a:ext uri="{FF2B5EF4-FFF2-40B4-BE49-F238E27FC236}">
                <a16:creationId xmlns:a16="http://schemas.microsoft.com/office/drawing/2014/main" id="{6B824E7F-3B93-624C-8B80-BA04E2C5251B}"/>
              </a:ext>
            </a:extLst>
          </p:cNvPr>
          <p:cNvSpPr>
            <a:spLocks noGrp="1"/>
          </p:cNvSpPr>
          <p:nvPr>
            <p:ph type="body" sz="quarter" idx="13" hasCustomPrompt="1"/>
          </p:nvPr>
        </p:nvSpPr>
        <p:spPr>
          <a:xfrm>
            <a:off x="685801" y="1168004"/>
            <a:ext cx="3770112" cy="216180"/>
          </a:xfrm>
          <a:prstGeom prst="rect">
            <a:avLst/>
          </a:prstGeom>
        </p:spPr>
        <p:txBody>
          <a:bodyPr/>
          <a:lstStyle>
            <a:lvl1pPr marL="0" indent="0">
              <a:buNone/>
              <a:defRPr sz="1050" b="1">
                <a:latin typeface="Arial" panose="020B0604020202020204" pitchFamily="34" charset="0"/>
                <a:cs typeface="Arial" panose="020B0604020202020204" pitchFamily="34" charset="0"/>
              </a:defRPr>
            </a:lvl1pPr>
            <a:lvl2pPr marL="342900" indent="0">
              <a:buNone/>
              <a:defRPr sz="1050" b="1">
                <a:latin typeface="Arial" panose="020B0604020202020204" pitchFamily="34" charset="0"/>
                <a:cs typeface="Arial" panose="020B0604020202020204" pitchFamily="34" charset="0"/>
              </a:defRPr>
            </a:lvl2pPr>
            <a:lvl3pPr marL="685800" indent="0">
              <a:buNone/>
              <a:defRPr sz="1050" b="1">
                <a:latin typeface="Arial" panose="020B0604020202020204" pitchFamily="34" charset="0"/>
                <a:cs typeface="Arial" panose="020B0604020202020204" pitchFamily="34" charset="0"/>
              </a:defRPr>
            </a:lvl3pPr>
            <a:lvl4pPr marL="1028700" indent="0">
              <a:buNone/>
              <a:defRPr sz="1050" b="1">
                <a:latin typeface="Arial" panose="020B0604020202020204" pitchFamily="34" charset="0"/>
                <a:cs typeface="Arial" panose="020B0604020202020204" pitchFamily="34" charset="0"/>
              </a:defRPr>
            </a:lvl4pPr>
            <a:lvl5pPr marL="1371600" indent="0">
              <a:buNone/>
              <a:defRPr sz="1050" b="1">
                <a:latin typeface="Arial" panose="020B0604020202020204" pitchFamily="34" charset="0"/>
                <a:cs typeface="Arial" panose="020B0604020202020204" pitchFamily="34" charset="0"/>
              </a:defRPr>
            </a:lvl5pPr>
          </a:lstStyle>
          <a:p>
            <a:pPr lvl="0"/>
            <a:r>
              <a:rPr lang="it-IT" dirty="0"/>
              <a:t>SOTTOTITOLO PAGINA TESTO E FOTO</a:t>
            </a:r>
          </a:p>
        </p:txBody>
      </p:sp>
      <p:sp>
        <p:nvSpPr>
          <p:cNvPr id="5" name="Segnaposto testo 26">
            <a:extLst>
              <a:ext uri="{FF2B5EF4-FFF2-40B4-BE49-F238E27FC236}">
                <a16:creationId xmlns:a16="http://schemas.microsoft.com/office/drawing/2014/main" id="{F1DE4938-EA1A-0D49-B919-B9AE217320F2}"/>
              </a:ext>
            </a:extLst>
          </p:cNvPr>
          <p:cNvSpPr>
            <a:spLocks noGrp="1"/>
          </p:cNvSpPr>
          <p:nvPr>
            <p:ph type="body" sz="quarter" idx="14" hasCustomPrompt="1"/>
          </p:nvPr>
        </p:nvSpPr>
        <p:spPr>
          <a:xfrm>
            <a:off x="685800" y="1680170"/>
            <a:ext cx="3770113" cy="2432847"/>
          </a:xfrm>
          <a:prstGeom prst="rect">
            <a:avLst/>
          </a:prstGeom>
        </p:spPr>
        <p:txBody>
          <a:bodyPr/>
          <a:lstStyle>
            <a:lvl1pPr marL="0" indent="0">
              <a:lnSpc>
                <a:spcPct val="150000"/>
              </a:lnSpc>
              <a:buNone/>
              <a:defRPr sz="900"/>
            </a:lvl1pPr>
            <a:lvl5pPr marL="1371600" indent="0">
              <a:buNone/>
              <a:defRPr/>
            </a:lvl5pPr>
          </a:lstStyle>
          <a:p>
            <a:pPr>
              <a:lnSpc>
                <a:spcPct val="150000"/>
              </a:lnSpc>
            </a:pPr>
            <a:r>
              <a:rPr lang="en-US" sz="900" dirty="0">
                <a:solidFill>
                  <a:srgbClr val="475E6C"/>
                </a:solidFill>
                <a:latin typeface="Arial" panose="020B0604020202020204" pitchFamily="34" charset="0"/>
                <a:cs typeface="Arial" panose="020B0604020202020204" pitchFamily="34" charset="0"/>
              </a:rPr>
              <a:t>Nam tempus </a:t>
            </a:r>
            <a:r>
              <a:rPr lang="en-US" sz="900" dirty="0" err="1">
                <a:solidFill>
                  <a:srgbClr val="475E6C"/>
                </a:solidFill>
                <a:latin typeface="Arial" panose="020B0604020202020204" pitchFamily="34" charset="0"/>
                <a:cs typeface="Arial" panose="020B0604020202020204" pitchFamily="34" charset="0"/>
              </a:rPr>
              <a:t>leo</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Cras vel </a:t>
            </a:r>
            <a:r>
              <a:rPr lang="en-US" sz="900" dirty="0" err="1">
                <a:solidFill>
                  <a:srgbClr val="475E6C"/>
                </a:solidFill>
                <a:latin typeface="Arial" panose="020B0604020202020204" pitchFamily="34" charset="0"/>
                <a:cs typeface="Arial" panose="020B0604020202020204" pitchFamily="34" charset="0"/>
              </a:rPr>
              <a:t>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tincidunt</a:t>
            </a:r>
            <a:r>
              <a:rPr lang="en-US" sz="900" dirty="0">
                <a:solidFill>
                  <a:srgbClr val="475E6C"/>
                </a:solidFill>
                <a:latin typeface="Arial" panose="020B0604020202020204" pitchFamily="34" charset="0"/>
                <a:cs typeface="Arial" panose="020B0604020202020204" pitchFamily="34" charset="0"/>
              </a:rPr>
              <a:t>, pulvinar </a:t>
            </a:r>
            <a:r>
              <a:rPr lang="en-US" sz="900" dirty="0" err="1">
                <a:solidFill>
                  <a:srgbClr val="475E6C"/>
                </a:solidFill>
                <a:latin typeface="Arial" panose="020B0604020202020204" pitchFamily="34" charset="0"/>
                <a:cs typeface="Arial" panose="020B0604020202020204" pitchFamily="34" charset="0"/>
              </a:rPr>
              <a:t>nibh</a:t>
            </a:r>
            <a:r>
              <a:rPr lang="en-US" sz="900" dirty="0">
                <a:solidFill>
                  <a:srgbClr val="475E6C"/>
                </a:solidFill>
                <a:latin typeface="Arial" panose="020B0604020202020204" pitchFamily="34" charset="0"/>
                <a:cs typeface="Arial" panose="020B0604020202020204" pitchFamily="34" charset="0"/>
              </a:rPr>
              <a:t> in,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est. Proin at </a:t>
            </a:r>
            <a:r>
              <a:rPr lang="en-US" sz="900" dirty="0" err="1">
                <a:solidFill>
                  <a:srgbClr val="475E6C"/>
                </a:solidFill>
                <a:latin typeface="Arial" panose="020B0604020202020204" pitchFamily="34" charset="0"/>
                <a:cs typeface="Arial" panose="020B0604020202020204" pitchFamily="34" charset="0"/>
              </a:rPr>
              <a:t>blandit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Etiam</a:t>
            </a:r>
            <a:r>
              <a:rPr lang="en-US" sz="900" dirty="0">
                <a:solidFill>
                  <a:srgbClr val="475E6C"/>
                </a:solidFill>
                <a:latin typeface="Arial" panose="020B0604020202020204" pitchFamily="34" charset="0"/>
                <a:cs typeface="Arial" panose="020B0604020202020204" pitchFamily="34" charset="0"/>
              </a:rPr>
              <a:t> sed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Pellentesque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efficitur</a:t>
            </a:r>
            <a:r>
              <a:rPr lang="en-US" sz="900" dirty="0">
                <a:solidFill>
                  <a:srgbClr val="475E6C"/>
                </a:solidFill>
                <a:latin typeface="Arial" panose="020B0604020202020204" pitchFamily="34" charset="0"/>
                <a:cs typeface="Arial" panose="020B0604020202020204" pitchFamily="34" charset="0"/>
              </a:rPr>
              <a:t> pharetra mi, </a:t>
            </a:r>
            <a:r>
              <a:rPr lang="en-US" sz="900" dirty="0" err="1">
                <a:solidFill>
                  <a:srgbClr val="475E6C"/>
                </a:solidFill>
                <a:latin typeface="Arial" panose="020B0604020202020204" pitchFamily="34" charset="0"/>
                <a:cs typeface="Arial" panose="020B0604020202020204" pitchFamily="34" charset="0"/>
              </a:rPr>
              <a:t>ut</a:t>
            </a:r>
            <a:r>
              <a:rPr lang="en-US" sz="900" dirty="0">
                <a:solidFill>
                  <a:srgbClr val="475E6C"/>
                </a:solidFill>
                <a:latin typeface="Arial" panose="020B0604020202020204" pitchFamily="34" charset="0"/>
                <a:cs typeface="Arial" panose="020B0604020202020204" pitchFamily="34" charset="0"/>
              </a:rPr>
              <a:t> tempus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Phasellus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ornare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quis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orci</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egestas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ullamcorper</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consequat</a:t>
            </a:r>
            <a:r>
              <a:rPr lang="en-US" sz="900" dirty="0">
                <a:solidFill>
                  <a:srgbClr val="475E6C"/>
                </a:solidFill>
                <a:latin typeface="Arial" panose="020B0604020202020204" pitchFamily="34" charset="0"/>
                <a:cs typeface="Arial" panose="020B0604020202020204" pitchFamily="34" charset="0"/>
              </a:rPr>
              <a:t> id </a:t>
            </a:r>
            <a:r>
              <a:rPr lang="en-US" sz="900" dirty="0" err="1">
                <a:solidFill>
                  <a:srgbClr val="475E6C"/>
                </a:solidFill>
                <a:latin typeface="Arial" panose="020B0604020202020204" pitchFamily="34" charset="0"/>
                <a:cs typeface="Arial" panose="020B0604020202020204" pitchFamily="34" charset="0"/>
              </a:rPr>
              <a:t>velit</a:t>
            </a:r>
            <a:r>
              <a:rPr lang="en-US" sz="900" dirty="0">
                <a:solidFill>
                  <a:srgbClr val="475E6C"/>
                </a:solidFill>
                <a:latin typeface="Arial" panose="020B0604020202020204" pitchFamily="34" charset="0"/>
                <a:cs typeface="Arial" panose="020B0604020202020204" pitchFamily="34" charset="0"/>
              </a:rPr>
              <a:t> vel </a:t>
            </a:r>
            <a:r>
              <a:rPr lang="en-US" sz="900" dirty="0" err="1">
                <a:solidFill>
                  <a:srgbClr val="475E6C"/>
                </a:solidFill>
                <a:latin typeface="Arial" panose="020B0604020202020204" pitchFamily="34" charset="0"/>
                <a:cs typeface="Arial" panose="020B0604020202020204" pitchFamily="34" charset="0"/>
              </a:rPr>
              <a:t>hendrerit</a:t>
            </a:r>
            <a:r>
              <a:rPr lang="en-US" sz="900" dirty="0">
                <a:solidFill>
                  <a:srgbClr val="475E6C"/>
                </a:solidFill>
                <a:latin typeface="Arial" panose="020B0604020202020204" pitchFamily="34" charset="0"/>
                <a:cs typeface="Arial" panose="020B0604020202020204" pitchFamily="34" charset="0"/>
              </a:rPr>
              <a:t>. Sed sed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imperdiet</a:t>
            </a:r>
            <a:r>
              <a:rPr lang="en-US" sz="900" dirty="0">
                <a:solidFill>
                  <a:srgbClr val="475E6C"/>
                </a:solidFill>
                <a:latin typeface="Arial" panose="020B0604020202020204" pitchFamily="34" charset="0"/>
                <a:cs typeface="Arial" panose="020B0604020202020204" pitchFamily="34" charset="0"/>
              </a:rPr>
              <a:t> magna non, </a:t>
            </a:r>
            <a:r>
              <a:rPr lang="en-US" sz="900" dirty="0" err="1">
                <a:solidFill>
                  <a:srgbClr val="475E6C"/>
                </a:solidFill>
                <a:latin typeface="Arial" panose="020B0604020202020204" pitchFamily="34" charset="0"/>
                <a:cs typeface="Arial" panose="020B0604020202020204" pitchFamily="34" charset="0"/>
              </a:rPr>
              <a:t>iaculis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neque</a:t>
            </a:r>
            <a:r>
              <a:rPr lang="en-US" sz="900" dirty="0">
                <a:solidFill>
                  <a:srgbClr val="475E6C"/>
                </a:solidFill>
                <a:latin typeface="Arial" panose="020B0604020202020204" pitchFamily="34" charset="0"/>
                <a:cs typeface="Arial" panose="020B0604020202020204" pitchFamily="34" charset="0"/>
              </a:rPr>
              <a:t>. </a:t>
            </a:r>
            <a:br>
              <a:rPr lang="en-US" sz="900" dirty="0">
                <a:solidFill>
                  <a:srgbClr val="475E6C"/>
                </a:solidFill>
                <a:latin typeface="Arial" panose="020B0604020202020204" pitchFamily="34" charset="0"/>
                <a:cs typeface="Arial" panose="020B0604020202020204" pitchFamily="34" charset="0"/>
              </a:rPr>
            </a:br>
            <a:r>
              <a:rPr lang="en-US" sz="900" dirty="0">
                <a:solidFill>
                  <a:srgbClr val="475E6C"/>
                </a:solidFill>
                <a:latin typeface="Arial" panose="020B0604020202020204" pitchFamily="34" charset="0"/>
                <a:cs typeface="Arial" panose="020B0604020202020204" pitchFamily="34" charset="0"/>
              </a:rPr>
              <a:t>Sed </a:t>
            </a:r>
            <a:r>
              <a:rPr lang="en-US" sz="900" dirty="0" err="1">
                <a:solidFill>
                  <a:srgbClr val="475E6C"/>
                </a:solidFill>
                <a:latin typeface="Arial" panose="020B0604020202020204" pitchFamily="34" charset="0"/>
                <a:cs typeface="Arial" panose="020B0604020202020204" pitchFamily="34" charset="0"/>
              </a:rPr>
              <a:t>facilisis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sapien</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interdum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p>
        </p:txBody>
      </p:sp>
      <p:sp>
        <p:nvSpPr>
          <p:cNvPr id="12" name="Figura a mano libera 11">
            <a:extLst>
              <a:ext uri="{FF2B5EF4-FFF2-40B4-BE49-F238E27FC236}">
                <a16:creationId xmlns:a16="http://schemas.microsoft.com/office/drawing/2014/main" id="{72642F0F-B267-A74F-BD77-E7532510DE98}"/>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013" dirty="0"/>
          </a:p>
        </p:txBody>
      </p:sp>
      <p:graphicFrame>
        <p:nvGraphicFramePr>
          <p:cNvPr id="16" name="Grafico 15">
            <a:extLst>
              <a:ext uri="{FF2B5EF4-FFF2-40B4-BE49-F238E27FC236}">
                <a16:creationId xmlns:a16="http://schemas.microsoft.com/office/drawing/2014/main" id="{848D58A8-043C-8E4A-BEA4-840825383348}"/>
              </a:ext>
            </a:extLst>
          </p:cNvPr>
          <p:cNvGraphicFramePr/>
          <p:nvPr userDrawn="1">
            <p:extLst>
              <p:ext uri="{D42A27DB-BD31-4B8C-83A1-F6EECF244321}">
                <p14:modId xmlns:p14="http://schemas.microsoft.com/office/powerpoint/2010/main" val="3846120735"/>
              </p:ext>
            </p:extLst>
          </p:nvPr>
        </p:nvGraphicFramePr>
        <p:xfrm>
          <a:off x="4272516" y="821497"/>
          <a:ext cx="4701363" cy="3435984"/>
        </p:xfrm>
        <a:graphic>
          <a:graphicData uri="http://schemas.openxmlformats.org/drawingml/2006/chart">
            <c:chart xmlns:c="http://schemas.openxmlformats.org/drawingml/2006/chart" xmlns:r="http://schemas.openxmlformats.org/officeDocument/2006/relationships" r:id="rId2"/>
          </a:graphicData>
        </a:graphic>
      </p:graphicFrame>
      <p:sp>
        <p:nvSpPr>
          <p:cNvPr id="22" name="Segnaposto grafico 21">
            <a:extLst>
              <a:ext uri="{FF2B5EF4-FFF2-40B4-BE49-F238E27FC236}">
                <a16:creationId xmlns:a16="http://schemas.microsoft.com/office/drawing/2014/main" id="{DEADEC63-6974-9D47-91BF-438A43DB9DA1}"/>
              </a:ext>
            </a:extLst>
          </p:cNvPr>
          <p:cNvSpPr>
            <a:spLocks noGrp="1"/>
          </p:cNvSpPr>
          <p:nvPr userDrawn="1">
            <p:ph type="chart" sz="quarter" idx="15"/>
          </p:nvPr>
        </p:nvSpPr>
        <p:spPr>
          <a:xfrm>
            <a:off x="5182792" y="1168004"/>
            <a:ext cx="3134915" cy="3026569"/>
          </a:xfrm>
          <a:prstGeom prst="rect">
            <a:avLst/>
          </a:prstGeom>
        </p:spPr>
        <p:txBody>
          <a:bodyPr/>
          <a:lstStyle/>
          <a:p>
            <a:endParaRPr lang="it-IT"/>
          </a:p>
        </p:txBody>
      </p:sp>
      <p:sp>
        <p:nvSpPr>
          <p:cNvPr id="14" name="Rectangle 7">
            <a:extLst>
              <a:ext uri="{FF2B5EF4-FFF2-40B4-BE49-F238E27FC236}">
                <a16:creationId xmlns:a16="http://schemas.microsoft.com/office/drawing/2014/main" id="{97C2D5AC-1502-BF43-8908-F9907C92A590}"/>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6">
            <a:extLst>
              <a:ext uri="{FF2B5EF4-FFF2-40B4-BE49-F238E27FC236}">
                <a16:creationId xmlns:a16="http://schemas.microsoft.com/office/drawing/2014/main" id="{E7E58EDF-4503-B446-8C00-EF6F6F645BAA}"/>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17" name="Immagin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5538" y="4551218"/>
            <a:ext cx="604823" cy="233796"/>
          </a:xfrm>
          <a:prstGeom prst="rect">
            <a:avLst/>
          </a:prstGeom>
        </p:spPr>
      </p:pic>
    </p:spTree>
    <p:extLst>
      <p:ext uri="{BB962C8B-B14F-4D97-AF65-F5344CB8AC3E}">
        <p14:creationId xmlns:p14="http://schemas.microsoft.com/office/powerpoint/2010/main" val="4218734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rmutazione">
    <p:spTree>
      <p:nvGrpSpPr>
        <p:cNvPr id="1" name=""/>
        <p:cNvGrpSpPr/>
        <p:nvPr/>
      </p:nvGrpSpPr>
      <p:grpSpPr>
        <a:xfrm>
          <a:off x="0" y="0"/>
          <a:ext cx="0" cy="0"/>
          <a:chOff x="0" y="0"/>
          <a:chExt cx="0" cy="0"/>
        </a:xfrm>
      </p:grpSpPr>
      <p:graphicFrame>
        <p:nvGraphicFramePr>
          <p:cNvPr id="11" name="Oggetto 10" hidden="1"/>
          <p:cNvGraphicFramePr>
            <a:graphicFrameLocks noChangeAspect="1"/>
          </p:cNvGraphicFramePr>
          <p:nvPr userDrawn="1">
            <p:custDataLst>
              <p:tags r:id="rId1"/>
            </p:custDataLst>
            <p:extLst>
              <p:ext uri="{D42A27DB-BD31-4B8C-83A1-F6EECF244321}">
                <p14:modId xmlns:p14="http://schemas.microsoft.com/office/powerpoint/2010/main" val="3189687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3" imgW="216" imgH="216" progId="TCLayout.ActiveDocument.1">
                  <p:embed/>
                </p:oleObj>
              </mc:Choice>
              <mc:Fallback>
                <p:oleObj name="Diapositiva think-cell" r:id="rId3" imgW="216" imgH="216" progId="TCLayout.ActiveDocument.1">
                  <p:embed/>
                  <p:pic>
                    <p:nvPicPr>
                      <p:cNvPr id="11" name="Oggetto 10"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Immagine 9">
            <a:extLst>
              <a:ext uri="{FF2B5EF4-FFF2-40B4-BE49-F238E27FC236}">
                <a16:creationId xmlns:a16="http://schemas.microsoft.com/office/drawing/2014/main" id="{7032C4AD-A95B-406B-99FC-96E62DA25967}"/>
              </a:ext>
            </a:extLst>
          </p:cNvPr>
          <p:cNvPicPr>
            <a:picLocks noChangeAspect="1"/>
          </p:cNvPicPr>
          <p:nvPr userDrawn="1"/>
        </p:nvPicPr>
        <p:blipFill rotWithShape="1">
          <a:blip r:embed="rId5">
            <a:alphaModFix amt="50000"/>
            <a:extLst>
              <a:ext uri="{28A0092B-C50C-407E-A947-70E740481C1C}">
                <a14:useLocalDpi xmlns:a14="http://schemas.microsoft.com/office/drawing/2010/main" val="0"/>
              </a:ext>
            </a:extLst>
          </a:blip>
          <a:srcRect l="2184" t="1385" r="4774"/>
          <a:stretch/>
        </p:blipFill>
        <p:spPr>
          <a:xfrm>
            <a:off x="1" y="1221376"/>
            <a:ext cx="9144000" cy="3922123"/>
          </a:xfrm>
          <a:prstGeom prst="rect">
            <a:avLst/>
          </a:prstGeom>
        </p:spPr>
      </p:pic>
      <p:sp>
        <p:nvSpPr>
          <p:cNvPr id="3" name="Segnaposto contenuto 2"/>
          <p:cNvSpPr>
            <a:spLocks noGrp="1"/>
          </p:cNvSpPr>
          <p:nvPr>
            <p:ph idx="1"/>
          </p:nvPr>
        </p:nvSpPr>
        <p:spPr>
          <a:xfrm>
            <a:off x="346075" y="1059582"/>
            <a:ext cx="8426450" cy="3535041"/>
          </a:xfrm>
        </p:spPr>
        <p:txBody>
          <a:bodyPr>
            <a:normAutofit/>
          </a:bodyPr>
          <a:lstStyle>
            <a:lvl1pPr marL="182563" indent="-182563" algn="l">
              <a:lnSpc>
                <a:spcPct val="120000"/>
              </a:lnSpc>
              <a:defRPr sz="1400"/>
            </a:lvl1pPr>
            <a:lvl2pPr marL="627063" indent="-169863" algn="l">
              <a:lnSpc>
                <a:spcPct val="120000"/>
              </a:lnSpc>
              <a:defRPr sz="1200"/>
            </a:lvl2pPr>
            <a:lvl3pPr marL="1073150" indent="-158750" algn="l">
              <a:lnSpc>
                <a:spcPct val="120000"/>
              </a:lnSpc>
              <a:defRPr sz="1100"/>
            </a:lvl3pPr>
            <a:lvl4pPr marL="1525588" indent="-153988" algn="l">
              <a:lnSpc>
                <a:spcPct val="120000"/>
              </a:lnSpc>
              <a:defRPr sz="1050"/>
            </a:lvl4pPr>
            <a:lvl5pPr marL="1970088" indent="-141288" algn="l">
              <a:lnSpc>
                <a:spcPct val="120000"/>
              </a:lnSpc>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12A8D-600B-5846-BCC3-491A4D9DB494}" type="datetime4">
              <a:rPr lang="it-IT" smtClean="0"/>
              <a:t>23 ottobre 2024</a:t>
            </a:fld>
            <a:endParaRPr lang="it-IT">
              <a:solidFill>
                <a:srgbClr val="BFBFBF"/>
              </a:solidFill>
            </a:endParaRPr>
          </a:p>
        </p:txBody>
      </p:sp>
      <p:sp>
        <p:nvSpPr>
          <p:cNvPr id="5" name="Segnaposto piè di pagina 4"/>
          <p:cNvSpPr>
            <a:spLocks noGrp="1"/>
          </p:cNvSpPr>
          <p:nvPr>
            <p:ph type="ftr" sz="quarter" idx="11"/>
          </p:nvPr>
        </p:nvSpPr>
        <p:spPr/>
        <p:txBody>
          <a:bodyPr/>
          <a:lstStyle/>
          <a:p>
            <a:r>
              <a:rPr lang="it-IT" dirty="0">
                <a:solidFill>
                  <a:srgbClr val="747474"/>
                </a:solidFill>
              </a:rPr>
              <a:t>Contenuto confidenziale - Proprietà di SACE SIMEST</a:t>
            </a:r>
          </a:p>
        </p:txBody>
      </p:sp>
      <p:sp>
        <p:nvSpPr>
          <p:cNvPr id="6" name="Segnaposto numero diapositiva 5"/>
          <p:cNvSpPr>
            <a:spLocks noGrp="1"/>
          </p:cNvSpPr>
          <p:nvPr>
            <p:ph type="sldNum" sz="quarter" idx="12"/>
          </p:nvPr>
        </p:nvSpPr>
        <p:spPr/>
        <p:txBody>
          <a:bodyPr/>
          <a:lstStyle/>
          <a:p>
            <a:fld id="{2FC0DA8F-5333-404C-B1A3-89924F4629AA}" type="slidenum">
              <a:rPr>
                <a:solidFill>
                  <a:srgbClr val="747474"/>
                </a:solidFill>
              </a:rPr>
              <a:pPr/>
              <a:t>‹N›</a:t>
            </a:fld>
            <a:endParaRPr lang="it-IT">
              <a:solidFill>
                <a:srgbClr val="747474"/>
              </a:solidFill>
            </a:endParaRPr>
          </a:p>
        </p:txBody>
      </p:sp>
      <p:sp>
        <p:nvSpPr>
          <p:cNvPr id="8" name="Segnaposto testo 7"/>
          <p:cNvSpPr>
            <a:spLocks noGrp="1"/>
          </p:cNvSpPr>
          <p:nvPr>
            <p:ph type="body" sz="quarter" idx="13"/>
          </p:nvPr>
        </p:nvSpPr>
        <p:spPr>
          <a:xfrm>
            <a:off x="360363" y="555526"/>
            <a:ext cx="8415923" cy="276999"/>
          </a:xfrm>
          <a:noFill/>
        </p:spPr>
        <p:txBody>
          <a:bodyPr wrap="square" rtlCol="0">
            <a:spAutoFit/>
          </a:bodyPr>
          <a:lstStyle>
            <a:lvl1pPr marL="0" indent="0">
              <a:buNone/>
              <a:defRPr lang="it-IT" sz="1200">
                <a:solidFill>
                  <a:schemeClr val="accent3"/>
                </a:solidFill>
              </a:defRPr>
            </a:lvl1pPr>
            <a:lvl2pPr>
              <a:defRPr lang="it-IT" sz="1800"/>
            </a:lvl2pPr>
            <a:lvl3pPr>
              <a:defRPr lang="it-IT"/>
            </a:lvl3pPr>
            <a:lvl4pPr>
              <a:defRPr lang="it-IT" sz="1800"/>
            </a:lvl4pPr>
            <a:lvl5pPr>
              <a:defRPr lang="it-IT" sz="1800"/>
            </a:lvl5pPr>
          </a:lstStyle>
          <a:p>
            <a:pPr marL="0" lvl="0"/>
            <a:r>
              <a:rPr lang="it-IT"/>
              <a:t>Fare clic per modificare gli stili del testo dello schema</a:t>
            </a:r>
          </a:p>
        </p:txBody>
      </p:sp>
      <p:cxnSp>
        <p:nvCxnSpPr>
          <p:cNvPr id="9" name="Connettore 1 8"/>
          <p:cNvCxnSpPr/>
          <p:nvPr userDrawn="1"/>
        </p:nvCxnSpPr>
        <p:spPr>
          <a:xfrm>
            <a:off x="0" y="915566"/>
            <a:ext cx="9144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7" name="Titolo 6"/>
          <p:cNvSpPr>
            <a:spLocks noGrp="1"/>
          </p:cNvSpPr>
          <p:nvPr>
            <p:ph type="title"/>
          </p:nvPr>
        </p:nvSpPr>
        <p:spPr>
          <a:xfrm>
            <a:off x="360000" y="172357"/>
            <a:ext cx="8416286" cy="400110"/>
          </a:xfrm>
          <a:noFill/>
        </p:spPr>
        <p:txBody>
          <a:bodyPr wrap="square" rtlCol="0">
            <a:spAutoFit/>
          </a:bodyPr>
          <a:lstStyle>
            <a:lvl1pPr>
              <a:defRPr lang="it-IT" sz="2000"/>
            </a:lvl1pPr>
          </a:lstStyle>
          <a:p>
            <a:pPr lvl="0"/>
            <a:r>
              <a:rPr lang="it-IT" dirty="0"/>
              <a:t>Fare clic per modificare lo stile del titolo</a:t>
            </a:r>
          </a:p>
        </p:txBody>
      </p:sp>
    </p:spTree>
    <p:extLst>
      <p:ext uri="{BB962C8B-B14F-4D97-AF65-F5344CB8AC3E}">
        <p14:creationId xmlns:p14="http://schemas.microsoft.com/office/powerpoint/2010/main" val="391360174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ue colonne_verde">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8F3004BA-863B-8D42-83ED-7614AEF6007B}"/>
              </a:ext>
            </a:extLst>
          </p:cNvPr>
          <p:cNvSpPr/>
          <p:nvPr userDrawn="1"/>
        </p:nvSpPr>
        <p:spPr>
          <a:xfrm>
            <a:off x="-1353178" y="-609600"/>
            <a:ext cx="5998259" cy="6265547"/>
          </a:xfrm>
          <a:prstGeom prst="ellipse">
            <a:avLst/>
          </a:prstGeom>
          <a:solidFill>
            <a:srgbClr val="009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p>
        </p:txBody>
      </p:sp>
      <p:sp>
        <p:nvSpPr>
          <p:cNvPr id="3" name="Arco 2">
            <a:extLst>
              <a:ext uri="{FF2B5EF4-FFF2-40B4-BE49-F238E27FC236}">
                <a16:creationId xmlns:a16="http://schemas.microsoft.com/office/drawing/2014/main" id="{D264219B-9AFC-5440-AF47-F9348C541F60}"/>
              </a:ext>
            </a:extLst>
          </p:cNvPr>
          <p:cNvSpPr/>
          <p:nvPr userDrawn="1"/>
        </p:nvSpPr>
        <p:spPr>
          <a:xfrm rot="19948093">
            <a:off x="-1800174" y="-898652"/>
            <a:ext cx="6651626" cy="6651626"/>
          </a:xfrm>
          <a:prstGeom prst="arc">
            <a:avLst/>
          </a:prstGeom>
          <a:noFill/>
          <a:ln w="400050">
            <a:solidFill>
              <a:srgbClr val="009A40">
                <a:alpha val="567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p>
        </p:txBody>
      </p:sp>
      <p:sp>
        <p:nvSpPr>
          <p:cNvPr id="16" name="Figura a mano libera 15">
            <a:extLst>
              <a:ext uri="{FF2B5EF4-FFF2-40B4-BE49-F238E27FC236}">
                <a16:creationId xmlns:a16="http://schemas.microsoft.com/office/drawing/2014/main" id="{12E90955-2D5C-D149-A565-669BBD14B7A8}"/>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013" dirty="0"/>
          </a:p>
        </p:txBody>
      </p:sp>
      <p:sp>
        <p:nvSpPr>
          <p:cNvPr id="30" name="Segnaposto testo 8">
            <a:extLst>
              <a:ext uri="{FF2B5EF4-FFF2-40B4-BE49-F238E27FC236}">
                <a16:creationId xmlns:a16="http://schemas.microsoft.com/office/drawing/2014/main" id="{4F7E64B6-18DD-7D44-BDCB-2F96D69E8684}"/>
              </a:ext>
            </a:extLst>
          </p:cNvPr>
          <p:cNvSpPr>
            <a:spLocks noGrp="1"/>
          </p:cNvSpPr>
          <p:nvPr>
            <p:ph type="body" sz="quarter" idx="10" hasCustomPrompt="1"/>
          </p:nvPr>
        </p:nvSpPr>
        <p:spPr>
          <a:xfrm>
            <a:off x="678565" y="527108"/>
            <a:ext cx="2988469" cy="566716"/>
          </a:xfrm>
          <a:prstGeom prst="rect">
            <a:avLst/>
          </a:prstGeom>
        </p:spPr>
        <p:txBody>
          <a:bodyPr/>
          <a:lstStyle>
            <a:lvl1pPr marL="0" indent="0">
              <a:buNone/>
              <a:defRPr sz="1800" b="1">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SU DUE COLONNE</a:t>
            </a:r>
          </a:p>
        </p:txBody>
      </p:sp>
      <p:sp>
        <p:nvSpPr>
          <p:cNvPr id="31" name="Segnaposto testo 8">
            <a:extLst>
              <a:ext uri="{FF2B5EF4-FFF2-40B4-BE49-F238E27FC236}">
                <a16:creationId xmlns:a16="http://schemas.microsoft.com/office/drawing/2014/main" id="{43AC4A90-B0B5-8F4E-A3CA-319686B9E080}"/>
              </a:ext>
            </a:extLst>
          </p:cNvPr>
          <p:cNvSpPr>
            <a:spLocks noGrp="1"/>
          </p:cNvSpPr>
          <p:nvPr>
            <p:ph type="body" sz="quarter" idx="11" hasCustomPrompt="1"/>
          </p:nvPr>
        </p:nvSpPr>
        <p:spPr>
          <a:xfrm>
            <a:off x="678565" y="1591180"/>
            <a:ext cx="2988469" cy="239718"/>
          </a:xfrm>
          <a:prstGeom prst="rect">
            <a:avLst/>
          </a:prstGeom>
        </p:spPr>
        <p:txBody>
          <a:bodyPr/>
          <a:lstStyle>
            <a:lvl1pPr marL="0" indent="0">
              <a:buNone/>
              <a:defRPr sz="1050" b="1">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Intestazione prima colonna</a:t>
            </a:r>
          </a:p>
        </p:txBody>
      </p:sp>
      <p:sp>
        <p:nvSpPr>
          <p:cNvPr id="32" name="Segnaposto testo 8">
            <a:extLst>
              <a:ext uri="{FF2B5EF4-FFF2-40B4-BE49-F238E27FC236}">
                <a16:creationId xmlns:a16="http://schemas.microsoft.com/office/drawing/2014/main" id="{AE71422B-040C-914E-93DD-FD360670AF5B}"/>
              </a:ext>
            </a:extLst>
          </p:cNvPr>
          <p:cNvSpPr>
            <a:spLocks noGrp="1"/>
          </p:cNvSpPr>
          <p:nvPr>
            <p:ph type="body" sz="quarter" idx="12" hasCustomPrompt="1"/>
          </p:nvPr>
        </p:nvSpPr>
        <p:spPr>
          <a:xfrm>
            <a:off x="678565" y="1855606"/>
            <a:ext cx="2988469" cy="2460704"/>
          </a:xfrm>
          <a:prstGeom prst="rect">
            <a:avLst/>
          </a:prstGeom>
        </p:spPr>
        <p:txBody>
          <a:bodyPr/>
          <a:lstStyle>
            <a:lvl1pPr marL="0" indent="0" algn="just">
              <a:lnSpc>
                <a:spcPct val="150000"/>
              </a:lnSpc>
              <a:buNone/>
              <a:defRPr sz="900" b="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33" name="Segnaposto testo 8">
            <a:extLst>
              <a:ext uri="{FF2B5EF4-FFF2-40B4-BE49-F238E27FC236}">
                <a16:creationId xmlns:a16="http://schemas.microsoft.com/office/drawing/2014/main" id="{F2A5D8B8-1B8C-F046-9B0C-AC662DC5D22F}"/>
              </a:ext>
            </a:extLst>
          </p:cNvPr>
          <p:cNvSpPr>
            <a:spLocks noGrp="1"/>
          </p:cNvSpPr>
          <p:nvPr>
            <p:ph type="body" sz="quarter" idx="13" hasCustomPrompt="1"/>
          </p:nvPr>
        </p:nvSpPr>
        <p:spPr>
          <a:xfrm>
            <a:off x="5051327" y="527108"/>
            <a:ext cx="2988469" cy="566716"/>
          </a:xfrm>
          <a:prstGeom prst="rect">
            <a:avLst/>
          </a:prstGeom>
        </p:spPr>
        <p:txBody>
          <a:bodyPr/>
          <a:lstStyle>
            <a:lvl1pPr marL="0" indent="0">
              <a:buNone/>
              <a:defRPr sz="1800" b="1">
                <a:solidFill>
                  <a:srgbClr val="465E6C"/>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SU DUE COLONNE</a:t>
            </a:r>
          </a:p>
        </p:txBody>
      </p:sp>
      <p:sp>
        <p:nvSpPr>
          <p:cNvPr id="34" name="Segnaposto testo 8">
            <a:extLst>
              <a:ext uri="{FF2B5EF4-FFF2-40B4-BE49-F238E27FC236}">
                <a16:creationId xmlns:a16="http://schemas.microsoft.com/office/drawing/2014/main" id="{38E7D122-0D3D-4B47-97DA-E432A52CA10C}"/>
              </a:ext>
            </a:extLst>
          </p:cNvPr>
          <p:cNvSpPr>
            <a:spLocks noGrp="1"/>
          </p:cNvSpPr>
          <p:nvPr>
            <p:ph type="body" sz="quarter" idx="14" hasCustomPrompt="1"/>
          </p:nvPr>
        </p:nvSpPr>
        <p:spPr>
          <a:xfrm>
            <a:off x="5051327" y="1591180"/>
            <a:ext cx="2988469" cy="239718"/>
          </a:xfrm>
          <a:prstGeom prst="rect">
            <a:avLst/>
          </a:prstGeom>
        </p:spPr>
        <p:txBody>
          <a:bodyPr/>
          <a:lstStyle>
            <a:lvl1pPr marL="0" indent="0">
              <a:buNone/>
              <a:defRPr sz="1050" b="1">
                <a:solidFill>
                  <a:srgbClr val="465E6C"/>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Intestazione prima colonna</a:t>
            </a:r>
          </a:p>
        </p:txBody>
      </p:sp>
      <p:sp>
        <p:nvSpPr>
          <p:cNvPr id="35" name="Segnaposto testo 8">
            <a:extLst>
              <a:ext uri="{FF2B5EF4-FFF2-40B4-BE49-F238E27FC236}">
                <a16:creationId xmlns:a16="http://schemas.microsoft.com/office/drawing/2014/main" id="{9C93D533-7BF9-2D4F-B8CD-D353E6093ABC}"/>
              </a:ext>
            </a:extLst>
          </p:cNvPr>
          <p:cNvSpPr>
            <a:spLocks noGrp="1"/>
          </p:cNvSpPr>
          <p:nvPr>
            <p:ph type="body" sz="quarter" idx="15" hasCustomPrompt="1"/>
          </p:nvPr>
        </p:nvSpPr>
        <p:spPr>
          <a:xfrm>
            <a:off x="5051327" y="1855606"/>
            <a:ext cx="2988469" cy="2460704"/>
          </a:xfrm>
          <a:prstGeom prst="rect">
            <a:avLst/>
          </a:prstGeom>
        </p:spPr>
        <p:txBody>
          <a:bodyPr/>
          <a:lstStyle>
            <a:lvl1pPr marL="0" indent="0" algn="just">
              <a:lnSpc>
                <a:spcPct val="150000"/>
              </a:lnSpc>
              <a:buNone/>
              <a:defRPr sz="900" b="0">
                <a:solidFill>
                  <a:srgbClr val="465E6C"/>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7" name="Rectangle 7">
            <a:extLst>
              <a:ext uri="{FF2B5EF4-FFF2-40B4-BE49-F238E27FC236}">
                <a16:creationId xmlns:a16="http://schemas.microsoft.com/office/drawing/2014/main" id="{5A4FC065-B038-314C-A292-3252073A9156}"/>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6">
            <a:extLst>
              <a:ext uri="{FF2B5EF4-FFF2-40B4-BE49-F238E27FC236}">
                <a16:creationId xmlns:a16="http://schemas.microsoft.com/office/drawing/2014/main" id="{2A4A213A-CE63-0842-B277-3947E2075DE1}"/>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19" name="Immagin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9662" y="4372568"/>
            <a:ext cx="624231" cy="416154"/>
          </a:xfrm>
          <a:prstGeom prst="rect">
            <a:avLst/>
          </a:prstGeom>
        </p:spPr>
      </p:pic>
    </p:spTree>
    <p:extLst>
      <p:ext uri="{BB962C8B-B14F-4D97-AF65-F5344CB8AC3E}">
        <p14:creationId xmlns:p14="http://schemas.microsoft.com/office/powerpoint/2010/main" val="2520764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lang="it-IT"/>
              <a:t>Fare clic per modificare stile</a:t>
            </a:r>
          </a:p>
        </p:txBody>
      </p:sp>
      <p:sp>
        <p:nvSpPr>
          <p:cNvPr id="3" name="Segnaposto contenuto 2"/>
          <p:cNvSpPr>
            <a:spLocks noGrp="1"/>
          </p:cNvSpPr>
          <p:nvPr>
            <p:ph idx="1"/>
          </p:nvPr>
        </p:nvSpPr>
        <p:spPr>
          <a:xfrm>
            <a:off x="346075" y="1059582"/>
            <a:ext cx="8426450" cy="3535041"/>
          </a:xfrm>
        </p:spPr>
        <p:txBody>
          <a:bodyPr>
            <a:normAutofit/>
          </a:bodyPr>
          <a:lstStyle>
            <a:lvl1pPr marL="182563" indent="-182563" algn="l">
              <a:lnSpc>
                <a:spcPct val="120000"/>
              </a:lnSpc>
              <a:defRPr sz="1400"/>
            </a:lvl1pPr>
            <a:lvl2pPr marL="627063" indent="-169863" algn="l">
              <a:lnSpc>
                <a:spcPct val="120000"/>
              </a:lnSpc>
              <a:defRPr sz="1200"/>
            </a:lvl2pPr>
            <a:lvl3pPr marL="1073150" indent="-158750" algn="l">
              <a:lnSpc>
                <a:spcPct val="120000"/>
              </a:lnSpc>
              <a:defRPr sz="1100"/>
            </a:lvl3pPr>
            <a:lvl4pPr marL="1525588" indent="-153988" algn="l">
              <a:lnSpc>
                <a:spcPct val="120000"/>
              </a:lnSpc>
              <a:defRPr sz="1050"/>
            </a:lvl4pPr>
            <a:lvl5pPr marL="1970088" indent="-141288" algn="l">
              <a:lnSpc>
                <a:spcPct val="120000"/>
              </a:lnSpc>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5C5ABF-E289-2342-A4FD-2E1504631F18}" type="datetime1">
              <a:t>23/10/2024</a:t>
            </a:fld>
            <a:endParaRPr lang="it-IT"/>
          </a:p>
        </p:txBody>
      </p:sp>
      <p:sp>
        <p:nvSpPr>
          <p:cNvPr id="5" name="Segnaposto piè di pagina 4"/>
          <p:cNvSpPr>
            <a:spLocks noGrp="1"/>
          </p:cNvSpPr>
          <p:nvPr>
            <p:ph type="ftr" sz="quarter" idx="11"/>
          </p:nvPr>
        </p:nvSpPr>
        <p:spPr/>
        <p:txBody>
          <a:bodyPr/>
          <a:lstStyle/>
          <a:p>
            <a:r>
              <a:rPr lang="it-IT" dirty="0"/>
              <a:t>Contenuto confidenziale - Proprietà di Sace</a:t>
            </a:r>
          </a:p>
        </p:txBody>
      </p:sp>
      <p:sp>
        <p:nvSpPr>
          <p:cNvPr id="6" name="Segnaposto numero diapositiva 5"/>
          <p:cNvSpPr>
            <a:spLocks noGrp="1"/>
          </p:cNvSpPr>
          <p:nvPr>
            <p:ph type="sldNum" sz="quarter" idx="12"/>
          </p:nvPr>
        </p:nvSpPr>
        <p:spPr/>
        <p:txBody>
          <a:bodyPr/>
          <a:lstStyle/>
          <a:p>
            <a:fld id="{2FC0DA8F-5333-404C-B1A3-89924F4629AA}" type="slidenum">
              <a:t>‹N›</a:t>
            </a:fld>
            <a:endParaRPr lang="it-IT"/>
          </a:p>
        </p:txBody>
      </p:sp>
      <p:sp>
        <p:nvSpPr>
          <p:cNvPr id="8" name="Segnaposto testo 7"/>
          <p:cNvSpPr>
            <a:spLocks noGrp="1"/>
          </p:cNvSpPr>
          <p:nvPr>
            <p:ph type="body" sz="quarter" idx="13"/>
          </p:nvPr>
        </p:nvSpPr>
        <p:spPr>
          <a:xfrm>
            <a:off x="360363" y="555526"/>
            <a:ext cx="8415923" cy="276999"/>
          </a:xfrm>
          <a:noFill/>
        </p:spPr>
        <p:txBody>
          <a:bodyPr wrap="square" rtlCol="0">
            <a:spAutoFit/>
          </a:bodyPr>
          <a:lstStyle>
            <a:lvl1pPr marL="0" indent="0">
              <a:buNone/>
              <a:defRPr lang="it-IT" sz="1200">
                <a:solidFill>
                  <a:schemeClr val="accent3"/>
                </a:solidFill>
              </a:defRPr>
            </a:lvl1pPr>
            <a:lvl2pPr>
              <a:defRPr lang="it-IT" sz="1800"/>
            </a:lvl2pPr>
            <a:lvl3pPr>
              <a:defRPr lang="it-IT"/>
            </a:lvl3pPr>
            <a:lvl4pPr>
              <a:defRPr lang="it-IT" sz="1800"/>
            </a:lvl4pPr>
            <a:lvl5pPr>
              <a:defRPr lang="it-IT" sz="1800"/>
            </a:lvl5pPr>
          </a:lstStyle>
          <a:p>
            <a:pPr marL="0" lvl="0"/>
            <a:r>
              <a:rPr lang="it-IT"/>
              <a:t>Fare clic per modificare gli stili del testo dello schema</a:t>
            </a:r>
          </a:p>
        </p:txBody>
      </p:sp>
      <p:cxnSp>
        <p:nvCxnSpPr>
          <p:cNvPr id="9" name="Connettore 1 8"/>
          <p:cNvCxnSpPr/>
          <p:nvPr userDrawn="1"/>
        </p:nvCxnSpPr>
        <p:spPr>
          <a:xfrm>
            <a:off x="0" y="915566"/>
            <a:ext cx="9144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63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687663B5-537E-4E08-BC53-9D8D9CFE7B05}" type="slidenum">
              <a:rPr lang="en-GB"/>
              <a:pPr>
                <a:defRPr/>
              </a:pPr>
              <a:t>‹N›</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A1C47B63-5250-4E1C-B8B8-AE900D2CD0DA}" type="datetime4">
              <a:rPr lang="en-GB"/>
              <a:pPr>
                <a:defRPr/>
              </a:pPr>
              <a:t>23 October 2024</a:t>
            </a:fld>
            <a:endParaRPr lang="en-GB"/>
          </a:p>
        </p:txBody>
      </p:sp>
    </p:spTree>
    <p:extLst>
      <p:ext uri="{BB962C8B-B14F-4D97-AF65-F5344CB8AC3E}">
        <p14:creationId xmlns:p14="http://schemas.microsoft.com/office/powerpoint/2010/main" val="216337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olo Logo e intestazione">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390800E-74C3-8747-A3F3-EE86241B4BBC}"/>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6">
            <a:extLst>
              <a:ext uri="{FF2B5EF4-FFF2-40B4-BE49-F238E27FC236}">
                <a16:creationId xmlns:a16="http://schemas.microsoft.com/office/drawing/2014/main" id="{3CF4302C-B3B6-4A4F-B279-43FA2FD2DFEF}"/>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sp>
        <p:nvSpPr>
          <p:cNvPr id="14" name="Figura a mano libera 13">
            <a:extLst>
              <a:ext uri="{FF2B5EF4-FFF2-40B4-BE49-F238E27FC236}">
                <a16:creationId xmlns:a16="http://schemas.microsoft.com/office/drawing/2014/main" id="{468180DF-B379-F545-8EE5-183055283921}"/>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013" dirty="0"/>
          </a:p>
        </p:txBody>
      </p:sp>
      <p:pic>
        <p:nvPicPr>
          <p:cNvPr id="7" name="Immagin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9662" y="4372568"/>
            <a:ext cx="624231" cy="416154"/>
          </a:xfrm>
          <a:prstGeom prst="rect">
            <a:avLst/>
          </a:prstGeom>
        </p:spPr>
      </p:pic>
    </p:spTree>
    <p:extLst>
      <p:ext uri="{BB962C8B-B14F-4D97-AF65-F5344CB8AC3E}">
        <p14:creationId xmlns:p14="http://schemas.microsoft.com/office/powerpoint/2010/main" val="135483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INA TESTO E KP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7505806" y="4241524"/>
            <a:ext cx="1627663" cy="731741"/>
          </a:xfrm>
          <a:prstGeom prst="rect">
            <a:avLst/>
          </a:prstGeom>
        </p:spPr>
      </p:pic>
      <p:sp>
        <p:nvSpPr>
          <p:cNvPr id="10" name="Segnaposto testo 8">
            <a:extLst>
              <a:ext uri="{FF2B5EF4-FFF2-40B4-BE49-F238E27FC236}">
                <a16:creationId xmlns:a16="http://schemas.microsoft.com/office/drawing/2014/main" id="{E4811C9A-5859-4799-ABFF-34DB5546FB0D}"/>
              </a:ext>
            </a:extLst>
          </p:cNvPr>
          <p:cNvSpPr>
            <a:spLocks noGrp="1"/>
          </p:cNvSpPr>
          <p:nvPr>
            <p:ph type="body" sz="quarter" idx="10"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E KPI</a:t>
            </a:r>
          </a:p>
        </p:txBody>
      </p:sp>
      <p:sp>
        <p:nvSpPr>
          <p:cNvPr id="14" name="Segnaposto testo 8">
            <a:extLst>
              <a:ext uri="{FF2B5EF4-FFF2-40B4-BE49-F238E27FC236}">
                <a16:creationId xmlns:a16="http://schemas.microsoft.com/office/drawing/2014/main" id="{9EB47897-1902-49F2-ACC2-EB44AD9B86DC}"/>
              </a:ext>
            </a:extLst>
          </p:cNvPr>
          <p:cNvSpPr>
            <a:spLocks noGrp="1"/>
          </p:cNvSpPr>
          <p:nvPr>
            <p:ph type="body" sz="quarter" idx="11" hasCustomPrompt="1"/>
          </p:nvPr>
        </p:nvSpPr>
        <p:spPr>
          <a:xfrm>
            <a:off x="678565" y="1047907"/>
            <a:ext cx="2988469" cy="239718"/>
          </a:xfrm>
          <a:prstGeom prst="rect">
            <a:avLst/>
          </a:prstGeom>
        </p:spPr>
        <p:txBody>
          <a:bodyPr/>
          <a:lstStyle>
            <a:lvl1pPr marL="0" indent="0">
              <a:buNone/>
              <a:defRPr sz="105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SOTTOTITOLO PAGINA TESTO E KPI</a:t>
            </a:r>
          </a:p>
        </p:txBody>
      </p:sp>
      <p:sp>
        <p:nvSpPr>
          <p:cNvPr id="15" name="Segnaposto testo 8">
            <a:extLst>
              <a:ext uri="{FF2B5EF4-FFF2-40B4-BE49-F238E27FC236}">
                <a16:creationId xmlns:a16="http://schemas.microsoft.com/office/drawing/2014/main" id="{5A82B445-3EDF-490D-8C0C-2FD6A5D2CF4D}"/>
              </a:ext>
            </a:extLst>
          </p:cNvPr>
          <p:cNvSpPr>
            <a:spLocks noGrp="1"/>
          </p:cNvSpPr>
          <p:nvPr>
            <p:ph type="body" sz="quarter" idx="12" hasCustomPrompt="1"/>
          </p:nvPr>
        </p:nvSpPr>
        <p:spPr>
          <a:xfrm>
            <a:off x="678565" y="1855606"/>
            <a:ext cx="2988469" cy="2460704"/>
          </a:xfrm>
          <a:prstGeom prst="rect">
            <a:avLst/>
          </a:prstGeom>
        </p:spPr>
        <p:txBody>
          <a:bodyPr/>
          <a:lstStyle>
            <a:lvl1pPr marL="0" indent="0" algn="just">
              <a:lnSpc>
                <a:spcPct val="150000"/>
              </a:lnSpc>
              <a:buNone/>
              <a:defRPr sz="900" b="0">
                <a:solidFill>
                  <a:srgbClr val="421152"/>
                </a:solidFill>
                <a:latin typeface="Exo 2 ExtraLight"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6" name="Segnaposto testo 8">
            <a:extLst>
              <a:ext uri="{FF2B5EF4-FFF2-40B4-BE49-F238E27FC236}">
                <a16:creationId xmlns:a16="http://schemas.microsoft.com/office/drawing/2014/main" id="{D2CD7405-CB91-4900-9228-DAFAB7DFEC9B}"/>
              </a:ext>
            </a:extLst>
          </p:cNvPr>
          <p:cNvSpPr>
            <a:spLocks noGrp="1"/>
          </p:cNvSpPr>
          <p:nvPr>
            <p:ph type="body" sz="quarter" idx="13" hasCustomPrompt="1"/>
          </p:nvPr>
        </p:nvSpPr>
        <p:spPr>
          <a:xfrm>
            <a:off x="4572001" y="1811518"/>
            <a:ext cx="1419225" cy="379232"/>
          </a:xfrm>
          <a:prstGeom prst="rect">
            <a:avLst/>
          </a:prstGeom>
        </p:spPr>
        <p:txBody>
          <a:bodyPr/>
          <a:lstStyle>
            <a:lvl1pPr marL="0" indent="0">
              <a:buNone/>
              <a:defRPr sz="2100" b="1">
                <a:solidFill>
                  <a:srgbClr val="25B4B1"/>
                </a:solidFill>
                <a:latin typeface="Exo 2 Extra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+XX%</a:t>
            </a:r>
          </a:p>
        </p:txBody>
      </p:sp>
      <p:sp>
        <p:nvSpPr>
          <p:cNvPr id="17" name="Segnaposto testo 8">
            <a:extLst>
              <a:ext uri="{FF2B5EF4-FFF2-40B4-BE49-F238E27FC236}">
                <a16:creationId xmlns:a16="http://schemas.microsoft.com/office/drawing/2014/main" id="{A1A619A5-1726-4E80-8755-A8833D7E3C8C}"/>
              </a:ext>
            </a:extLst>
          </p:cNvPr>
          <p:cNvSpPr>
            <a:spLocks noGrp="1"/>
          </p:cNvSpPr>
          <p:nvPr>
            <p:ph type="body" sz="quarter" idx="14" hasCustomPrompt="1"/>
          </p:nvPr>
        </p:nvSpPr>
        <p:spPr>
          <a:xfrm>
            <a:off x="4572000" y="2217392"/>
            <a:ext cx="2988469" cy="239718"/>
          </a:xfrm>
          <a:prstGeom prst="rect">
            <a:avLst/>
          </a:prstGeom>
        </p:spPr>
        <p:txBody>
          <a:bodyPr/>
          <a:lstStyle>
            <a:lvl1pPr marL="0" indent="0">
              <a:buNone/>
              <a:defRPr sz="1050" b="1">
                <a:solidFill>
                  <a:srgbClr val="25B4B1"/>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TESTO COMMENTO</a:t>
            </a:r>
          </a:p>
        </p:txBody>
      </p:sp>
      <p:sp>
        <p:nvSpPr>
          <p:cNvPr id="18" name="Segnaposto testo 8">
            <a:extLst>
              <a:ext uri="{FF2B5EF4-FFF2-40B4-BE49-F238E27FC236}">
                <a16:creationId xmlns:a16="http://schemas.microsoft.com/office/drawing/2014/main" id="{76958A43-BF5E-4B17-8D4D-2ADAA463D5DA}"/>
              </a:ext>
            </a:extLst>
          </p:cNvPr>
          <p:cNvSpPr>
            <a:spLocks noGrp="1"/>
          </p:cNvSpPr>
          <p:nvPr>
            <p:ph type="body" sz="quarter" idx="15" hasCustomPrompt="1"/>
          </p:nvPr>
        </p:nvSpPr>
        <p:spPr>
          <a:xfrm>
            <a:off x="5476967" y="2917174"/>
            <a:ext cx="1419225" cy="379232"/>
          </a:xfrm>
          <a:prstGeom prst="rect">
            <a:avLst/>
          </a:prstGeom>
        </p:spPr>
        <p:txBody>
          <a:bodyPr/>
          <a:lstStyle>
            <a:lvl1pPr marL="0" indent="0">
              <a:buNone/>
              <a:defRPr sz="2100" b="1">
                <a:solidFill>
                  <a:srgbClr val="25B4B1"/>
                </a:solidFill>
                <a:latin typeface="Exo 2 Extra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+XX%</a:t>
            </a:r>
          </a:p>
        </p:txBody>
      </p:sp>
      <p:sp>
        <p:nvSpPr>
          <p:cNvPr id="19" name="Segnaposto testo 8">
            <a:extLst>
              <a:ext uri="{FF2B5EF4-FFF2-40B4-BE49-F238E27FC236}">
                <a16:creationId xmlns:a16="http://schemas.microsoft.com/office/drawing/2014/main" id="{BE2B71D0-2271-44B4-B203-0EDF1E95D7E7}"/>
              </a:ext>
            </a:extLst>
          </p:cNvPr>
          <p:cNvSpPr>
            <a:spLocks noGrp="1"/>
          </p:cNvSpPr>
          <p:nvPr>
            <p:ph type="body" sz="quarter" idx="16" hasCustomPrompt="1"/>
          </p:nvPr>
        </p:nvSpPr>
        <p:spPr>
          <a:xfrm>
            <a:off x="5476967" y="3323048"/>
            <a:ext cx="2988469" cy="239718"/>
          </a:xfrm>
          <a:prstGeom prst="rect">
            <a:avLst/>
          </a:prstGeom>
        </p:spPr>
        <p:txBody>
          <a:bodyPr/>
          <a:lstStyle>
            <a:lvl1pPr marL="0" indent="0">
              <a:buNone/>
              <a:defRPr sz="1050" b="1">
                <a:solidFill>
                  <a:srgbClr val="25B4B1"/>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TESTO COMMENTO</a:t>
            </a:r>
          </a:p>
        </p:txBody>
      </p:sp>
      <p:pic>
        <p:nvPicPr>
          <p:cNvPr id="20" name="Immagine 19">
            <a:extLst>
              <a:ext uri="{FF2B5EF4-FFF2-40B4-BE49-F238E27FC236}">
                <a16:creationId xmlns:a16="http://schemas.microsoft.com/office/drawing/2014/main" id="{5A7985F7-DAFB-483E-A505-AAA90464AFB3}"/>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21" name="CasellaDiTesto 20">
            <a:extLst>
              <a:ext uri="{FF2B5EF4-FFF2-40B4-BE49-F238E27FC236}">
                <a16:creationId xmlns:a16="http://schemas.microsoft.com/office/drawing/2014/main" id="{751A80B0-2013-4F22-AD56-40D7D2C0686D}"/>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013" dirty="0">
              <a:solidFill>
                <a:schemeClr val="bg1"/>
              </a:solidFill>
              <a:latin typeface="Exo 2 SemiBold" pitchFamily="2" charset="0"/>
            </a:endParaRPr>
          </a:p>
        </p:txBody>
      </p:sp>
    </p:spTree>
    <p:extLst>
      <p:ext uri="{BB962C8B-B14F-4D97-AF65-F5344CB8AC3E}">
        <p14:creationId xmlns:p14="http://schemas.microsoft.com/office/powerpoint/2010/main" val="3474431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fld id="{0CB23403-2AD2-E643-B418-A371DECB56C7}" type="datetime1">
              <a:t>23/10/2024</a:t>
            </a:fld>
            <a:endParaRPr lang="it-IT"/>
          </a:p>
        </p:txBody>
      </p:sp>
      <p:sp>
        <p:nvSpPr>
          <p:cNvPr id="4" name="Segnaposto piè di pagina 3"/>
          <p:cNvSpPr>
            <a:spLocks noGrp="1"/>
          </p:cNvSpPr>
          <p:nvPr>
            <p:ph type="ftr" sz="quarter" idx="11"/>
          </p:nvPr>
        </p:nvSpPr>
        <p:spPr/>
        <p:txBody>
          <a:bodyPr/>
          <a:lstStyle/>
          <a:p>
            <a:r>
              <a:rPr lang="it-IT" dirty="0"/>
              <a:t>Contenuto confidenziale - Proprietà di Sace</a:t>
            </a:r>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915566"/>
            <a:ext cx="9144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66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2000251" y="-2000253"/>
            <a:ext cx="5143499" cy="9144001"/>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46933" y="250828"/>
            <a:ext cx="985091" cy="709265"/>
          </a:xfrm>
          <a:prstGeom prst="rect">
            <a:avLst/>
          </a:prstGeom>
        </p:spPr>
      </p:pic>
      <p:pic>
        <p:nvPicPr>
          <p:cNvPr id="2" name="Immagine 1">
            <a:extLst>
              <a:ext uri="{FF2B5EF4-FFF2-40B4-BE49-F238E27FC236}">
                <a16:creationId xmlns:a16="http://schemas.microsoft.com/office/drawing/2014/main" id="{FD56F543-4DD4-41FD-A1DD-988D8D0836EA}"/>
              </a:ext>
            </a:extLst>
          </p:cNvPr>
          <p:cNvPicPr>
            <a:picLocks noChangeAspect="1"/>
          </p:cNvPicPr>
          <p:nvPr userDrawn="1"/>
        </p:nvPicPr>
        <p:blipFill rotWithShape="1">
          <a:blip r:embed="rId4"/>
          <a:srcRect l="20511" t="46758" r="33944" b="18583"/>
          <a:stretch/>
        </p:blipFill>
        <p:spPr>
          <a:xfrm>
            <a:off x="-2" y="0"/>
            <a:ext cx="9144001" cy="3762876"/>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4314541"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013"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2025439"/>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dirty="0"/>
              <a:t>Fare clic per modificare gli stili del testo dello schema</a:t>
            </a:r>
          </a:p>
        </p:txBody>
      </p:sp>
      <p:pic>
        <p:nvPicPr>
          <p:cNvPr id="11" name="Immagine 10">
            <a:extLst>
              <a:ext uri="{FF2B5EF4-FFF2-40B4-BE49-F238E27FC236}">
                <a16:creationId xmlns:a16="http://schemas.microsoft.com/office/drawing/2014/main" id="{4E9FBA4F-42FF-42CE-8C97-0DA45621B8ED}"/>
              </a:ext>
            </a:extLst>
          </p:cNvPr>
          <p:cNvPicPr>
            <a:picLocks noChangeAspect="1"/>
          </p:cNvPicPr>
          <p:nvPr userDrawn="1"/>
        </p:nvPicPr>
        <p:blipFill rotWithShape="1">
          <a:blip r:embed="rId4"/>
          <a:srcRect l="20511" t="51679" r="33944" b="18583"/>
          <a:stretch/>
        </p:blipFill>
        <p:spPr>
          <a:xfrm rot="10800000">
            <a:off x="0" y="2319086"/>
            <a:ext cx="9144000" cy="2824410"/>
          </a:xfrm>
          <a:prstGeom prst="rect">
            <a:avLst/>
          </a:prstGeom>
        </p:spPr>
      </p:pic>
      <p:sp>
        <p:nvSpPr>
          <p:cNvPr id="12" name="Segnaposto testo 3">
            <a:extLst>
              <a:ext uri="{FF2B5EF4-FFF2-40B4-BE49-F238E27FC236}">
                <a16:creationId xmlns:a16="http://schemas.microsoft.com/office/drawing/2014/main" id="{B4FF4A49-F7CF-4916-90C0-4B2CDBDA627E}"/>
              </a:ext>
            </a:extLst>
          </p:cNvPr>
          <p:cNvSpPr>
            <a:spLocks noGrp="1"/>
          </p:cNvSpPr>
          <p:nvPr>
            <p:ph type="body" sz="quarter" idx="12"/>
          </p:nvPr>
        </p:nvSpPr>
        <p:spPr>
          <a:xfrm>
            <a:off x="2835835" y="1787815"/>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dirty="0"/>
              <a:t>Fare clic per modificare gli stili del testo dello schema</a:t>
            </a:r>
          </a:p>
        </p:txBody>
      </p:sp>
      <p:sp>
        <p:nvSpPr>
          <p:cNvPr id="13" name="Segnaposto testo 3">
            <a:extLst>
              <a:ext uri="{FF2B5EF4-FFF2-40B4-BE49-F238E27FC236}">
                <a16:creationId xmlns:a16="http://schemas.microsoft.com/office/drawing/2014/main" id="{0B8B0D8E-ABEE-42FA-B02A-8A87F126A3A6}"/>
              </a:ext>
            </a:extLst>
          </p:cNvPr>
          <p:cNvSpPr>
            <a:spLocks noGrp="1"/>
          </p:cNvSpPr>
          <p:nvPr>
            <p:ph type="body" sz="quarter" idx="13"/>
          </p:nvPr>
        </p:nvSpPr>
        <p:spPr>
          <a:xfrm>
            <a:off x="5160632" y="1664488"/>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dirty="0"/>
              <a:t>Fare clic per modificare gli stili del testo dello schema</a:t>
            </a:r>
          </a:p>
        </p:txBody>
      </p:sp>
      <p:sp>
        <p:nvSpPr>
          <p:cNvPr id="14" name="Segnaposto testo 3">
            <a:extLst>
              <a:ext uri="{FF2B5EF4-FFF2-40B4-BE49-F238E27FC236}">
                <a16:creationId xmlns:a16="http://schemas.microsoft.com/office/drawing/2014/main" id="{AB384F67-9A57-41AC-9205-13638F601425}"/>
              </a:ext>
            </a:extLst>
          </p:cNvPr>
          <p:cNvSpPr>
            <a:spLocks noGrp="1"/>
          </p:cNvSpPr>
          <p:nvPr>
            <p:ph type="body" sz="quarter" idx="14"/>
          </p:nvPr>
        </p:nvSpPr>
        <p:spPr>
          <a:xfrm>
            <a:off x="7280436" y="1391332"/>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dirty="0"/>
              <a:t>Fare clic per modificare gli stili del testo dello schema</a:t>
            </a:r>
          </a:p>
        </p:txBody>
      </p:sp>
      <p:sp>
        <p:nvSpPr>
          <p:cNvPr id="15" name="Segnaposto testo 3">
            <a:extLst>
              <a:ext uri="{FF2B5EF4-FFF2-40B4-BE49-F238E27FC236}">
                <a16:creationId xmlns:a16="http://schemas.microsoft.com/office/drawing/2014/main" id="{655E7927-EDEC-47B6-8669-EDE928A141EF}"/>
              </a:ext>
            </a:extLst>
          </p:cNvPr>
          <p:cNvSpPr>
            <a:spLocks noGrp="1"/>
          </p:cNvSpPr>
          <p:nvPr>
            <p:ph type="body" sz="quarter" idx="15"/>
          </p:nvPr>
        </p:nvSpPr>
        <p:spPr>
          <a:xfrm>
            <a:off x="1078956" y="3645588"/>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dirty="0"/>
              <a:t>Fare clic per modificare gli stili del testo dello schema</a:t>
            </a:r>
          </a:p>
        </p:txBody>
      </p:sp>
      <p:sp>
        <p:nvSpPr>
          <p:cNvPr id="16" name="Segnaposto testo 3">
            <a:extLst>
              <a:ext uri="{FF2B5EF4-FFF2-40B4-BE49-F238E27FC236}">
                <a16:creationId xmlns:a16="http://schemas.microsoft.com/office/drawing/2014/main" id="{8BE76C70-53A1-4AC8-8549-A545F99A4EDD}"/>
              </a:ext>
            </a:extLst>
          </p:cNvPr>
          <p:cNvSpPr>
            <a:spLocks noGrp="1"/>
          </p:cNvSpPr>
          <p:nvPr>
            <p:ph type="body" sz="quarter" idx="16"/>
          </p:nvPr>
        </p:nvSpPr>
        <p:spPr>
          <a:xfrm>
            <a:off x="3502063" y="3397795"/>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dirty="0"/>
              <a:t>Fare clic per modificare gli stili del testo dello schema</a:t>
            </a:r>
          </a:p>
        </p:txBody>
      </p:sp>
      <p:sp>
        <p:nvSpPr>
          <p:cNvPr id="17" name="Segnaposto testo 3">
            <a:extLst>
              <a:ext uri="{FF2B5EF4-FFF2-40B4-BE49-F238E27FC236}">
                <a16:creationId xmlns:a16="http://schemas.microsoft.com/office/drawing/2014/main" id="{02B4D6D3-2B90-42B9-B779-6FC93FC863D8}"/>
              </a:ext>
            </a:extLst>
          </p:cNvPr>
          <p:cNvSpPr>
            <a:spLocks noGrp="1"/>
          </p:cNvSpPr>
          <p:nvPr>
            <p:ph type="body" sz="quarter" idx="17"/>
          </p:nvPr>
        </p:nvSpPr>
        <p:spPr>
          <a:xfrm>
            <a:off x="6062697" y="3236292"/>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dirty="0"/>
              <a:t>Fare clic per modificare gli stili del testo dello schema</a:t>
            </a:r>
          </a:p>
        </p:txBody>
      </p:sp>
      <p:pic>
        <p:nvPicPr>
          <p:cNvPr id="18" name="Immagine 17">
            <a:extLst>
              <a:ext uri="{FF2B5EF4-FFF2-40B4-BE49-F238E27FC236}">
                <a16:creationId xmlns:a16="http://schemas.microsoft.com/office/drawing/2014/main" id="{B5F74C34-CF59-40D4-95C2-8E51AD23430A}"/>
              </a:ext>
            </a:extLst>
          </p:cNvPr>
          <p:cNvPicPr>
            <a:picLocks noChangeAspect="1"/>
          </p:cNvPicPr>
          <p:nvPr userDrawn="1"/>
        </p:nvPicPr>
        <p:blipFill>
          <a:blip r:embed="rId6"/>
          <a:stretch>
            <a:fillRect/>
          </a:stretch>
        </p:blipFill>
        <p:spPr>
          <a:xfrm>
            <a:off x="7636438" y="4282347"/>
            <a:ext cx="1627663" cy="731741"/>
          </a:xfrm>
          <a:prstGeom prst="rect">
            <a:avLst/>
          </a:prstGeom>
        </p:spPr>
      </p:pic>
    </p:spTree>
    <p:extLst>
      <p:ext uri="{BB962C8B-B14F-4D97-AF65-F5344CB8AC3E}">
        <p14:creationId xmlns:p14="http://schemas.microsoft.com/office/powerpoint/2010/main" val="136802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ore di sezione">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8400744" y="347179"/>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1545928" y="4841715"/>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251441" y="3458186"/>
            <a:ext cx="6858000" cy="340844"/>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251441" y="1170293"/>
            <a:ext cx="6858000" cy="2211387"/>
          </a:xfrm>
        </p:spPr>
        <p:txBody>
          <a:bodyPr lIns="0" tIns="0" rIns="0" bIns="0" anchor="b">
            <a:normAutofit/>
          </a:bodyPr>
          <a:lstStyle>
            <a:lvl1pPr marL="0" indent="0">
              <a:buNone/>
              <a:defRPr sz="4400"/>
            </a:lvl1pPr>
          </a:lstStyle>
          <a:p>
            <a:pPr lvl="0"/>
            <a:r>
              <a:rPr lang="it-IT"/>
              <a:t>Titolo del divisore</a:t>
            </a: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3490" y="3978876"/>
            <a:ext cx="2263656" cy="1600949"/>
          </a:xfrm>
          <a:prstGeom prst="rect">
            <a:avLst/>
          </a:prstGeom>
        </p:spPr>
      </p:pic>
    </p:spTree>
    <p:extLst>
      <p:ext uri="{BB962C8B-B14F-4D97-AF65-F5344CB8AC3E}">
        <p14:creationId xmlns:p14="http://schemas.microsoft.com/office/powerpoint/2010/main" val="326350539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rmat Immagine + testo">
    <p:spTree>
      <p:nvGrpSpPr>
        <p:cNvPr id="1" name=""/>
        <p:cNvGrpSpPr/>
        <p:nvPr/>
      </p:nvGrpSpPr>
      <p:grpSpPr>
        <a:xfrm>
          <a:off x="0" y="0"/>
          <a:ext cx="0" cy="0"/>
          <a:chOff x="0" y="0"/>
          <a:chExt cx="0" cy="0"/>
        </a:xfrm>
      </p:grpSpPr>
      <p:pic>
        <p:nvPicPr>
          <p:cNvPr id="7" name="Immagine 6" descr="Immagine che contiene testo&#10;&#10;Descrizione generata automaticamente">
            <a:extLst>
              <a:ext uri="{FF2B5EF4-FFF2-40B4-BE49-F238E27FC236}">
                <a16:creationId xmlns:a16="http://schemas.microsoft.com/office/drawing/2014/main" id="{FEB9AE9E-6CB5-DD3E-6297-BCF4D09AB0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06"/>
            <a:ext cx="4572000" cy="1452785"/>
          </a:xfrm>
          <a:prstGeom prst="rect">
            <a:avLst/>
          </a:prstGeom>
        </p:spPr>
      </p:pic>
      <p:pic>
        <p:nvPicPr>
          <p:cNvPr id="8" name="Immagine 7">
            <a:extLst>
              <a:ext uri="{FF2B5EF4-FFF2-40B4-BE49-F238E27FC236}">
                <a16:creationId xmlns:a16="http://schemas.microsoft.com/office/drawing/2014/main" id="{A006F833-09DE-D497-EADF-CA711EB9FF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sp>
        <p:nvSpPr>
          <p:cNvPr id="11" name="Holder 5">
            <a:extLst>
              <a:ext uri="{FF2B5EF4-FFF2-40B4-BE49-F238E27FC236}">
                <a16:creationId xmlns:a16="http://schemas.microsoft.com/office/drawing/2014/main" id="{1E520995-9852-EFF4-A9AF-2031796B1058}"/>
              </a:ext>
            </a:extLst>
          </p:cNvPr>
          <p:cNvSpPr>
            <a:spLocks noGrp="1"/>
          </p:cNvSpPr>
          <p:nvPr>
            <p:ph type="sldNum" sz="quarter" idx="7"/>
          </p:nvPr>
        </p:nvSpPr>
        <p:spPr>
          <a:xfrm>
            <a:off x="6660000" y="4680000"/>
            <a:ext cx="2102400" cy="215444"/>
          </a:xfrm>
        </p:spPr>
        <p:txBody>
          <a:bodyPr lIns="0" tIns="0" rIns="0" bIns="0"/>
          <a:lstStyle>
            <a:lvl1pPr algn="r">
              <a:defRPr sz="1400">
                <a:solidFill>
                  <a:srgbClr val="41204F"/>
                </a:solidFill>
                <a:latin typeface="Exo 2 Medium" pitchFamily="2" charset="77"/>
              </a:defRPr>
            </a:lvl1pPr>
          </a:lstStyle>
          <a:p>
            <a:fld id="{B6F15528-21DE-4FAA-801E-634DDDAF4B2B}" type="slidenum">
              <a:rPr lang="it-IT" smtClean="0"/>
              <a:pPr/>
              <a:t>‹N›</a:t>
            </a:fld>
            <a:endParaRPr lang="it-IT" dirty="0"/>
          </a:p>
        </p:txBody>
      </p:sp>
      <p:sp>
        <p:nvSpPr>
          <p:cNvPr id="5" name="Segnaposto testo 13">
            <a:extLst>
              <a:ext uri="{FF2B5EF4-FFF2-40B4-BE49-F238E27FC236}">
                <a16:creationId xmlns:a16="http://schemas.microsoft.com/office/drawing/2014/main" id="{8C4429DA-D7F7-A5E1-46FF-9C94611D0FAE}"/>
              </a:ext>
            </a:extLst>
          </p:cNvPr>
          <p:cNvSpPr>
            <a:spLocks noGrp="1"/>
          </p:cNvSpPr>
          <p:nvPr>
            <p:ph type="body" sz="quarter" idx="17" hasCustomPrompt="1"/>
          </p:nvPr>
        </p:nvSpPr>
        <p:spPr>
          <a:xfrm>
            <a:off x="468000" y="398328"/>
            <a:ext cx="2884800" cy="242457"/>
          </a:xfrm>
          <a:prstGeom prst="rect">
            <a:avLst/>
          </a:prstGeom>
        </p:spPr>
        <p:txBody>
          <a:bodyPr lIns="0" tIns="0" rIns="0" bIns="0"/>
          <a:lstStyle>
            <a:lvl1pPr>
              <a:defRPr sz="800">
                <a:solidFill>
                  <a:srgbClr val="41204F"/>
                </a:solidFill>
                <a:latin typeface="Exo 2 Medium" pitchFamily="2" charset="77"/>
              </a:defRPr>
            </a:lvl1pPr>
          </a:lstStyle>
          <a:p>
            <a:pPr lvl="0"/>
            <a:r>
              <a:rPr lang="it-IT" dirty="0"/>
              <a:t>Titolo presentazione</a:t>
            </a:r>
          </a:p>
        </p:txBody>
      </p:sp>
      <p:sp>
        <p:nvSpPr>
          <p:cNvPr id="13" name="Segnaposto immagine 12">
            <a:extLst>
              <a:ext uri="{FF2B5EF4-FFF2-40B4-BE49-F238E27FC236}">
                <a16:creationId xmlns:a16="http://schemas.microsoft.com/office/drawing/2014/main" id="{5F9BAC10-B47D-DE4C-7168-BE5C2249DF21}"/>
              </a:ext>
            </a:extLst>
          </p:cNvPr>
          <p:cNvSpPr>
            <a:spLocks noGrp="1"/>
          </p:cNvSpPr>
          <p:nvPr>
            <p:ph type="pic" sz="quarter" idx="18"/>
          </p:nvPr>
        </p:nvSpPr>
        <p:spPr>
          <a:xfrm>
            <a:off x="476238" y="1109328"/>
            <a:ext cx="3429000" cy="3200400"/>
          </a:xfrm>
          <a:prstGeom prst="rect">
            <a:avLst/>
          </a:prstGeom>
        </p:spPr>
        <p:txBody>
          <a:bodyPr/>
          <a:lstStyle/>
          <a:p>
            <a:endParaRPr lang="it-IT"/>
          </a:p>
        </p:txBody>
      </p:sp>
      <p:sp>
        <p:nvSpPr>
          <p:cNvPr id="2" name="Segnaposto testo 19">
            <a:extLst>
              <a:ext uri="{FF2B5EF4-FFF2-40B4-BE49-F238E27FC236}">
                <a16:creationId xmlns:a16="http://schemas.microsoft.com/office/drawing/2014/main" id="{C20E9431-445A-ACF1-464A-E0C9125E3157}"/>
              </a:ext>
            </a:extLst>
          </p:cNvPr>
          <p:cNvSpPr>
            <a:spLocks noGrp="1"/>
          </p:cNvSpPr>
          <p:nvPr>
            <p:ph type="body" sz="quarter" idx="16" hasCustomPrompt="1"/>
          </p:nvPr>
        </p:nvSpPr>
        <p:spPr>
          <a:xfrm>
            <a:off x="4114800" y="1101605"/>
            <a:ext cx="3872932" cy="3463161"/>
          </a:xfrm>
          <a:prstGeom prst="rect">
            <a:avLst/>
          </a:prstGeom>
        </p:spPr>
        <p:txBody>
          <a:bodyPr lIns="0" tIns="0" rIns="0" bIns="0"/>
          <a:lstStyle>
            <a:lvl1pPr algn="just">
              <a:defRPr sz="1000"/>
            </a:lvl1pPr>
            <a:lvl2pPr algn="just">
              <a:defRPr sz="1000"/>
            </a:lvl2pPr>
            <a:lvl3pPr algn="just">
              <a:defRPr sz="1000"/>
            </a:lvl3pPr>
            <a:lvl4pPr algn="just">
              <a:defRPr sz="1000"/>
            </a:lvl4pPr>
            <a:lvl5pPr algn="just">
              <a:defRPr sz="1000"/>
            </a:lvl5pPr>
          </a:lstStyle>
          <a:p>
            <a:pPr marL="5776" marR="0" lvl="0" indent="0" algn="just" defTabSz="914400" eaLnBrk="1" fontAlgn="auto" latinLnBrk="0" hangingPunct="1">
              <a:lnSpc>
                <a:spcPts val="1292"/>
              </a:lnSpc>
              <a:spcBef>
                <a:spcPts val="1471"/>
              </a:spcBef>
              <a:spcAft>
                <a:spcPts val="0"/>
              </a:spcAft>
              <a:buClrTx/>
              <a:buSzTx/>
              <a:buFontTx/>
              <a:buNone/>
              <a:tabLst/>
              <a:defRPr/>
            </a:pPr>
            <a:r>
              <a:rPr lang="it-IT" sz="1000" dirty="0">
                <a:solidFill>
                  <a:srgbClr val="000000"/>
                </a:solidFill>
                <a:latin typeface="Calibri Light" panose="020F0302020204030204" pitchFamily="34" charset="0"/>
                <a:cs typeface="Calibri Light" panose="020F0302020204030204" pitchFamily="34" charset="0"/>
              </a:rPr>
              <a:t>Sed</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perspiciatis</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unde</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omnis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iste</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natus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error</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6" dirty="0" err="1">
                <a:solidFill>
                  <a:srgbClr val="000000"/>
                </a:solidFill>
                <a:latin typeface="Calibri Light" panose="020F0302020204030204" pitchFamily="34" charset="0"/>
                <a:cs typeface="Calibri Light" panose="020F0302020204030204" pitchFamily="34" charset="0"/>
              </a:rPr>
              <a:t>sit</a:t>
            </a:r>
            <a:r>
              <a:rPr lang="it-IT" sz="1000" spc="1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accusantium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doloremque</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laudantium</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totam</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rem</a:t>
            </a:r>
            <a:r>
              <a:rPr lang="it-IT" sz="1000" spc="118"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aperiam</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eaque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a:t>
            </a:r>
            <a:r>
              <a:rPr lang="it-IT" sz="1000" dirty="0">
                <a:solidFill>
                  <a:srgbClr val="000000"/>
                </a:solidFill>
                <a:latin typeface="Calibri Light" panose="020F0302020204030204" pitchFamily="34" charset="0"/>
                <a:cs typeface="Calibri Light" panose="020F0302020204030204" pitchFamily="34" charset="0"/>
              </a:rPr>
              <a:t>,</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ab</a:t>
            </a:r>
            <a:r>
              <a:rPr lang="it-IT" sz="1000" spc="121" dirty="0">
                <a:solidFill>
                  <a:srgbClr val="000000"/>
                </a:solidFill>
                <a:latin typeface="Calibri Light" panose="020F0302020204030204" pitchFamily="34" charset="0"/>
                <a:cs typeface="Calibri Light" panose="020F0302020204030204" pitchFamily="34" charset="0"/>
              </a:rPr>
              <a:t> </a:t>
            </a:r>
            <a:r>
              <a:rPr lang="it-IT" sz="1000" spc="-9" dirty="0" err="1">
                <a:solidFill>
                  <a:srgbClr val="000000"/>
                </a:solidFill>
                <a:latin typeface="Calibri Light" panose="020F0302020204030204" pitchFamily="34" charset="0"/>
                <a:cs typeface="Calibri Light" panose="020F0302020204030204" pitchFamily="34" charset="0"/>
              </a:rPr>
              <a:t>illo</a:t>
            </a:r>
            <a:r>
              <a:rPr lang="it-IT" sz="1000" dirty="0" err="1">
                <a:solidFill>
                  <a:srgbClr val="000000"/>
                </a:solidFill>
                <a:latin typeface="Calibri Light" panose="020F0302020204030204" pitchFamily="34" charset="0"/>
                <a:cs typeface="Calibri Light" panose="020F0302020204030204" pitchFamily="34" charset="0"/>
              </a:rPr>
              <a:t>labore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dolore </a:t>
            </a:r>
            <a:r>
              <a:rPr lang="it-IT" sz="1000" dirty="0" err="1">
                <a:solidFill>
                  <a:srgbClr val="000000"/>
                </a:solidFill>
                <a:latin typeface="Calibri Light" panose="020F0302020204030204" pitchFamily="34" charset="0"/>
                <a:cs typeface="Calibri Light" panose="020F0302020204030204" pitchFamily="34" charset="0"/>
              </a:rPr>
              <a:t>magnam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5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4" dirty="0">
                <a:solidFill>
                  <a:srgbClr val="000000"/>
                </a:solidFill>
                <a:latin typeface="Calibri Light" panose="020F0302020204030204" pitchFamily="34" charset="0"/>
                <a:cs typeface="Calibri Light" panose="020F0302020204030204" pitchFamily="34" charset="0"/>
              </a:rPr>
              <a:t>ad </a:t>
            </a:r>
            <a:r>
              <a:rPr lang="it-IT" sz="1000" dirty="0" err="1">
                <a:solidFill>
                  <a:srgbClr val="000000"/>
                </a:solidFill>
                <a:latin typeface="Calibri Light" panose="020F0302020204030204" pitchFamily="34" charset="0"/>
                <a:cs typeface="Calibri Light" panose="020F0302020204030204" pitchFamily="34" charset="0"/>
              </a:rPr>
              <a:t>miinventore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veritatis</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quasi</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architecto</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beatae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vitae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spc="18" dirty="0">
                <a:solidFill>
                  <a:srgbClr val="000000"/>
                </a:solidFill>
                <a:latin typeface="Calibri Light" panose="020F0302020204030204" pitchFamily="34" charset="0"/>
                <a:cs typeface="Calibri Light" panose="020F0302020204030204" pitchFamily="34" charset="0"/>
              </a:rPr>
              <a:t>dicta. </a:t>
            </a:r>
            <a:r>
              <a:rPr lang="it-IT" sz="1000" dirty="0">
                <a:solidFill>
                  <a:srgbClr val="000000"/>
                </a:solidFill>
                <a:latin typeface="Calibri Light" panose="020F0302020204030204" pitchFamily="34" charset="0"/>
                <a:cs typeface="Calibri Light" panose="020F0302020204030204" pitchFamily="34" charset="0"/>
              </a:rPr>
              <a:t>Nemo</a:t>
            </a:r>
            <a:r>
              <a:rPr lang="it-IT" sz="1000" spc="17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ipsam</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voluptas</a:t>
            </a:r>
            <a:r>
              <a:rPr lang="it-IT" sz="1000" spc="177"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20" dirty="0" err="1">
                <a:solidFill>
                  <a:srgbClr val="000000"/>
                </a:solidFill>
                <a:latin typeface="Calibri Light" panose="020F0302020204030204" pitchFamily="34" charset="0"/>
                <a:cs typeface="Calibri Light" panose="020F0302020204030204" pitchFamily="34" charset="0"/>
              </a:rPr>
              <a:t>aspernatur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odit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fugit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consequuntur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magni </a:t>
            </a:r>
            <a:r>
              <a:rPr lang="it-IT" sz="1000" dirty="0" err="1">
                <a:solidFill>
                  <a:srgbClr val="000000"/>
                </a:solidFill>
                <a:latin typeface="Calibri Light" panose="020F0302020204030204" pitchFamily="34" charset="0"/>
                <a:cs typeface="Calibri Light" panose="020F0302020204030204" pitchFamily="34" charset="0"/>
              </a:rPr>
              <a:t>dolores</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eos</a:t>
            </a:r>
            <a:r>
              <a:rPr lang="it-IT" sz="100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ratione</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sequi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nesciunt</a:t>
            </a:r>
            <a:r>
              <a:rPr lang="it-IT" sz="1000" spc="2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neque</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porro</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quisquam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est,</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ipsum</a:t>
            </a:r>
            <a:r>
              <a:rPr lang="it-IT" sz="1000" dirty="0">
                <a:solidFill>
                  <a:srgbClr val="000000"/>
                </a:solidFill>
                <a:latin typeface="Calibri Light" panose="020F0302020204030204" pitchFamily="34" charset="0"/>
                <a:cs typeface="Calibri Light" panose="020F0302020204030204" pitchFamily="34" charset="0"/>
              </a:rPr>
              <a:t>,</a:t>
            </a:r>
            <a:r>
              <a:rPr lang="it-IT" sz="1000" spc="168"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18"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amet</a:t>
            </a:r>
            <a:r>
              <a:rPr lang="it-IT" sz="1000" dirty="0">
                <a:solidFill>
                  <a:srgbClr val="000000"/>
                </a:solidFill>
                <a:latin typeface="Calibri Light" panose="020F0302020204030204" pitchFamily="34" charset="0"/>
                <a:cs typeface="Calibri Light" panose="020F0302020204030204" pitchFamily="34" charset="0"/>
              </a:rPr>
              <a:t>,</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consectetur</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adipisci</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velit</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non</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numquam</a:t>
            </a:r>
            <a:r>
              <a:rPr lang="it-IT" sz="1000" spc="2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eius</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modi</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tempora</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incidunt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labore</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dolore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magnam</a:t>
            </a:r>
            <a:r>
              <a:rPr lang="it-IT" sz="1000" spc="-5"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voluptatem</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perspiciatis</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unde</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omnis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iste</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natus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error</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6" dirty="0" err="1">
                <a:solidFill>
                  <a:srgbClr val="000000"/>
                </a:solidFill>
                <a:latin typeface="Calibri Light" panose="020F0302020204030204" pitchFamily="34" charset="0"/>
                <a:cs typeface="Calibri Light" panose="020F0302020204030204" pitchFamily="34" charset="0"/>
              </a:rPr>
              <a:t>sit</a:t>
            </a:r>
            <a:r>
              <a:rPr lang="it-IT" sz="1000" spc="1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accusantium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doloremque</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laudantium</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totam</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rem</a:t>
            </a:r>
            <a:r>
              <a:rPr lang="it-IT" sz="1000" spc="118"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aperiam</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eaque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a:t>
            </a:r>
            <a:r>
              <a:rPr lang="it-IT" sz="1000" dirty="0">
                <a:solidFill>
                  <a:srgbClr val="000000"/>
                </a:solidFill>
                <a:latin typeface="Calibri Light" panose="020F0302020204030204" pitchFamily="34" charset="0"/>
                <a:cs typeface="Calibri Light" panose="020F0302020204030204" pitchFamily="34" charset="0"/>
              </a:rPr>
              <a:t>,</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ab</a:t>
            </a:r>
            <a:r>
              <a:rPr lang="it-IT" sz="1000" spc="121" dirty="0">
                <a:solidFill>
                  <a:srgbClr val="000000"/>
                </a:solidFill>
                <a:latin typeface="Calibri Light" panose="020F0302020204030204" pitchFamily="34" charset="0"/>
                <a:cs typeface="Calibri Light" panose="020F0302020204030204" pitchFamily="34" charset="0"/>
              </a:rPr>
              <a:t> </a:t>
            </a:r>
            <a:r>
              <a:rPr lang="it-IT" sz="1000" spc="-9" dirty="0" err="1">
                <a:solidFill>
                  <a:srgbClr val="000000"/>
                </a:solidFill>
                <a:latin typeface="Calibri Light" panose="020F0302020204030204" pitchFamily="34" charset="0"/>
                <a:cs typeface="Calibri Light" panose="020F0302020204030204" pitchFamily="34" charset="0"/>
              </a:rPr>
              <a:t>illo</a:t>
            </a:r>
            <a:r>
              <a:rPr lang="it-IT" sz="1000" dirty="0" err="1">
                <a:solidFill>
                  <a:srgbClr val="000000"/>
                </a:solidFill>
                <a:latin typeface="Calibri Light" panose="020F0302020204030204" pitchFamily="34" charset="0"/>
                <a:cs typeface="Calibri Light" panose="020F0302020204030204" pitchFamily="34" charset="0"/>
              </a:rPr>
              <a:t>labore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dolore </a:t>
            </a:r>
            <a:r>
              <a:rPr lang="it-IT" sz="1000" dirty="0" err="1">
                <a:solidFill>
                  <a:srgbClr val="000000"/>
                </a:solidFill>
                <a:latin typeface="Calibri Light" panose="020F0302020204030204" pitchFamily="34" charset="0"/>
                <a:cs typeface="Calibri Light" panose="020F0302020204030204" pitchFamily="34" charset="0"/>
              </a:rPr>
              <a:t>magnam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5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4" dirty="0">
                <a:solidFill>
                  <a:srgbClr val="000000"/>
                </a:solidFill>
                <a:latin typeface="Calibri Light" panose="020F0302020204030204" pitchFamily="34" charset="0"/>
                <a:cs typeface="Calibri Light" panose="020F0302020204030204" pitchFamily="34" charset="0"/>
              </a:rPr>
              <a:t>ad </a:t>
            </a:r>
            <a:r>
              <a:rPr lang="it-IT" sz="1000" dirty="0" err="1">
                <a:solidFill>
                  <a:srgbClr val="000000"/>
                </a:solidFill>
                <a:latin typeface="Calibri Light" panose="020F0302020204030204" pitchFamily="34" charset="0"/>
                <a:cs typeface="Calibri Light" panose="020F0302020204030204" pitchFamily="34" charset="0"/>
              </a:rPr>
              <a:t>miinventore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veritatis</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quasi</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architecto</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beatae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vitae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spc="18" dirty="0">
                <a:solidFill>
                  <a:srgbClr val="000000"/>
                </a:solidFill>
                <a:latin typeface="Calibri Light" panose="020F0302020204030204" pitchFamily="34" charset="0"/>
                <a:cs typeface="Calibri Light" panose="020F0302020204030204" pitchFamily="34" charset="0"/>
              </a:rPr>
              <a:t>dicta. </a:t>
            </a:r>
            <a:r>
              <a:rPr lang="it-IT" sz="1000" dirty="0">
                <a:solidFill>
                  <a:srgbClr val="000000"/>
                </a:solidFill>
                <a:latin typeface="Calibri Light" panose="020F0302020204030204" pitchFamily="34" charset="0"/>
                <a:cs typeface="Calibri Light" panose="020F0302020204030204" pitchFamily="34" charset="0"/>
              </a:rPr>
              <a:t>Nemo</a:t>
            </a:r>
            <a:r>
              <a:rPr lang="it-IT" sz="1000" spc="17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ipsam</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voluptas</a:t>
            </a:r>
            <a:r>
              <a:rPr lang="it-IT" sz="1000" spc="177"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20" dirty="0" err="1">
                <a:solidFill>
                  <a:srgbClr val="000000"/>
                </a:solidFill>
                <a:latin typeface="Calibri Light" panose="020F0302020204030204" pitchFamily="34" charset="0"/>
                <a:cs typeface="Calibri Light" panose="020F0302020204030204" pitchFamily="34" charset="0"/>
              </a:rPr>
              <a:t>aspernatur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odit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fugit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consequuntur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magni </a:t>
            </a:r>
            <a:r>
              <a:rPr lang="it-IT" sz="1000" dirty="0" err="1">
                <a:solidFill>
                  <a:srgbClr val="000000"/>
                </a:solidFill>
                <a:latin typeface="Calibri Light" panose="020F0302020204030204" pitchFamily="34" charset="0"/>
                <a:cs typeface="Calibri Light" panose="020F0302020204030204" pitchFamily="34" charset="0"/>
              </a:rPr>
              <a:t>dolores</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eos</a:t>
            </a:r>
            <a:r>
              <a:rPr lang="it-IT" sz="100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ratione</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sequi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nesciunt</a:t>
            </a:r>
            <a:r>
              <a:rPr lang="it-IT" sz="1000" spc="2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neque</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porro</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quisquam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est,</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ipsum</a:t>
            </a:r>
            <a:r>
              <a:rPr lang="it-IT" sz="1000" dirty="0">
                <a:solidFill>
                  <a:srgbClr val="000000"/>
                </a:solidFill>
                <a:latin typeface="Calibri Light" panose="020F0302020204030204" pitchFamily="34" charset="0"/>
                <a:cs typeface="Calibri Light" panose="020F0302020204030204" pitchFamily="34" charset="0"/>
              </a:rPr>
              <a:t>,</a:t>
            </a:r>
            <a:r>
              <a:rPr lang="it-IT" sz="1000" spc="168"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18"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amet</a:t>
            </a:r>
            <a:r>
              <a:rPr lang="it-IT" sz="1000" dirty="0">
                <a:solidFill>
                  <a:srgbClr val="000000"/>
                </a:solidFill>
                <a:latin typeface="Calibri Light" panose="020F0302020204030204" pitchFamily="34" charset="0"/>
                <a:cs typeface="Calibri Light" panose="020F0302020204030204" pitchFamily="34" charset="0"/>
              </a:rPr>
              <a:t>,</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consectetur</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adipisci</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velit</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non</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numquam</a:t>
            </a:r>
            <a:r>
              <a:rPr lang="it-IT" sz="1000" spc="2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eius</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modi</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tempora</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incidunt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labore</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dolore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magnam</a:t>
            </a:r>
            <a:r>
              <a:rPr lang="it-IT" sz="1000" spc="-5"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voluptatem</a:t>
            </a:r>
            <a:r>
              <a:rPr lang="it-IT" sz="1000" spc="-5" dirty="0">
                <a:solidFill>
                  <a:srgbClr val="000000"/>
                </a:solidFill>
                <a:latin typeface="Calibri Light" panose="020F0302020204030204" pitchFamily="34" charset="0"/>
                <a:cs typeface="Calibri Light" panose="020F0302020204030204" pitchFamily="34" charset="0"/>
              </a:rPr>
              <a:t>.</a:t>
            </a:r>
            <a:endParaRPr lang="it-IT" sz="1000" dirty="0">
              <a:latin typeface="Calibri Light" panose="020F0302020204030204" pitchFamily="34" charset="0"/>
              <a:cs typeface="Calibri Light" panose="020F0302020204030204" pitchFamily="34" charset="0"/>
            </a:endParaRPr>
          </a:p>
          <a:p>
            <a:pPr marL="5776">
              <a:lnSpc>
                <a:spcPts val="1292"/>
              </a:lnSpc>
              <a:spcBef>
                <a:spcPts val="1471"/>
              </a:spcBef>
            </a:pPr>
            <a:endParaRPr lang="it-IT"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2530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E">
    <p:spTree>
      <p:nvGrpSpPr>
        <p:cNvPr id="1" name=""/>
        <p:cNvGrpSpPr/>
        <p:nvPr/>
      </p:nvGrpSpPr>
      <p:grpSpPr>
        <a:xfrm>
          <a:off x="0" y="0"/>
          <a:ext cx="0" cy="0"/>
          <a:chOff x="0" y="0"/>
          <a:chExt cx="0" cy="0"/>
        </a:xfrm>
      </p:grpSpPr>
      <p:pic>
        <p:nvPicPr>
          <p:cNvPr id="9" name="Immagine 8" descr="Immagine che contiene edificio, notte, Area metropolitana, strada&#10;&#10;Descrizione generata automaticamente">
            <a:extLst>
              <a:ext uri="{FF2B5EF4-FFF2-40B4-BE49-F238E27FC236}">
                <a16:creationId xmlns:a16="http://schemas.microsoft.com/office/drawing/2014/main" id="{2C9D0D04-9314-DDCD-4A2A-FABD995C1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Figura a mano libera 2">
            <a:extLst>
              <a:ext uri="{FF2B5EF4-FFF2-40B4-BE49-F238E27FC236}">
                <a16:creationId xmlns:a16="http://schemas.microsoft.com/office/drawing/2014/main" id="{056B2587-CD8E-BEB2-0023-B20C41D125E9}"/>
              </a:ext>
            </a:extLst>
          </p:cNvPr>
          <p:cNvSpPr/>
          <p:nvPr userDrawn="1"/>
        </p:nvSpPr>
        <p:spPr>
          <a:xfrm>
            <a:off x="0" y="0"/>
            <a:ext cx="9155016" cy="4351662"/>
          </a:xfrm>
          <a:custGeom>
            <a:avLst/>
            <a:gdLst>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55016" h="4351662">
                <a:moveTo>
                  <a:pt x="5508" y="4351662"/>
                </a:moveTo>
                <a:cubicBezTo>
                  <a:pt x="198303" y="4101946"/>
                  <a:pt x="209320" y="3978925"/>
                  <a:pt x="583894" y="3602515"/>
                </a:cubicBezTo>
                <a:cubicBezTo>
                  <a:pt x="949287" y="3301387"/>
                  <a:pt x="1039258" y="3292207"/>
                  <a:pt x="1404651" y="3101248"/>
                </a:cubicBezTo>
                <a:cubicBezTo>
                  <a:pt x="1872868" y="2901109"/>
                  <a:pt x="2153797" y="2805628"/>
                  <a:pt x="2533879" y="2660573"/>
                </a:cubicBezTo>
                <a:lnTo>
                  <a:pt x="4362679" y="2109730"/>
                </a:lnTo>
                <a:lnTo>
                  <a:pt x="5613094" y="1817783"/>
                </a:lnTo>
                <a:lnTo>
                  <a:pt x="6962660" y="1569903"/>
                </a:lnTo>
                <a:lnTo>
                  <a:pt x="8560106" y="1377108"/>
                </a:lnTo>
                <a:lnTo>
                  <a:pt x="9155016" y="1327532"/>
                </a:lnTo>
                <a:lnTo>
                  <a:pt x="9155016" y="0"/>
                </a:lnTo>
                <a:lnTo>
                  <a:pt x="0" y="0"/>
                </a:lnTo>
                <a:lnTo>
                  <a:pt x="5508" y="435166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9573566F-375A-6A76-0A30-E38C146E0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pic>
        <p:nvPicPr>
          <p:cNvPr id="7" name="Immagine 6" descr="Immagine che contiene Elementi grafici, grafica, schermata, creatività&#10;&#10;Descrizione generata automaticamente">
            <a:extLst>
              <a:ext uri="{FF2B5EF4-FFF2-40B4-BE49-F238E27FC236}">
                <a16:creationId xmlns:a16="http://schemas.microsoft.com/office/drawing/2014/main" id="{BDE14625-C285-4424-D839-A46D015C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 y="2664000"/>
            <a:ext cx="2745053" cy="2184749"/>
          </a:xfrm>
          <a:prstGeom prst="rect">
            <a:avLst/>
          </a:prstGeom>
        </p:spPr>
      </p:pic>
    </p:spTree>
    <p:extLst>
      <p:ext uri="{BB962C8B-B14F-4D97-AF65-F5344CB8AC3E}">
        <p14:creationId xmlns:p14="http://schemas.microsoft.com/office/powerpoint/2010/main" val="17501979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ormat testo + foto format">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2A77CA30-F83A-3E9C-E43B-CC69B958C3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484"/>
            <a:ext cx="6477000" cy="3643313"/>
          </a:xfrm>
          <a:prstGeom prst="rect">
            <a:avLst/>
          </a:prstGeom>
        </p:spPr>
      </p:pic>
      <p:pic>
        <p:nvPicPr>
          <p:cNvPr id="11" name="Immagine 10">
            <a:extLst>
              <a:ext uri="{FF2B5EF4-FFF2-40B4-BE49-F238E27FC236}">
                <a16:creationId xmlns:a16="http://schemas.microsoft.com/office/drawing/2014/main" id="{CA5BE620-794A-3D70-0900-E2337911D86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2484"/>
            <a:ext cx="9144000" cy="5143500"/>
          </a:xfrm>
          <a:prstGeom prst="rect">
            <a:avLst/>
          </a:prstGeom>
        </p:spPr>
      </p:pic>
      <p:pic>
        <p:nvPicPr>
          <p:cNvPr id="19" name="Immagine 18">
            <a:extLst>
              <a:ext uri="{FF2B5EF4-FFF2-40B4-BE49-F238E27FC236}">
                <a16:creationId xmlns:a16="http://schemas.microsoft.com/office/drawing/2014/main" id="{986ECF5B-2AD9-5950-7FA0-91318CEE48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sp>
        <p:nvSpPr>
          <p:cNvPr id="8" name="Holder 5">
            <a:extLst>
              <a:ext uri="{FF2B5EF4-FFF2-40B4-BE49-F238E27FC236}">
                <a16:creationId xmlns:a16="http://schemas.microsoft.com/office/drawing/2014/main" id="{63CCE7B7-1DFC-F358-78CC-4F99839834FC}"/>
              </a:ext>
            </a:extLst>
          </p:cNvPr>
          <p:cNvSpPr>
            <a:spLocks noGrp="1"/>
          </p:cNvSpPr>
          <p:nvPr>
            <p:ph type="sldNum" sz="quarter" idx="7"/>
          </p:nvPr>
        </p:nvSpPr>
        <p:spPr>
          <a:xfrm>
            <a:off x="6660000" y="4680000"/>
            <a:ext cx="2102400" cy="215444"/>
          </a:xfrm>
        </p:spPr>
        <p:txBody>
          <a:bodyPr lIns="0" tIns="0" rIns="0" bIns="0"/>
          <a:lstStyle>
            <a:lvl1pPr algn="r">
              <a:defRPr sz="1400">
                <a:solidFill>
                  <a:srgbClr val="41204F"/>
                </a:solidFill>
                <a:latin typeface="Exo 2 Medium" pitchFamily="2" charset="77"/>
              </a:defRPr>
            </a:lvl1pPr>
          </a:lstStyle>
          <a:p>
            <a:fld id="{B6F15528-21DE-4FAA-801E-634DDDAF4B2B}" type="slidenum">
              <a:rPr lang="it-IT" smtClean="0"/>
              <a:pPr/>
              <a:t>‹N›</a:t>
            </a:fld>
            <a:endParaRPr lang="it-IT" dirty="0"/>
          </a:p>
        </p:txBody>
      </p:sp>
      <p:sp>
        <p:nvSpPr>
          <p:cNvPr id="4" name="Segnaposto testo 13">
            <a:extLst>
              <a:ext uri="{FF2B5EF4-FFF2-40B4-BE49-F238E27FC236}">
                <a16:creationId xmlns:a16="http://schemas.microsoft.com/office/drawing/2014/main" id="{3B0D3061-1CED-6ABA-13F3-D993A1518380}"/>
              </a:ext>
            </a:extLst>
          </p:cNvPr>
          <p:cNvSpPr>
            <a:spLocks noGrp="1"/>
          </p:cNvSpPr>
          <p:nvPr>
            <p:ph type="body" sz="quarter" idx="10" hasCustomPrompt="1"/>
          </p:nvPr>
        </p:nvSpPr>
        <p:spPr>
          <a:xfrm>
            <a:off x="2580150" y="1013167"/>
            <a:ext cx="5344649" cy="676999"/>
          </a:xfrm>
          <a:prstGeom prst="rect">
            <a:avLst/>
          </a:prstGeom>
        </p:spPr>
        <p:txBody>
          <a:bodyPr lIns="0" tIns="0" rIns="0" bIns="0"/>
          <a:lstStyle>
            <a:lvl1pPr marL="0" indent="0">
              <a:buNone/>
              <a:defRPr sz="3200">
                <a:solidFill>
                  <a:srgbClr val="41204F"/>
                </a:solidFill>
                <a:latin typeface="Exo 2 Medium" pitchFamily="2" charset="77"/>
              </a:defRPr>
            </a:lvl1pPr>
          </a:lstStyle>
          <a:p>
            <a:pPr lvl="0"/>
            <a:r>
              <a:rPr lang="it-IT" dirty="0"/>
              <a:t>Titolo pagina testo e foto</a:t>
            </a:r>
          </a:p>
        </p:txBody>
      </p:sp>
      <p:sp>
        <p:nvSpPr>
          <p:cNvPr id="10" name="Segnaposto testo 13">
            <a:extLst>
              <a:ext uri="{FF2B5EF4-FFF2-40B4-BE49-F238E27FC236}">
                <a16:creationId xmlns:a16="http://schemas.microsoft.com/office/drawing/2014/main" id="{74434BEA-81DE-5D3C-D06E-E10B7AFF58AC}"/>
              </a:ext>
            </a:extLst>
          </p:cNvPr>
          <p:cNvSpPr>
            <a:spLocks noGrp="1"/>
          </p:cNvSpPr>
          <p:nvPr>
            <p:ph type="body" sz="quarter" idx="12" hasCustomPrompt="1"/>
          </p:nvPr>
        </p:nvSpPr>
        <p:spPr>
          <a:xfrm>
            <a:off x="2580150" y="1647945"/>
            <a:ext cx="2884800" cy="242457"/>
          </a:xfrm>
          <a:prstGeom prst="rect">
            <a:avLst/>
          </a:prstGeom>
        </p:spPr>
        <p:txBody>
          <a:bodyPr lIns="0" tIns="0" rIns="0" bIns="0"/>
          <a:lstStyle>
            <a:lvl1pPr>
              <a:defRPr sz="1600">
                <a:solidFill>
                  <a:srgbClr val="41204F"/>
                </a:solidFill>
                <a:latin typeface="Exo 2 Medium" pitchFamily="2" charset="77"/>
              </a:defRPr>
            </a:lvl1pPr>
          </a:lstStyle>
          <a:p>
            <a:pPr lvl="0"/>
            <a:r>
              <a:rPr lang="it-IT" dirty="0"/>
              <a:t>Testo sottotitolo ingombro</a:t>
            </a:r>
          </a:p>
        </p:txBody>
      </p:sp>
      <p:sp>
        <p:nvSpPr>
          <p:cNvPr id="12" name="Segnaposto testo 19">
            <a:extLst>
              <a:ext uri="{FF2B5EF4-FFF2-40B4-BE49-F238E27FC236}">
                <a16:creationId xmlns:a16="http://schemas.microsoft.com/office/drawing/2014/main" id="{4F2FEC59-ABDB-E7DC-2C55-B77DA45259BC}"/>
              </a:ext>
            </a:extLst>
          </p:cNvPr>
          <p:cNvSpPr>
            <a:spLocks noGrp="1"/>
          </p:cNvSpPr>
          <p:nvPr>
            <p:ph type="body" sz="quarter" idx="16" hasCustomPrompt="1"/>
          </p:nvPr>
        </p:nvSpPr>
        <p:spPr>
          <a:xfrm>
            <a:off x="2580150" y="2009939"/>
            <a:ext cx="5878050" cy="2036536"/>
          </a:xfrm>
          <a:prstGeom prst="rect">
            <a:avLst/>
          </a:prstGeom>
        </p:spPr>
        <p:txBody>
          <a:bodyPr lIns="0" tIns="0" rIns="0" bIns="0"/>
          <a:lstStyle>
            <a:lvl1pPr algn="just">
              <a:defRPr sz="1000"/>
            </a:lvl1pPr>
            <a:lvl2pPr algn="just">
              <a:defRPr sz="1000"/>
            </a:lvl2pPr>
            <a:lvl3pPr algn="just">
              <a:defRPr sz="1000"/>
            </a:lvl3pPr>
            <a:lvl4pPr algn="just">
              <a:defRPr sz="1000"/>
            </a:lvl4pPr>
            <a:lvl5pPr algn="just">
              <a:defRPr sz="1000"/>
            </a:lvl5pPr>
          </a:lstStyle>
          <a:p>
            <a:pPr marL="5776" marR="0" lvl="0" indent="0" algn="just" defTabSz="914400" eaLnBrk="1" fontAlgn="auto" latinLnBrk="0" hangingPunct="1">
              <a:lnSpc>
                <a:spcPts val="1292"/>
              </a:lnSpc>
              <a:spcBef>
                <a:spcPts val="1471"/>
              </a:spcBef>
              <a:spcAft>
                <a:spcPts val="0"/>
              </a:spcAft>
              <a:buClrTx/>
              <a:buSzTx/>
              <a:buFontTx/>
              <a:buNone/>
              <a:tabLst/>
              <a:defRPr/>
            </a:pPr>
            <a:r>
              <a:rPr lang="it-IT" sz="1000" dirty="0">
                <a:solidFill>
                  <a:srgbClr val="000000"/>
                </a:solidFill>
                <a:latin typeface="Calibri Light" panose="020F0302020204030204" pitchFamily="34" charset="0"/>
                <a:cs typeface="Calibri Light" panose="020F0302020204030204" pitchFamily="34" charset="0"/>
              </a:rPr>
              <a:t>Sed</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perspiciatis</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unde</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omnis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iste</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natus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error</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6" dirty="0" err="1">
                <a:solidFill>
                  <a:srgbClr val="000000"/>
                </a:solidFill>
                <a:latin typeface="Calibri Light" panose="020F0302020204030204" pitchFamily="34" charset="0"/>
                <a:cs typeface="Calibri Light" panose="020F0302020204030204" pitchFamily="34" charset="0"/>
              </a:rPr>
              <a:t>sit</a:t>
            </a:r>
            <a:r>
              <a:rPr lang="it-IT" sz="1000" spc="1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accusantium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doloremque</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laudantium</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totam</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rem</a:t>
            </a:r>
            <a:r>
              <a:rPr lang="it-IT" sz="1000" spc="118"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aperiam</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eaque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a:t>
            </a:r>
            <a:r>
              <a:rPr lang="it-IT" sz="1000" dirty="0">
                <a:solidFill>
                  <a:srgbClr val="000000"/>
                </a:solidFill>
                <a:latin typeface="Calibri Light" panose="020F0302020204030204" pitchFamily="34" charset="0"/>
                <a:cs typeface="Calibri Light" panose="020F0302020204030204" pitchFamily="34" charset="0"/>
              </a:rPr>
              <a:t>,</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ab</a:t>
            </a:r>
            <a:r>
              <a:rPr lang="it-IT" sz="1000" spc="121" dirty="0">
                <a:solidFill>
                  <a:srgbClr val="000000"/>
                </a:solidFill>
                <a:latin typeface="Calibri Light" panose="020F0302020204030204" pitchFamily="34" charset="0"/>
                <a:cs typeface="Calibri Light" panose="020F0302020204030204" pitchFamily="34" charset="0"/>
              </a:rPr>
              <a:t> </a:t>
            </a:r>
            <a:r>
              <a:rPr lang="it-IT" sz="1000" spc="-9" dirty="0" err="1">
                <a:solidFill>
                  <a:srgbClr val="000000"/>
                </a:solidFill>
                <a:latin typeface="Calibri Light" panose="020F0302020204030204" pitchFamily="34" charset="0"/>
                <a:cs typeface="Calibri Light" panose="020F0302020204030204" pitchFamily="34" charset="0"/>
              </a:rPr>
              <a:t>illo</a:t>
            </a:r>
            <a:r>
              <a:rPr lang="it-IT" sz="1000" dirty="0" err="1">
                <a:solidFill>
                  <a:srgbClr val="000000"/>
                </a:solidFill>
                <a:latin typeface="Calibri Light" panose="020F0302020204030204" pitchFamily="34" charset="0"/>
                <a:cs typeface="Calibri Light" panose="020F0302020204030204" pitchFamily="34" charset="0"/>
              </a:rPr>
              <a:t>labore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dolore </a:t>
            </a:r>
            <a:r>
              <a:rPr lang="it-IT" sz="1000" dirty="0" err="1">
                <a:solidFill>
                  <a:srgbClr val="000000"/>
                </a:solidFill>
                <a:latin typeface="Calibri Light" panose="020F0302020204030204" pitchFamily="34" charset="0"/>
                <a:cs typeface="Calibri Light" panose="020F0302020204030204" pitchFamily="34" charset="0"/>
              </a:rPr>
              <a:t>magnam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5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4" dirty="0">
                <a:solidFill>
                  <a:srgbClr val="000000"/>
                </a:solidFill>
                <a:latin typeface="Calibri Light" panose="020F0302020204030204" pitchFamily="34" charset="0"/>
                <a:cs typeface="Calibri Light" panose="020F0302020204030204" pitchFamily="34" charset="0"/>
              </a:rPr>
              <a:t>ad </a:t>
            </a:r>
            <a:r>
              <a:rPr lang="it-IT" sz="1000" dirty="0" err="1">
                <a:solidFill>
                  <a:srgbClr val="000000"/>
                </a:solidFill>
                <a:latin typeface="Calibri Light" panose="020F0302020204030204" pitchFamily="34" charset="0"/>
                <a:cs typeface="Calibri Light" panose="020F0302020204030204" pitchFamily="34" charset="0"/>
              </a:rPr>
              <a:t>miinventore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veritatis</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quasi</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architecto</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beatae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vitae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spc="18" dirty="0">
                <a:solidFill>
                  <a:srgbClr val="000000"/>
                </a:solidFill>
                <a:latin typeface="Calibri Light" panose="020F0302020204030204" pitchFamily="34" charset="0"/>
                <a:cs typeface="Calibri Light" panose="020F0302020204030204" pitchFamily="34" charset="0"/>
              </a:rPr>
              <a:t>dicta. </a:t>
            </a:r>
            <a:r>
              <a:rPr lang="it-IT" sz="1000" dirty="0">
                <a:solidFill>
                  <a:srgbClr val="000000"/>
                </a:solidFill>
                <a:latin typeface="Calibri Light" panose="020F0302020204030204" pitchFamily="34" charset="0"/>
                <a:cs typeface="Calibri Light" panose="020F0302020204030204" pitchFamily="34" charset="0"/>
              </a:rPr>
              <a:t>Nemo</a:t>
            </a:r>
            <a:r>
              <a:rPr lang="it-IT" sz="1000" spc="17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ipsam</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voluptas</a:t>
            </a:r>
            <a:r>
              <a:rPr lang="it-IT" sz="1000" spc="177"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20" dirty="0" err="1">
                <a:solidFill>
                  <a:srgbClr val="000000"/>
                </a:solidFill>
                <a:latin typeface="Calibri Light" panose="020F0302020204030204" pitchFamily="34" charset="0"/>
                <a:cs typeface="Calibri Light" panose="020F0302020204030204" pitchFamily="34" charset="0"/>
              </a:rPr>
              <a:t>aspernatur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odit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fugit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consequuntur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magni </a:t>
            </a:r>
            <a:r>
              <a:rPr lang="it-IT" sz="1000" dirty="0" err="1">
                <a:solidFill>
                  <a:srgbClr val="000000"/>
                </a:solidFill>
                <a:latin typeface="Calibri Light" panose="020F0302020204030204" pitchFamily="34" charset="0"/>
                <a:cs typeface="Calibri Light" panose="020F0302020204030204" pitchFamily="34" charset="0"/>
              </a:rPr>
              <a:t>dolores</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eos</a:t>
            </a:r>
            <a:r>
              <a:rPr lang="it-IT" sz="100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ratione</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sequi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nesciunt</a:t>
            </a:r>
            <a:r>
              <a:rPr lang="it-IT" sz="1000" spc="2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neque</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porro</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quisquam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est,</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ipsum</a:t>
            </a:r>
            <a:r>
              <a:rPr lang="it-IT" sz="1000" dirty="0">
                <a:solidFill>
                  <a:srgbClr val="000000"/>
                </a:solidFill>
                <a:latin typeface="Calibri Light" panose="020F0302020204030204" pitchFamily="34" charset="0"/>
                <a:cs typeface="Calibri Light" panose="020F0302020204030204" pitchFamily="34" charset="0"/>
              </a:rPr>
              <a:t>,</a:t>
            </a:r>
            <a:r>
              <a:rPr lang="it-IT" sz="1000" spc="168"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18"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amet</a:t>
            </a:r>
            <a:r>
              <a:rPr lang="it-IT" sz="1000" dirty="0">
                <a:solidFill>
                  <a:srgbClr val="000000"/>
                </a:solidFill>
                <a:latin typeface="Calibri Light" panose="020F0302020204030204" pitchFamily="34" charset="0"/>
                <a:cs typeface="Calibri Light" panose="020F0302020204030204" pitchFamily="34" charset="0"/>
              </a:rPr>
              <a:t>,</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consectetur</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adipisci</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velit</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non</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numquam</a:t>
            </a:r>
            <a:r>
              <a:rPr lang="it-IT" sz="1000" spc="2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eius</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modi</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tempora</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incidunt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labore</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dolore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magnam</a:t>
            </a:r>
            <a:r>
              <a:rPr lang="it-IT" sz="1000" spc="-5"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voluptatem</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perspiciatis</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unde</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omnis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iste</a:t>
            </a:r>
            <a:r>
              <a:rPr lang="it-IT" sz="1000" spc="15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natus</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error</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6" dirty="0" err="1">
                <a:solidFill>
                  <a:srgbClr val="000000"/>
                </a:solidFill>
                <a:latin typeface="Calibri Light" panose="020F0302020204030204" pitchFamily="34" charset="0"/>
                <a:cs typeface="Calibri Light" panose="020F0302020204030204" pitchFamily="34" charset="0"/>
              </a:rPr>
              <a:t>sit</a:t>
            </a:r>
            <a:r>
              <a:rPr lang="it-IT" sz="1000" spc="1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accusantium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doloremque</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laudantium</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totam</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rem</a:t>
            </a:r>
            <a:r>
              <a:rPr lang="it-IT" sz="1000" spc="118"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aperiam</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eaque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a:t>
            </a:r>
            <a:r>
              <a:rPr lang="it-IT" sz="1000" dirty="0">
                <a:solidFill>
                  <a:srgbClr val="000000"/>
                </a:solidFill>
                <a:latin typeface="Calibri Light" panose="020F0302020204030204" pitchFamily="34" charset="0"/>
                <a:cs typeface="Calibri Light" panose="020F0302020204030204" pitchFamily="34" charset="0"/>
              </a:rPr>
              <a:t>,</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a:t>
            </a:r>
            <a:r>
              <a:rPr lang="it-IT" sz="1000" spc="12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ab</a:t>
            </a:r>
            <a:r>
              <a:rPr lang="it-IT" sz="1000" spc="121" dirty="0">
                <a:solidFill>
                  <a:srgbClr val="000000"/>
                </a:solidFill>
                <a:latin typeface="Calibri Light" panose="020F0302020204030204" pitchFamily="34" charset="0"/>
                <a:cs typeface="Calibri Light" panose="020F0302020204030204" pitchFamily="34" charset="0"/>
              </a:rPr>
              <a:t> </a:t>
            </a:r>
            <a:r>
              <a:rPr lang="it-IT" sz="1000" spc="-9" dirty="0" err="1">
                <a:solidFill>
                  <a:srgbClr val="000000"/>
                </a:solidFill>
                <a:latin typeface="Calibri Light" panose="020F0302020204030204" pitchFamily="34" charset="0"/>
                <a:cs typeface="Calibri Light" panose="020F0302020204030204" pitchFamily="34" charset="0"/>
              </a:rPr>
              <a:t>illo</a:t>
            </a:r>
            <a:r>
              <a:rPr lang="it-IT" sz="1000" dirty="0" err="1">
                <a:solidFill>
                  <a:srgbClr val="000000"/>
                </a:solidFill>
                <a:latin typeface="Calibri Light" panose="020F0302020204030204" pitchFamily="34" charset="0"/>
                <a:cs typeface="Calibri Light" panose="020F0302020204030204" pitchFamily="34" charset="0"/>
              </a:rPr>
              <a:t>labore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dolore </a:t>
            </a:r>
            <a:r>
              <a:rPr lang="it-IT" sz="1000" dirty="0" err="1">
                <a:solidFill>
                  <a:srgbClr val="000000"/>
                </a:solidFill>
                <a:latin typeface="Calibri Light" panose="020F0302020204030204" pitchFamily="34" charset="0"/>
                <a:cs typeface="Calibri Light" panose="020F0302020204030204" pitchFamily="34" charset="0"/>
              </a:rPr>
              <a:t>magnam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5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5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57" dirty="0">
                <a:solidFill>
                  <a:srgbClr val="000000"/>
                </a:solidFill>
                <a:latin typeface="Calibri Light" panose="020F0302020204030204" pitchFamily="34" charset="0"/>
                <a:cs typeface="Calibri Light" panose="020F0302020204030204" pitchFamily="34" charset="0"/>
              </a:rPr>
              <a:t> </a:t>
            </a:r>
            <a:r>
              <a:rPr lang="it-IT" sz="1000" spc="14" dirty="0">
                <a:solidFill>
                  <a:srgbClr val="000000"/>
                </a:solidFill>
                <a:latin typeface="Calibri Light" panose="020F0302020204030204" pitchFamily="34" charset="0"/>
                <a:cs typeface="Calibri Light" panose="020F0302020204030204" pitchFamily="34" charset="0"/>
              </a:rPr>
              <a:t>ad </a:t>
            </a:r>
            <a:r>
              <a:rPr lang="it-IT" sz="1000" dirty="0" err="1">
                <a:solidFill>
                  <a:srgbClr val="000000"/>
                </a:solidFill>
                <a:latin typeface="Calibri Light" panose="020F0302020204030204" pitchFamily="34" charset="0"/>
                <a:cs typeface="Calibri Light" panose="020F0302020204030204" pitchFamily="34" charset="0"/>
              </a:rPr>
              <a:t>miinventore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veritatis</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quasi</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architecto</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beatae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vitae</a:t>
            </a:r>
            <a:r>
              <a:rPr lang="it-IT" sz="1000" spc="191" dirty="0">
                <a:solidFill>
                  <a:srgbClr val="000000"/>
                </a:solidFill>
                <a:latin typeface="Calibri Light" panose="020F0302020204030204" pitchFamily="34" charset="0"/>
                <a:cs typeface="Calibri Light" panose="020F0302020204030204" pitchFamily="34" charset="0"/>
              </a:rPr>
              <a:t> </a:t>
            </a:r>
            <a:r>
              <a:rPr lang="it-IT" sz="1000" spc="18" dirty="0">
                <a:solidFill>
                  <a:srgbClr val="000000"/>
                </a:solidFill>
                <a:latin typeface="Calibri Light" panose="020F0302020204030204" pitchFamily="34" charset="0"/>
                <a:cs typeface="Calibri Light" panose="020F0302020204030204" pitchFamily="34" charset="0"/>
              </a:rPr>
              <a:t>dicta. </a:t>
            </a:r>
            <a:r>
              <a:rPr lang="it-IT" sz="1000" dirty="0">
                <a:solidFill>
                  <a:srgbClr val="000000"/>
                </a:solidFill>
                <a:latin typeface="Calibri Light" panose="020F0302020204030204" pitchFamily="34" charset="0"/>
                <a:cs typeface="Calibri Light" panose="020F0302020204030204" pitchFamily="34" charset="0"/>
              </a:rPr>
              <a:t>Nemo</a:t>
            </a:r>
            <a:r>
              <a:rPr lang="it-IT" sz="1000" spc="171"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enim</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ipsam</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dirty="0">
                <a:solidFill>
                  <a:srgbClr val="000000"/>
                </a:solidFill>
                <a:latin typeface="Calibri Light" panose="020F0302020204030204" pitchFamily="34" charset="0"/>
                <a:cs typeface="Calibri Light" panose="020F0302020204030204" pitchFamily="34" charset="0"/>
              </a:rPr>
              <a:t>,</a:t>
            </a:r>
            <a:r>
              <a:rPr lang="it-IT" sz="1000" spc="177"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75"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voluptas</a:t>
            </a:r>
            <a:r>
              <a:rPr lang="it-IT" sz="1000" spc="177"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20" dirty="0" err="1">
                <a:solidFill>
                  <a:srgbClr val="000000"/>
                </a:solidFill>
                <a:latin typeface="Calibri Light" panose="020F0302020204030204" pitchFamily="34" charset="0"/>
                <a:cs typeface="Calibri Light" panose="020F0302020204030204" pitchFamily="34" charset="0"/>
              </a:rPr>
              <a:t>aspernatur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odit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aut</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fugit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3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39"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consequuntur</a:t>
            </a:r>
            <a:r>
              <a:rPr lang="it-IT" sz="1000" spc="136" dirty="0">
                <a:solidFill>
                  <a:srgbClr val="000000"/>
                </a:solidFill>
                <a:latin typeface="Calibri Light" panose="020F0302020204030204" pitchFamily="34" charset="0"/>
                <a:cs typeface="Calibri Light" panose="020F0302020204030204" pitchFamily="34" charset="0"/>
              </a:rPr>
              <a:t> </a:t>
            </a:r>
            <a:r>
              <a:rPr lang="it-IT" sz="1000" spc="-5" dirty="0">
                <a:solidFill>
                  <a:srgbClr val="000000"/>
                </a:solidFill>
                <a:latin typeface="Calibri Light" panose="020F0302020204030204" pitchFamily="34" charset="0"/>
                <a:cs typeface="Calibri Light" panose="020F0302020204030204" pitchFamily="34" charset="0"/>
              </a:rPr>
              <a:t>magni </a:t>
            </a:r>
            <a:r>
              <a:rPr lang="it-IT" sz="1000" dirty="0" err="1">
                <a:solidFill>
                  <a:srgbClr val="000000"/>
                </a:solidFill>
                <a:latin typeface="Calibri Light" panose="020F0302020204030204" pitchFamily="34" charset="0"/>
                <a:cs typeface="Calibri Light" panose="020F0302020204030204" pitchFamily="34" charset="0"/>
              </a:rPr>
              <a:t>dolores</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eos</a:t>
            </a:r>
            <a:r>
              <a:rPr lang="it-IT" sz="100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ratione</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voluptatem</a:t>
            </a:r>
            <a:r>
              <a:rPr lang="it-IT" sz="1000" spc="164"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sequi</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nesciunt</a:t>
            </a:r>
            <a:r>
              <a:rPr lang="it-IT" sz="1000" spc="20" dirty="0">
                <a:solidFill>
                  <a:srgbClr val="000000"/>
                </a:solidFill>
                <a:latin typeface="Calibri Light" panose="020F0302020204030204" pitchFamily="34" charset="0"/>
                <a:cs typeface="Calibri Light" panose="020F0302020204030204" pitchFamily="34" charset="0"/>
              </a:rPr>
              <a:t>,</a:t>
            </a:r>
            <a:r>
              <a:rPr lang="it-IT" sz="1000" spc="164"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neque</a:t>
            </a:r>
            <a:r>
              <a:rPr lang="it-IT" sz="1000" spc="-5"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porro</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quisquam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est,</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dolorem</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ipsum</a:t>
            </a:r>
            <a:r>
              <a:rPr lang="it-IT" sz="1000" dirty="0">
                <a:solidFill>
                  <a:srgbClr val="000000"/>
                </a:solidFill>
                <a:latin typeface="Calibri Light" panose="020F0302020204030204" pitchFamily="34" charset="0"/>
                <a:cs typeface="Calibri Light" panose="020F0302020204030204" pitchFamily="34" charset="0"/>
              </a:rPr>
              <a:t>,</a:t>
            </a:r>
            <a:r>
              <a:rPr lang="it-IT" sz="1000" spc="168"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6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dolor</a:t>
            </a:r>
            <a:r>
              <a:rPr lang="it-IT" sz="1000" spc="166" dirty="0">
                <a:solidFill>
                  <a:srgbClr val="000000"/>
                </a:solidFill>
                <a:latin typeface="Calibri Light" panose="020F0302020204030204" pitchFamily="34" charset="0"/>
                <a:cs typeface="Calibri Light" panose="020F0302020204030204" pitchFamily="34" charset="0"/>
              </a:rPr>
              <a:t> </a:t>
            </a:r>
            <a:r>
              <a:rPr lang="it-IT" sz="1000" spc="18" dirty="0" err="1">
                <a:solidFill>
                  <a:srgbClr val="000000"/>
                </a:solidFill>
                <a:latin typeface="Calibri Light" panose="020F0302020204030204" pitchFamily="34" charset="0"/>
                <a:cs typeface="Calibri Light" panose="020F0302020204030204" pitchFamily="34" charset="0"/>
              </a:rPr>
              <a:t>sit</a:t>
            </a:r>
            <a:r>
              <a:rPr lang="it-IT" sz="1000" spc="18"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amet</a:t>
            </a:r>
            <a:r>
              <a:rPr lang="it-IT" sz="1000" dirty="0">
                <a:solidFill>
                  <a:srgbClr val="000000"/>
                </a:solidFill>
                <a:latin typeface="Calibri Light" panose="020F0302020204030204" pitchFamily="34" charset="0"/>
                <a:cs typeface="Calibri Light" panose="020F0302020204030204" pitchFamily="34" charset="0"/>
              </a:rPr>
              <a:t>,</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consectetur</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adipisci</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velit</a:t>
            </a:r>
            <a:r>
              <a:rPr lang="it-IT" sz="1000" dirty="0">
                <a:solidFill>
                  <a:srgbClr val="000000"/>
                </a:solidFill>
                <a:latin typeface="Calibri Light" panose="020F0302020204030204" pitchFamily="34" charset="0"/>
                <a:cs typeface="Calibri Light" panose="020F0302020204030204" pitchFamily="34" charset="0"/>
              </a:rPr>
              <a:t>,</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sed</a:t>
            </a:r>
            <a:r>
              <a:rPr lang="it-IT" sz="1000" spc="143"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quia</a:t>
            </a:r>
            <a:r>
              <a:rPr lang="it-IT" sz="1000" spc="146"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non</a:t>
            </a:r>
            <a:r>
              <a:rPr lang="it-IT" sz="1000" spc="146"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numquam</a:t>
            </a:r>
            <a:r>
              <a:rPr lang="it-IT" sz="1000" spc="2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eius</a:t>
            </a:r>
            <a:r>
              <a:rPr lang="it-IT" sz="1000" spc="130"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modi</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tempora</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23" dirty="0" err="1">
                <a:solidFill>
                  <a:srgbClr val="000000"/>
                </a:solidFill>
                <a:latin typeface="Calibri Light" panose="020F0302020204030204" pitchFamily="34" charset="0"/>
                <a:cs typeface="Calibri Light" panose="020F0302020204030204" pitchFamily="34" charset="0"/>
              </a:rPr>
              <a:t>incidunt</a:t>
            </a:r>
            <a:r>
              <a:rPr lang="it-IT" sz="1000" spc="23" dirty="0">
                <a:solidFill>
                  <a:srgbClr val="000000"/>
                </a:solidFill>
                <a:latin typeface="Calibri Light" panose="020F0302020204030204" pitchFamily="34" charset="0"/>
                <a:cs typeface="Calibri Light" panose="020F0302020204030204" pitchFamily="34" charset="0"/>
              </a:rPr>
              <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ut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labore</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et</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a:solidFill>
                  <a:srgbClr val="000000"/>
                </a:solidFill>
                <a:latin typeface="Calibri Light" panose="020F0302020204030204" pitchFamily="34" charset="0"/>
                <a:cs typeface="Calibri Light" panose="020F0302020204030204" pitchFamily="34" charset="0"/>
              </a:rPr>
              <a:t>dolore</a:t>
            </a:r>
            <a:r>
              <a:rPr lang="it-IT" sz="1000" spc="130"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magnam</a:t>
            </a:r>
            <a:r>
              <a:rPr lang="it-IT" sz="1000" spc="-5" dirty="0">
                <a:solidFill>
                  <a:srgbClr val="000000"/>
                </a:solidFill>
                <a:latin typeface="Calibri Light" panose="020F0302020204030204" pitchFamily="34" charset="0"/>
                <a:cs typeface="Calibri Light" panose="020F0302020204030204" pitchFamily="34" charset="0"/>
              </a:rPr>
              <a:t> </a:t>
            </a:r>
            <a:r>
              <a:rPr lang="it-IT" sz="1000" spc="20" dirty="0" err="1">
                <a:solidFill>
                  <a:srgbClr val="000000"/>
                </a:solidFill>
                <a:latin typeface="Calibri Light" panose="020F0302020204030204" pitchFamily="34" charset="0"/>
                <a:cs typeface="Calibri Light" panose="020F0302020204030204" pitchFamily="34" charset="0"/>
              </a:rPr>
              <a:t>aliquam</a:t>
            </a:r>
            <a:r>
              <a:rPr lang="it-IT" sz="1000" spc="132" dirty="0">
                <a:solidFill>
                  <a:srgbClr val="000000"/>
                </a:solidFill>
                <a:latin typeface="Calibri Light" panose="020F0302020204030204" pitchFamily="34" charset="0"/>
                <a:cs typeface="Calibri Light" panose="020F0302020204030204" pitchFamily="34" charset="0"/>
              </a:rPr>
              <a:t> </a:t>
            </a:r>
            <a:r>
              <a:rPr lang="it-IT" sz="1000" dirty="0" err="1">
                <a:solidFill>
                  <a:srgbClr val="000000"/>
                </a:solidFill>
                <a:latin typeface="Calibri Light" panose="020F0302020204030204" pitchFamily="34" charset="0"/>
                <a:cs typeface="Calibri Light" panose="020F0302020204030204" pitchFamily="34" charset="0"/>
              </a:rPr>
              <a:t>quaerat</a:t>
            </a:r>
            <a:r>
              <a:rPr lang="it-IT" sz="1000" spc="132" dirty="0">
                <a:solidFill>
                  <a:srgbClr val="000000"/>
                </a:solidFill>
                <a:latin typeface="Calibri Light" panose="020F0302020204030204" pitchFamily="34" charset="0"/>
                <a:cs typeface="Calibri Light" panose="020F0302020204030204" pitchFamily="34" charset="0"/>
              </a:rPr>
              <a:t> </a:t>
            </a:r>
            <a:r>
              <a:rPr lang="it-IT" sz="1000" spc="-5" dirty="0" err="1">
                <a:solidFill>
                  <a:srgbClr val="000000"/>
                </a:solidFill>
                <a:latin typeface="Calibri Light" panose="020F0302020204030204" pitchFamily="34" charset="0"/>
                <a:cs typeface="Calibri Light" panose="020F0302020204030204" pitchFamily="34" charset="0"/>
              </a:rPr>
              <a:t>voluptatem</a:t>
            </a:r>
            <a:r>
              <a:rPr lang="it-IT" sz="1000" spc="-5" dirty="0">
                <a:solidFill>
                  <a:srgbClr val="000000"/>
                </a:solidFill>
                <a:latin typeface="Calibri Light" panose="020F0302020204030204" pitchFamily="34" charset="0"/>
                <a:cs typeface="Calibri Light" panose="020F0302020204030204" pitchFamily="34" charset="0"/>
              </a:rPr>
              <a:t>.</a:t>
            </a:r>
            <a:endParaRPr lang="it-IT" sz="1000" dirty="0">
              <a:latin typeface="Calibri Light" panose="020F0302020204030204" pitchFamily="34" charset="0"/>
              <a:cs typeface="Calibri Light" panose="020F0302020204030204" pitchFamily="34" charset="0"/>
            </a:endParaRPr>
          </a:p>
          <a:p>
            <a:pPr marL="5776">
              <a:lnSpc>
                <a:spcPts val="1292"/>
              </a:lnSpc>
              <a:spcBef>
                <a:spcPts val="1471"/>
              </a:spcBef>
            </a:pPr>
            <a:endParaRPr lang="it-IT"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587393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250825" y="276015"/>
            <a:ext cx="6445250" cy="266444"/>
          </a:xfrm>
        </p:spPr>
        <p:txBody>
          <a:bodyPr lIns="0" tIns="0" rIns="0" bIns="0" anchor="t" anchorCtr="0">
            <a:noAutofit/>
          </a:bodyPr>
          <a:lstStyle>
            <a:lvl1pPr marL="0" indent="0">
              <a:buNone/>
              <a:defRPr sz="18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8383604" y="4788568"/>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250825" y="4723393"/>
            <a:ext cx="1008062" cy="183687"/>
          </a:xfrm>
        </p:spPr>
        <p:txBody>
          <a:bodyPr lIns="0" tIns="0" rIns="0" bIns="0" anchor="b" anchorCtr="0"/>
          <a:lstStyle>
            <a:lvl1pPr algn="l">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8667549" y="4827069"/>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8744552" y="4822257"/>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250825" y="1057146"/>
            <a:ext cx="8642350" cy="3459292"/>
          </a:xfrm>
        </p:spPr>
        <p:txBody>
          <a:bodyPr lIns="0" tIns="0" rIns="0" bIns="0" anchor="t" anchorCtr="0">
            <a:normAutofit/>
          </a:bodyPr>
          <a:lstStyle>
            <a:lvl1pPr algn="l">
              <a:lnSpc>
                <a:spcPct val="100000"/>
              </a:lnSpc>
              <a:defRPr sz="44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7414953" y="390698"/>
            <a:ext cx="914400" cy="914400"/>
          </a:xfrm>
          <a:prstGeom prst="rect">
            <a:avLst/>
          </a:prstGeom>
        </p:spPr>
        <p:txBody>
          <a:bodyPr vert="horz" wrap="none" lIns="91440" tIns="45720" rIns="91440" bIns="45720" rtlCol="0" anchor="b">
            <a:normAutofit/>
          </a:bodyPr>
          <a:lstStyle/>
          <a:p>
            <a:pPr algn="l"/>
            <a:endParaRPr lang="it-IT">
              <a:latin typeface="Bressay" panose="02040503050505020203" pitchFamily="18" charset="77"/>
              <a:ea typeface="Bressay" panose="02040503050505020203" pitchFamily="18" charset="77"/>
              <a:cs typeface="Bressay" panose="02040503050505020203" pitchFamily="18" charset="77"/>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3490" y="3978876"/>
            <a:ext cx="2263656" cy="1600949"/>
          </a:xfrm>
          <a:prstGeom prst="rect">
            <a:avLst/>
          </a:prstGeom>
        </p:spPr>
      </p:pic>
    </p:spTree>
    <p:extLst>
      <p:ext uri="{BB962C8B-B14F-4D97-AF65-F5344CB8AC3E}">
        <p14:creationId xmlns:p14="http://schemas.microsoft.com/office/powerpoint/2010/main" val="234331311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stual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250825" y="268288"/>
            <a:ext cx="6445250" cy="287337"/>
          </a:xfrm>
        </p:spPr>
        <p:txBody>
          <a:bodyPr lIns="0" tIns="0" rIns="0" bIns="0" anchor="t" anchorCtr="0">
            <a:noAutofit/>
          </a:bodyPr>
          <a:lstStyle>
            <a:lvl1pPr marL="0" indent="0">
              <a:buNone/>
              <a:defRPr sz="18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8383604" y="4788568"/>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8667549" y="4827069"/>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8744552" y="4822257"/>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250824" y="1152000"/>
            <a:ext cx="8642351" cy="3364438"/>
          </a:xfrm>
        </p:spPr>
        <p:txBody>
          <a:bodyPr lIns="0" tIns="0" rIns="0" bIns="0" anchor="t" anchorCtr="0">
            <a:normAutofit/>
          </a:bodyPr>
          <a:lstStyle>
            <a:lvl1pPr algn="l">
              <a:lnSpc>
                <a:spcPct val="100000"/>
              </a:lnSpc>
              <a:spcBef>
                <a:spcPts val="600"/>
              </a:spcBef>
              <a:spcAft>
                <a:spcPts val="600"/>
              </a:spcAft>
              <a:defRPr sz="14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laboris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250825" y="4723393"/>
            <a:ext cx="1008062" cy="183687"/>
          </a:xfrm>
        </p:spPr>
        <p:txBody>
          <a:bodyPr lIns="0" tIns="0" rIns="0" bIns="0" anchor="b" anchorCtr="0"/>
          <a:lstStyle>
            <a:lvl1pPr algn="l">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250825" y="598394"/>
            <a:ext cx="6445250" cy="287337"/>
          </a:xfrm>
        </p:spPr>
        <p:txBody>
          <a:bodyPr lIns="0" tIns="0" rIns="0" bIns="0" anchor="t">
            <a:noAutofit/>
          </a:bodyPr>
          <a:lstStyle>
            <a:lvl1pPr marL="0" indent="0">
              <a:buNone/>
              <a:defRPr sz="1600">
                <a:solidFill>
                  <a:schemeClr val="accent6"/>
                </a:solidFill>
              </a:defRPr>
            </a:lvl1pPr>
          </a:lstStyle>
          <a:p>
            <a:pPr lvl="0"/>
            <a:r>
              <a:rPr lang="it-IT"/>
              <a:t>Sottotitolo</a:t>
            </a: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3490" y="3978876"/>
            <a:ext cx="2263656" cy="1600949"/>
          </a:xfrm>
          <a:prstGeom prst="rect">
            <a:avLst/>
          </a:prstGeom>
        </p:spPr>
      </p:pic>
    </p:spTree>
    <p:extLst>
      <p:ext uri="{BB962C8B-B14F-4D97-AF65-F5344CB8AC3E}">
        <p14:creationId xmlns:p14="http://schemas.microsoft.com/office/powerpoint/2010/main" val="2824810518"/>
      </p:ext>
    </p:extLst>
  </p:cSld>
  <p:clrMapOvr>
    <a:masterClrMapping/>
  </p:clrMapOvr>
  <p:extLst>
    <p:ext uri="{DCECCB84-F9BA-43D5-87BE-67443E8EF086}">
      <p15:sldGuideLst xmlns:p15="http://schemas.microsoft.com/office/powerpoint/2012/main">
        <p15:guide id="1" orient="horz" pos="554" userDrawn="1">
          <p15:clr>
            <a:srgbClr val="FBAE40"/>
          </p15:clr>
        </p15:guide>
        <p15:guide id="2" orient="horz" pos="373" userDrawn="1">
          <p15:clr>
            <a:srgbClr val="FBAE40"/>
          </p15:clr>
        </p15:guide>
        <p15:guide id="3" orient="horz" pos="3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250825" y="268288"/>
            <a:ext cx="6445250" cy="287337"/>
          </a:xfrm>
        </p:spPr>
        <p:txBody>
          <a:bodyPr lIns="0" tIns="0" rIns="0" bIns="0" anchor="t" anchorCtr="0">
            <a:noAutofit/>
          </a:bodyPr>
          <a:lstStyle>
            <a:lvl1pPr marL="0" indent="0">
              <a:buNone/>
              <a:defRPr sz="18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8383604" y="4788568"/>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8667549" y="4827069"/>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8744552" y="4822257"/>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3563939" y="1152000"/>
            <a:ext cx="5329236" cy="3364414"/>
          </a:xfrm>
        </p:spPr>
        <p:txBody>
          <a:bodyPr/>
          <a:lstStyle>
            <a:lvl1pPr marL="0" indent="0">
              <a:buNone/>
              <a:defRPr/>
            </a:lvl1pPr>
          </a:lstStyle>
          <a:p>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1559293" y="1636295"/>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250826" y="1152000"/>
            <a:ext cx="3168650" cy="3459291"/>
          </a:xfrm>
        </p:spPr>
        <p:txBody>
          <a:bodyPr lIns="0" tIns="0" rIns="0" bIns="0" anchor="t" anchorCtr="0">
            <a:normAutofit/>
          </a:bodyPr>
          <a:lstStyle>
            <a:lvl1pPr algn="l">
              <a:lnSpc>
                <a:spcPct val="100000"/>
              </a:lnSpc>
              <a:spcBef>
                <a:spcPts val="600"/>
              </a:spcBef>
              <a:spcAft>
                <a:spcPts val="600"/>
              </a:spcAft>
              <a:defRPr sz="14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laboris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250825" y="4723393"/>
            <a:ext cx="1008062" cy="183687"/>
          </a:xfrm>
        </p:spPr>
        <p:txBody>
          <a:bodyPr lIns="0" tIns="0" rIns="0" bIns="0" anchor="b" anchorCtr="0"/>
          <a:lstStyle>
            <a:lvl1pPr algn="l">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250825" y="598862"/>
            <a:ext cx="6445250" cy="280613"/>
          </a:xfrm>
        </p:spPr>
        <p:txBody>
          <a:bodyPr lIns="0" tIns="0" rIns="0" bIns="0">
            <a:normAutofit/>
          </a:bodyPr>
          <a:lstStyle>
            <a:lvl1pPr marL="0" indent="0">
              <a:buNone/>
              <a:defRPr sz="1600">
                <a:solidFill>
                  <a:schemeClr val="accent6"/>
                </a:solidFill>
              </a:defRPr>
            </a:lvl1pPr>
          </a:lstStyle>
          <a:p>
            <a:pPr lvl="0"/>
            <a:r>
              <a:rPr lang="it-IT"/>
              <a:t>Sottotitolo</a:t>
            </a:r>
          </a:p>
        </p:txBody>
      </p:sp>
      <p:pic>
        <p:nvPicPr>
          <p:cNvPr id="15" name="Immagin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3490" y="3978876"/>
            <a:ext cx="2263656" cy="1600949"/>
          </a:xfrm>
          <a:prstGeom prst="rect">
            <a:avLst/>
          </a:prstGeom>
        </p:spPr>
      </p:pic>
    </p:spTree>
    <p:extLst>
      <p:ext uri="{BB962C8B-B14F-4D97-AF65-F5344CB8AC3E}">
        <p14:creationId xmlns:p14="http://schemas.microsoft.com/office/powerpoint/2010/main" val="3277718326"/>
      </p:ext>
    </p:extLst>
  </p:cSld>
  <p:clrMapOvr>
    <a:masterClrMapping/>
  </p:clrMapOvr>
  <p:extLst>
    <p:ext uri="{DCECCB84-F9BA-43D5-87BE-67443E8EF086}">
      <p15:sldGuideLst xmlns:p15="http://schemas.microsoft.com/office/powerpoint/2012/main">
        <p15:guide id="1" orient="horz" pos="554" userDrawn="1">
          <p15:clr>
            <a:srgbClr val="FBAE40"/>
          </p15:clr>
        </p15:guide>
        <p15:guide id="2" orient="horz" pos="373" userDrawn="1">
          <p15:clr>
            <a:srgbClr val="FBAE40"/>
          </p15:clr>
        </p15:guide>
        <p15:guide id="3" orient="horz" pos="1098" userDrawn="1">
          <p15:clr>
            <a:srgbClr val="FBAE40"/>
          </p15:clr>
        </p15:guide>
        <p15:guide id="4" orient="horz" pos="35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grafic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250825" y="268289"/>
            <a:ext cx="6445250" cy="287336"/>
          </a:xfrm>
        </p:spPr>
        <p:txBody>
          <a:bodyPr lIns="0" tIns="0" rIns="0" bIns="0" anchor="t" anchorCtr="0">
            <a:normAutofit/>
          </a:bodyPr>
          <a:lstStyle>
            <a:lvl1pPr marL="0" indent="0">
              <a:buNone/>
              <a:defRPr sz="18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8383604" y="4788568"/>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8667549" y="4827069"/>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8744552" y="4822257"/>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1559293" y="1636295"/>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250825" y="4723393"/>
            <a:ext cx="1008062" cy="183687"/>
          </a:xfrm>
        </p:spPr>
        <p:txBody>
          <a:bodyPr lIns="0" tIns="0" rIns="0" bIns="0" anchor="b" anchorCtr="0"/>
          <a:lstStyle>
            <a:lvl1pPr algn="l">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6346825" y="2571749"/>
            <a:ext cx="2546350" cy="1714003"/>
          </a:xfrm>
          <a:prstGeom prst="rect">
            <a:avLst/>
          </a:prstGeom>
        </p:spPr>
        <p:txBody>
          <a:bodyPr vert="horz" wrap="none" lIns="91440" tIns="45720" rIns="91440" bIns="45720" rtlCol="0" anchor="b">
            <a:normAutofit/>
          </a:bodyPr>
          <a:lstStyle/>
          <a:p>
            <a:pPr algn="l"/>
            <a:endParaRPr lang="it-IT" b="0" i="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6804025" y="1149723"/>
            <a:ext cx="2051050" cy="3366715"/>
          </a:xfrm>
        </p:spPr>
        <p:txBody>
          <a:bodyPr lIns="0" tIns="0" rIns="0" bIns="0" anchor="b" anchorCtr="0">
            <a:noAutofit/>
          </a:bodyPr>
          <a:lstStyle>
            <a:lvl1pPr algn="l">
              <a:lnSpc>
                <a:spcPct val="100000"/>
              </a:lnSpc>
              <a:defRPr sz="9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a:t>
            </a:r>
            <a:r>
              <a:rPr lang="it-IT" err="1"/>
              <a:t>laboris</a:t>
            </a:r>
            <a:r>
              <a:rPr lang="it-IT"/>
              <a:t>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250825" y="1149723"/>
            <a:ext cx="6445250" cy="3388353"/>
          </a:xfrm>
        </p:spPr>
        <p:txBody>
          <a:bodyPr/>
          <a:lstStyle/>
          <a:p>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250825" y="598487"/>
            <a:ext cx="6445250" cy="280987"/>
          </a:xfrm>
        </p:spPr>
        <p:txBody>
          <a:bodyPr lIns="0" tIns="0" rIns="0" bIns="0"/>
          <a:lstStyle>
            <a:lvl1pPr marL="0" indent="0">
              <a:buNone/>
              <a:defRPr lang="it-IT" sz="1600"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a:t>Sottotitolo</a:t>
            </a:r>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3490" y="3978876"/>
            <a:ext cx="2263656" cy="1600949"/>
          </a:xfrm>
          <a:prstGeom prst="rect">
            <a:avLst/>
          </a:prstGeom>
        </p:spPr>
      </p:pic>
    </p:spTree>
    <p:extLst>
      <p:ext uri="{BB962C8B-B14F-4D97-AF65-F5344CB8AC3E}">
        <p14:creationId xmlns:p14="http://schemas.microsoft.com/office/powerpoint/2010/main" val="2969596364"/>
      </p:ext>
    </p:extLst>
  </p:cSld>
  <p:clrMapOvr>
    <a:masterClrMapping/>
  </p:clrMapOvr>
  <p:extLst>
    <p:ext uri="{DCECCB84-F9BA-43D5-87BE-67443E8EF086}">
      <p15:sldGuideLst xmlns:p15="http://schemas.microsoft.com/office/powerpoint/2012/main">
        <p15:guide id="1" orient="horz" pos="554" userDrawn="1">
          <p15:clr>
            <a:srgbClr val="FBAE40"/>
          </p15:clr>
        </p15:guide>
        <p15:guide id="2" orient="horz" pos="373" userDrawn="1">
          <p15:clr>
            <a:srgbClr val="FBAE40"/>
          </p15:clr>
        </p15:guide>
        <p15:guide id="3" orient="horz" pos="3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zie">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5652655" y="1874982"/>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1515850" y="2083072"/>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5168560" y="3246853"/>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8400744" y="347179"/>
            <a:ext cx="0" cy="0"/>
          </a:xfrm>
          <a:prstGeom prst="rect">
            <a:avLst/>
          </a:prstGeom>
        </p:spPr>
        <p:txBody>
          <a:bodyPr vert="horz" wrap="none" lIns="91440" tIns="45720" rIns="91440" bIns="45720" rtlCol="0" anchor="b">
            <a:normAutofit fontScale="25000" lnSpcReduction="20000"/>
          </a:bodyPr>
          <a:lstStyle/>
          <a:p>
            <a:pPr algn="l"/>
            <a:endParaRPr lang="it-IT"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154517" y="4588932"/>
            <a:ext cx="3264958" cy="286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200">
                <a:latin typeface="Arial" panose="020B0604020202020204" pitchFamily="34" charset="0"/>
                <a:cs typeface="Arial" panose="020B0604020202020204" pitchFamily="34" charset="0"/>
              </a:rPr>
              <a:t>SACE SIMEST</a:t>
            </a:r>
            <a:br>
              <a:rPr lang="it-IT" sz="1200">
                <a:latin typeface="Arial" panose="020B0604020202020204" pitchFamily="34" charset="0"/>
                <a:cs typeface="Arial" panose="020B0604020202020204" pitchFamily="34" charset="0"/>
              </a:rPr>
            </a:br>
            <a:r>
              <a:rPr lang="it-IT" sz="120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250825" y="1641453"/>
            <a:ext cx="6499599" cy="1118004"/>
          </a:xfrm>
          <a:prstGeom prst="rect">
            <a:avLst/>
          </a:prstGeom>
        </p:spPr>
        <p:txBody>
          <a:bodyPr vert="horz" wrap="square" lIns="0" tIns="45720" rIns="0" bIns="45720" rtlCol="0" anchor="b">
            <a:normAutofit/>
          </a:bodyPr>
          <a:lstStyle/>
          <a:p>
            <a:pPr algn="l"/>
            <a:r>
              <a:rPr lang="it-IT" sz="4000"/>
              <a:t>Grazie</a:t>
            </a: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500" y="-221170"/>
            <a:ext cx="2495963" cy="1765246"/>
          </a:xfrm>
          <a:prstGeom prst="rect">
            <a:avLst/>
          </a:prstGeom>
        </p:spPr>
      </p:pic>
    </p:spTree>
    <p:extLst>
      <p:ext uri="{BB962C8B-B14F-4D97-AF65-F5344CB8AC3E}">
        <p14:creationId xmlns:p14="http://schemas.microsoft.com/office/powerpoint/2010/main" val="25769861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AGINA VUOT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7636438" y="4282347"/>
            <a:ext cx="1627663" cy="731741"/>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013"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6104334"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0008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AGINA FOTO LATERAL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4563837" y="563334"/>
            <a:ext cx="5143499" cy="4016830"/>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46933" y="250828"/>
            <a:ext cx="985091" cy="709265"/>
          </a:xfrm>
          <a:prstGeom prst="rect">
            <a:avLst/>
          </a:prstGeom>
        </p:spPr>
      </p:pic>
      <p:pic>
        <p:nvPicPr>
          <p:cNvPr id="12" name="Immagine 11">
            <a:extLst>
              <a:ext uri="{FF2B5EF4-FFF2-40B4-BE49-F238E27FC236}">
                <a16:creationId xmlns:a16="http://schemas.microsoft.com/office/drawing/2014/main" id="{9B22692E-DC07-4D70-AE4C-9B80F876F678}"/>
              </a:ext>
            </a:extLst>
          </p:cNvPr>
          <p:cNvPicPr>
            <a:picLocks noChangeAspect="1"/>
          </p:cNvPicPr>
          <p:nvPr userDrawn="1"/>
        </p:nvPicPr>
        <p:blipFill rotWithShape="1">
          <a:blip r:embed="rId4">
            <a:alphaModFix/>
          </a:blip>
          <a:srcRect l="37752" t="19338" r="1" b="44284"/>
          <a:stretch/>
        </p:blipFill>
        <p:spPr>
          <a:xfrm flipV="1">
            <a:off x="0" y="-5512"/>
            <a:ext cx="9066760" cy="5149010"/>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4314541"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013"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4314541"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72183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4" name="MSIPCMContentMarking" descr="{&quot;HashCode&quot;:1953034335,&quot;Placement&quot;:&quot;Footer&quot;,&quot;Top&quot;:387.862518,&quot;Left&quot;:0.0,&quot;SlideWidth&quot;:720,&quot;SlideHeight&quot;:405}"/>
          <p:cNvSpPr txBox="1"/>
          <p:nvPr userDrawn="1"/>
        </p:nvSpPr>
        <p:spPr>
          <a:xfrm>
            <a:off x="0" y="4925854"/>
            <a:ext cx="761993" cy="217646"/>
          </a:xfrm>
          <a:prstGeom prst="rect">
            <a:avLst/>
          </a:prstGeom>
        </p:spPr>
        <p:txBody>
          <a:bodyPr vert="horz" wrap="square" lIns="0" tIns="0" rIns="0" bIns="0" rtlCol="0" anchor="ctr" anchorCtr="1">
            <a:normAutofit/>
          </a:bodyPr>
          <a:lstStyle/>
          <a:p>
            <a:pPr algn="l">
              <a:spcBef>
                <a:spcPts val="0"/>
              </a:spcBef>
              <a:spcAft>
                <a:spcPts val="0"/>
              </a:spcAft>
            </a:pPr>
            <a:r>
              <a:rPr lang="it-IT" sz="800">
                <a:solidFill>
                  <a:srgbClr val="415364"/>
                </a:solidFill>
                <a:latin typeface="arial" panose="020B0604020202020204" pitchFamily="34" charset="0"/>
              </a:rPr>
              <a:t>Uso interno</a:t>
            </a:r>
            <a:endParaRPr lang="it-IT" sz="800" dirty="0">
              <a:solidFill>
                <a:srgbClr val="415364"/>
              </a:solidFill>
              <a:latin typeface="arial" panose="020B0604020202020204" pitchFamily="34" charset="0"/>
            </a:endParaRPr>
          </a:p>
        </p:txBody>
      </p:sp>
    </p:spTree>
    <p:extLst>
      <p:ext uri="{BB962C8B-B14F-4D97-AF65-F5344CB8AC3E}">
        <p14:creationId xmlns:p14="http://schemas.microsoft.com/office/powerpoint/2010/main" val="1346858479"/>
      </p:ext>
    </p:extLst>
  </p:cSld>
  <p:clrMap bg1="lt1" tx1="dk1" bg2="lt2" tx2="dk2" accent1="accent1" accent2="accent2" accent3="accent3" accent4="accent4" accent5="accent5" accent6="accent6" hlink="hlink" folHlink="folHlink"/>
  <p:sldLayoutIdLst>
    <p:sldLayoutId id="2147483700" r:id="rId1"/>
    <p:sldLayoutId id="2147483693" r:id="rId2"/>
    <p:sldLayoutId id="2147483694" r:id="rId3"/>
    <p:sldLayoutId id="2147483698" r:id="rId4"/>
    <p:sldLayoutId id="2147483696" r:id="rId5"/>
    <p:sldLayoutId id="2147483699" r:id="rId6"/>
    <p:sldLayoutId id="2147483695" r:id="rId7"/>
    <p:sldLayoutId id="2147483777" r:id="rId8"/>
    <p:sldLayoutId id="2147483779" r:id="rId9"/>
    <p:sldLayoutId id="2147483789" r:id="rId10"/>
    <p:sldLayoutId id="2147483790" r:id="rId11"/>
    <p:sldLayoutId id="2147483792" r:id="rId12"/>
    <p:sldLayoutId id="2147483793" r:id="rId13"/>
    <p:sldLayoutId id="2147483796" r:id="rId14"/>
    <p:sldLayoutId id="2147483797" r:id="rId15"/>
    <p:sldLayoutId id="2147483798" r:id="rId16"/>
    <p:sldLayoutId id="2147483801" r:id="rId17"/>
    <p:sldLayoutId id="2147483803" r:id="rId18"/>
    <p:sldLayoutId id="2147483804" r:id="rId19"/>
    <p:sldLayoutId id="2147483806" r:id="rId20"/>
    <p:sldLayoutId id="2147483807" r:id="rId21"/>
    <p:sldLayoutId id="2147483808" r:id="rId22"/>
  </p:sldLayoutIdLst>
  <p:hf hdr="0" ftr="0"/>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2.xml"/><Relationship Id="rId6" Type="http://schemas.microsoft.com/office/2007/relationships/hdphoto" Target="../media/hdphoto5.wdp"/><Relationship Id="rId5" Type="http://schemas.openxmlformats.org/officeDocument/2006/relationships/image" Target="../media/image53.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4.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microsoft.com/office/2007/relationships/hdphoto" Target="../media/hdphoto7.wdp"/><Relationship Id="rId5" Type="http://schemas.openxmlformats.org/officeDocument/2006/relationships/image" Target="../media/image55.png"/><Relationship Id="rId4" Type="http://schemas.microsoft.com/office/2007/relationships/hdphoto" Target="../media/hdphoto6.wdp"/><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8.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id="{4A693152-D24F-DBE2-DE87-D2D2CA021C00}"/>
              </a:ext>
            </a:extLst>
          </p:cNvPr>
          <p:cNvSpPr txBox="1">
            <a:spLocks/>
          </p:cNvSpPr>
          <p:nvPr/>
        </p:nvSpPr>
        <p:spPr>
          <a:xfrm>
            <a:off x="468000" y="288000"/>
            <a:ext cx="4332288" cy="474794"/>
          </a:xfrm>
          <a:prstGeom prst="rect">
            <a:avLst/>
          </a:prstGeom>
        </p:spPr>
        <p:txBody>
          <a:bodyPr vert="horz" wrap="square" lIns="0" tIns="85773" rIns="0" bIns="0" rtlCol="0">
            <a:spAutoFit/>
          </a:bodyPr>
          <a:lstStyle>
            <a:lvl1pPr>
              <a:defRPr>
                <a:latin typeface="+mj-lt"/>
                <a:ea typeface="+mj-ea"/>
                <a:cs typeface="+mj-cs"/>
              </a:defRPr>
            </a:lvl1pPr>
          </a:lstStyle>
          <a:p>
            <a:pPr marL="5776" marR="2310">
              <a:lnSpc>
                <a:spcPts val="3525"/>
              </a:lnSpc>
              <a:spcBef>
                <a:spcPts val="675"/>
              </a:spcBef>
            </a:pPr>
            <a:r>
              <a:rPr lang="it-IT" sz="2000" spc="-5" dirty="0">
                <a:solidFill>
                  <a:srgbClr val="41204F"/>
                </a:solidFill>
                <a:latin typeface="Exo 2 Medium" pitchFamily="2" charset="77"/>
              </a:rPr>
              <a:t>SACE BT CORPORATE PRESENTATION </a:t>
            </a:r>
            <a:endParaRPr lang="it-IT" sz="2000" dirty="0">
              <a:solidFill>
                <a:srgbClr val="41204F"/>
              </a:solidFill>
              <a:latin typeface="Exo 2 Medium" pitchFamily="2" charset="77"/>
            </a:endParaRPr>
          </a:p>
        </p:txBody>
      </p:sp>
      <p:sp>
        <p:nvSpPr>
          <p:cNvPr id="3" name="object 13">
            <a:extLst>
              <a:ext uri="{FF2B5EF4-FFF2-40B4-BE49-F238E27FC236}">
                <a16:creationId xmlns:a16="http://schemas.microsoft.com/office/drawing/2014/main" id="{0ECD2B7F-C4DF-CA4E-F62C-378B5FF28ABD}"/>
              </a:ext>
            </a:extLst>
          </p:cNvPr>
          <p:cNvSpPr txBox="1"/>
          <p:nvPr/>
        </p:nvSpPr>
        <p:spPr>
          <a:xfrm>
            <a:off x="468000" y="1047750"/>
            <a:ext cx="6542400" cy="1721103"/>
          </a:xfrm>
          <a:prstGeom prst="rect">
            <a:avLst/>
          </a:prstGeom>
        </p:spPr>
        <p:txBody>
          <a:bodyPr vert="horz" wrap="square" lIns="0" tIns="5198" rIns="0" bIns="0" rtlCol="0">
            <a:spAutoFit/>
          </a:bodyPr>
          <a:lstStyle/>
          <a:p>
            <a:pPr marL="5776">
              <a:spcBef>
                <a:spcPts val="41"/>
              </a:spcBef>
            </a:pPr>
            <a:r>
              <a:rPr b="1" spc="-16" dirty="0">
                <a:solidFill>
                  <a:srgbClr val="2D1C3F"/>
                </a:solidFill>
                <a:effectLst>
                  <a:outerShdw blurRad="38100" dist="38100" dir="2700000" algn="tl">
                    <a:srgbClr val="000000">
                      <a:alpha val="43137"/>
                    </a:srgbClr>
                  </a:outerShdw>
                </a:effectLst>
                <a:latin typeface="Exo 2 Light" pitchFamily="2" charset="77"/>
                <a:cs typeface="Exo 2 Medium"/>
              </a:rPr>
              <a:t>S</a:t>
            </a:r>
            <a:r>
              <a:rPr lang="it-IT" b="1" spc="-16" dirty="0" err="1">
                <a:solidFill>
                  <a:srgbClr val="2D1C3F"/>
                </a:solidFill>
                <a:effectLst>
                  <a:outerShdw blurRad="38100" dist="38100" dir="2700000" algn="tl">
                    <a:srgbClr val="000000">
                      <a:alpha val="43137"/>
                    </a:srgbClr>
                  </a:outerShdw>
                </a:effectLst>
                <a:latin typeface="Exo 2 Light" pitchFamily="2" charset="77"/>
                <a:cs typeface="Exo 2 Medium"/>
              </a:rPr>
              <a:t>oluzioni</a:t>
            </a:r>
            <a:r>
              <a:rPr lang="it-IT" b="1" spc="-16" dirty="0">
                <a:solidFill>
                  <a:srgbClr val="2D1C3F"/>
                </a:solidFill>
                <a:effectLst>
                  <a:outerShdw blurRad="38100" dist="38100" dir="2700000" algn="tl">
                    <a:srgbClr val="000000">
                      <a:alpha val="43137"/>
                    </a:srgbClr>
                  </a:outerShdw>
                </a:effectLst>
                <a:latin typeface="Exo 2 Light" pitchFamily="2" charset="77"/>
                <a:cs typeface="Exo 2 Medium"/>
              </a:rPr>
              <a:t> assicurative per il Breve Termine </a:t>
            </a:r>
          </a:p>
          <a:p>
            <a:pPr marL="5776">
              <a:spcBef>
                <a:spcPts val="41"/>
              </a:spcBef>
            </a:pPr>
            <a:endParaRPr lang="it-IT" sz="1400" spc="-16" dirty="0">
              <a:solidFill>
                <a:srgbClr val="2D1C3F"/>
              </a:solidFill>
              <a:latin typeface="Exo 2 Light" pitchFamily="2" charset="77"/>
              <a:cs typeface="Exo 2 Medium"/>
            </a:endParaRPr>
          </a:p>
          <a:p>
            <a:pPr marL="5776">
              <a:spcBef>
                <a:spcPts val="41"/>
              </a:spcBef>
            </a:pPr>
            <a:endParaRPr lang="it-IT" sz="1400" spc="-16" dirty="0">
              <a:solidFill>
                <a:srgbClr val="2D1C3F"/>
              </a:solidFill>
              <a:latin typeface="Exo 2 Light" pitchFamily="2" charset="77"/>
              <a:cs typeface="Exo 2 Medium"/>
            </a:endParaRPr>
          </a:p>
          <a:p>
            <a:pPr marL="5776">
              <a:spcBef>
                <a:spcPts val="41"/>
              </a:spcBef>
            </a:pPr>
            <a:r>
              <a:rPr lang="it-IT" sz="1400" spc="-16" dirty="0">
                <a:solidFill>
                  <a:srgbClr val="2D1C3F"/>
                </a:solidFill>
                <a:latin typeface="Exo 2 Light" pitchFamily="2" charset="77"/>
                <a:cs typeface="Exo 2 Medium"/>
              </a:rPr>
              <a:t>Università di Tor Vergata – 24 ottobre 2024</a:t>
            </a:r>
          </a:p>
          <a:p>
            <a:pPr marL="5776">
              <a:spcBef>
                <a:spcPts val="41"/>
              </a:spcBef>
            </a:pPr>
            <a:endParaRPr lang="it-IT" sz="1400" spc="-16" dirty="0">
              <a:solidFill>
                <a:srgbClr val="2D1C3F"/>
              </a:solidFill>
              <a:latin typeface="Exo 2 Light" pitchFamily="2" charset="77"/>
              <a:cs typeface="Exo 2 Medium"/>
            </a:endParaRPr>
          </a:p>
          <a:p>
            <a:pPr marL="5776">
              <a:spcBef>
                <a:spcPts val="41"/>
              </a:spcBef>
            </a:pPr>
            <a:r>
              <a:rPr lang="it-IT" sz="1400" spc="-16">
                <a:solidFill>
                  <a:srgbClr val="2D1C3F"/>
                </a:solidFill>
                <a:latin typeface="Exo 2 Light" pitchFamily="2" charset="77"/>
                <a:cs typeface="Exo 2 Medium"/>
              </a:rPr>
              <a:t>Eliana Conti</a:t>
            </a:r>
            <a:endParaRPr lang="it-IT" sz="1400" spc="-16" dirty="0">
              <a:solidFill>
                <a:srgbClr val="2D1C3F"/>
              </a:solidFill>
              <a:latin typeface="Exo 2 Light" pitchFamily="2" charset="77"/>
              <a:cs typeface="Exo 2 Medium"/>
            </a:endParaRPr>
          </a:p>
          <a:p>
            <a:pPr marL="5776">
              <a:spcBef>
                <a:spcPts val="41"/>
              </a:spcBef>
            </a:pPr>
            <a:r>
              <a:rPr lang="it-IT" sz="1400" spc="-16" dirty="0">
                <a:solidFill>
                  <a:srgbClr val="2D1C3F"/>
                </a:solidFill>
                <a:latin typeface="Exo 2 Light" pitchFamily="2" charset="77"/>
                <a:cs typeface="Exo 2 Medium"/>
              </a:rPr>
              <a:t>Annalisa Pecoraro</a:t>
            </a:r>
          </a:p>
          <a:p>
            <a:pPr marL="5776">
              <a:spcBef>
                <a:spcPts val="41"/>
              </a:spcBef>
            </a:pPr>
            <a:r>
              <a:rPr lang="it-IT" sz="1400" spc="-16" dirty="0">
                <a:solidFill>
                  <a:srgbClr val="2D1C3F"/>
                </a:solidFill>
                <a:latin typeface="Exo 2 Light" pitchFamily="2" charset="77"/>
                <a:cs typeface="Exo 2 Medium"/>
              </a:rPr>
              <a:t>Marco Parisi</a:t>
            </a:r>
          </a:p>
        </p:txBody>
      </p:sp>
    </p:spTree>
    <p:extLst>
      <p:ext uri="{BB962C8B-B14F-4D97-AF65-F5344CB8AC3E}">
        <p14:creationId xmlns:p14="http://schemas.microsoft.com/office/powerpoint/2010/main" val="25734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29AB813-6F28-3DD7-EB18-57AA010FFBD2}"/>
              </a:ext>
            </a:extLst>
          </p:cNvPr>
          <p:cNvSpPr>
            <a:spLocks noGrp="1"/>
          </p:cNvSpPr>
          <p:nvPr>
            <p:ph type="sldNum" sz="quarter" idx="7"/>
          </p:nvPr>
        </p:nvSpPr>
        <p:spPr/>
        <p:txBody>
          <a:bodyPr/>
          <a:lstStyle/>
          <a:p>
            <a:fld id="{B6F15528-21DE-4FAA-801E-634DDDAF4B2B}" type="slidenum">
              <a:rPr lang="it-IT" smtClean="0"/>
              <a:pPr/>
              <a:t>10</a:t>
            </a:fld>
            <a:endParaRPr lang="it-IT" dirty="0"/>
          </a:p>
        </p:txBody>
      </p:sp>
      <p:sp>
        <p:nvSpPr>
          <p:cNvPr id="3" name="Segnaposto testo 2">
            <a:extLst>
              <a:ext uri="{FF2B5EF4-FFF2-40B4-BE49-F238E27FC236}">
                <a16:creationId xmlns:a16="http://schemas.microsoft.com/office/drawing/2014/main" id="{BAC84F1A-C0B8-FE6B-1129-8425D547FC2A}"/>
              </a:ext>
            </a:extLst>
          </p:cNvPr>
          <p:cNvSpPr>
            <a:spLocks noGrp="1"/>
          </p:cNvSpPr>
          <p:nvPr>
            <p:ph type="body" sz="quarter" idx="10"/>
          </p:nvPr>
        </p:nvSpPr>
        <p:spPr>
          <a:xfrm>
            <a:off x="2580150" y="438151"/>
            <a:ext cx="5344649" cy="1252016"/>
          </a:xfrm>
        </p:spPr>
        <p:txBody>
          <a:bodyPr/>
          <a:lstStyle/>
          <a:p>
            <a:r>
              <a:rPr lang="it-IT" dirty="0"/>
              <a:t>PRODOTTI </a:t>
            </a:r>
            <a:r>
              <a:rPr lang="it-IT" dirty="0" err="1"/>
              <a:t>Property</a:t>
            </a:r>
            <a:r>
              <a:rPr lang="it-IT" dirty="0"/>
              <a:t> e Construction</a:t>
            </a:r>
          </a:p>
          <a:p>
            <a:endParaRPr lang="it-IT" dirty="0"/>
          </a:p>
        </p:txBody>
      </p:sp>
      <p:sp>
        <p:nvSpPr>
          <p:cNvPr id="4" name="Segnaposto testo 3">
            <a:extLst>
              <a:ext uri="{FF2B5EF4-FFF2-40B4-BE49-F238E27FC236}">
                <a16:creationId xmlns:a16="http://schemas.microsoft.com/office/drawing/2014/main" id="{4ECE7A94-8D08-7778-3E70-EE3F1669329C}"/>
              </a:ext>
            </a:extLst>
          </p:cNvPr>
          <p:cNvSpPr>
            <a:spLocks noGrp="1"/>
          </p:cNvSpPr>
          <p:nvPr>
            <p:ph type="body" sz="quarter" idx="12"/>
          </p:nvPr>
        </p:nvSpPr>
        <p:spPr>
          <a:xfrm>
            <a:off x="2514600" y="1504950"/>
            <a:ext cx="2945868" cy="269587"/>
          </a:xfrm>
        </p:spPr>
        <p:txBody>
          <a:bodyPr/>
          <a:lstStyle/>
          <a:p>
            <a:pPr marL="0" indent="0">
              <a:buNone/>
            </a:pPr>
            <a:r>
              <a:rPr lang="it-IT" dirty="0"/>
              <a:t>Protezione Costruzioni</a:t>
            </a:r>
          </a:p>
        </p:txBody>
      </p:sp>
      <p:sp>
        <p:nvSpPr>
          <p:cNvPr id="13" name="CasellaDiTesto 12">
            <a:extLst>
              <a:ext uri="{FF2B5EF4-FFF2-40B4-BE49-F238E27FC236}">
                <a16:creationId xmlns:a16="http://schemas.microsoft.com/office/drawing/2014/main" id="{31495639-71BD-3BB7-B6E5-B37172647A3D}"/>
              </a:ext>
            </a:extLst>
          </p:cNvPr>
          <p:cNvSpPr txBox="1"/>
          <p:nvPr/>
        </p:nvSpPr>
        <p:spPr>
          <a:xfrm>
            <a:off x="833718" y="2120026"/>
            <a:ext cx="7924200" cy="2677656"/>
          </a:xfrm>
          <a:prstGeom prst="rect">
            <a:avLst/>
          </a:prstGeom>
        </p:spPr>
        <p:txBody>
          <a:bodyPr wrap="square" rtlCol="0">
            <a:spAutoFit/>
          </a:bodyPr>
          <a:lstStyle/>
          <a:p>
            <a:pPr algn="ctr"/>
            <a:r>
              <a:rPr lang="it-IT"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Cosa Assicuriamo?</a:t>
            </a:r>
          </a:p>
          <a:p>
            <a:pPr algn="ctr"/>
            <a:endParaRPr lang="it-IT"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dirty="0">
                <a:solidFill>
                  <a:schemeClr val="tx1"/>
                </a:solidFill>
                <a:latin typeface="Arial" panose="020B0604020202020204" pitchFamily="34" charset="0"/>
                <a:cs typeface="Arial" panose="020B0604020202020204" pitchFamily="34" charset="0"/>
              </a:rPr>
              <a:t>i rischi di esecuzione di opere e/o realizzazione di macchinari, che causino danni materiali e diretti alle cose assicurate da qualunque causa determinati, compresi i danni a terzi </a:t>
            </a:r>
            <a:r>
              <a:rPr lang="it-IT" dirty="0">
                <a:solidFill>
                  <a:schemeClr val="tx1"/>
                </a:solidFill>
                <a:latin typeface="Arial" panose="020B0604020202020204" pitchFamily="34" charset="0"/>
                <a:cs typeface="Arial" panose="020B0604020202020204" pitchFamily="34" charset="0"/>
                <a:sym typeface="Wingdings" panose="05000000000000000000" pitchFamily="2" charset="2"/>
              </a:rPr>
              <a:t> CAR ed EAR</a:t>
            </a:r>
          </a:p>
          <a:p>
            <a:endParaRPr lang="it-IT"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dirty="0">
                <a:solidFill>
                  <a:schemeClr val="tx1"/>
                </a:solidFill>
                <a:latin typeface="Arial" panose="020B0604020202020204" pitchFamily="34" charset="0"/>
                <a:cs typeface="Arial" panose="020B0604020202020204" pitchFamily="34" charset="0"/>
              </a:rPr>
              <a:t>i danni materiali e diretti causati all'opera o ai macchinari assicurati, durante il periodo di efficacia del contratto, da cause precisamente individuate </a:t>
            </a:r>
            <a:r>
              <a:rPr lang="it-IT" dirty="0">
                <a:solidFill>
                  <a:schemeClr val="tx1"/>
                </a:solidFill>
                <a:latin typeface="Arial" panose="020B0604020202020204" pitchFamily="34" charset="0"/>
                <a:cs typeface="Arial" panose="020B0604020202020204" pitchFamily="34" charset="0"/>
                <a:sym typeface="Wingdings" panose="05000000000000000000" pitchFamily="2" charset="2"/>
              </a:rPr>
              <a:t> POSTUMA DECENNALE e GARANZIA DI FONITURA</a:t>
            </a:r>
            <a:r>
              <a:rPr lang="it-IT"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1834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50D391F-21D9-9E7D-F5D1-26BACDDD857F}"/>
              </a:ext>
            </a:extLst>
          </p:cNvPr>
          <p:cNvSpPr>
            <a:spLocks noGrp="1"/>
          </p:cNvSpPr>
          <p:nvPr>
            <p:ph type="sldNum" sz="quarter" idx="7"/>
          </p:nvPr>
        </p:nvSpPr>
        <p:spPr/>
        <p:txBody>
          <a:bodyPr/>
          <a:lstStyle/>
          <a:p>
            <a:fld id="{B6F15528-21DE-4FAA-801E-634DDDAF4B2B}" type="slidenum">
              <a:rPr lang="it-IT" smtClean="0"/>
              <a:pPr/>
              <a:t>11</a:t>
            </a:fld>
            <a:endParaRPr lang="it-IT" dirty="0"/>
          </a:p>
        </p:txBody>
      </p:sp>
      <p:sp>
        <p:nvSpPr>
          <p:cNvPr id="3" name="Segnaposto testo 2">
            <a:extLst>
              <a:ext uri="{FF2B5EF4-FFF2-40B4-BE49-F238E27FC236}">
                <a16:creationId xmlns:a16="http://schemas.microsoft.com/office/drawing/2014/main" id="{D3384E7F-6275-47D8-C925-194D7336EA35}"/>
              </a:ext>
            </a:extLst>
          </p:cNvPr>
          <p:cNvSpPr>
            <a:spLocks noGrp="1"/>
          </p:cNvSpPr>
          <p:nvPr>
            <p:ph type="body" sz="quarter" idx="10"/>
          </p:nvPr>
        </p:nvSpPr>
        <p:spPr>
          <a:xfrm>
            <a:off x="2580150" y="456543"/>
            <a:ext cx="5344649" cy="1233624"/>
          </a:xfrm>
        </p:spPr>
        <p:txBody>
          <a:bodyPr/>
          <a:lstStyle/>
          <a:p>
            <a:r>
              <a:rPr lang="it-IT" dirty="0"/>
              <a:t>PRODOTTI </a:t>
            </a:r>
            <a:r>
              <a:rPr lang="it-IT" dirty="0" err="1"/>
              <a:t>Property</a:t>
            </a:r>
            <a:r>
              <a:rPr lang="it-IT" dirty="0"/>
              <a:t> e Construction</a:t>
            </a:r>
          </a:p>
          <a:p>
            <a:endParaRPr lang="it-IT" dirty="0"/>
          </a:p>
        </p:txBody>
      </p:sp>
      <p:sp>
        <p:nvSpPr>
          <p:cNvPr id="4" name="Segnaposto testo 3">
            <a:extLst>
              <a:ext uri="{FF2B5EF4-FFF2-40B4-BE49-F238E27FC236}">
                <a16:creationId xmlns:a16="http://schemas.microsoft.com/office/drawing/2014/main" id="{C7A15844-2380-FC26-35A2-07D6E17BAB3C}"/>
              </a:ext>
            </a:extLst>
          </p:cNvPr>
          <p:cNvSpPr>
            <a:spLocks noGrp="1"/>
          </p:cNvSpPr>
          <p:nvPr>
            <p:ph type="body" sz="quarter" idx="12"/>
          </p:nvPr>
        </p:nvSpPr>
        <p:spPr/>
        <p:txBody>
          <a:bodyPr/>
          <a:lstStyle/>
          <a:p>
            <a:pPr marL="0" indent="0">
              <a:buNone/>
            </a:pPr>
            <a:r>
              <a:rPr lang="it-IT" dirty="0"/>
              <a:t>Protezione Costruzioni </a:t>
            </a:r>
          </a:p>
        </p:txBody>
      </p:sp>
      <p:grpSp>
        <p:nvGrpSpPr>
          <p:cNvPr id="118" name="Gruppo 117">
            <a:extLst>
              <a:ext uri="{FF2B5EF4-FFF2-40B4-BE49-F238E27FC236}">
                <a16:creationId xmlns:a16="http://schemas.microsoft.com/office/drawing/2014/main" id="{0A8C0ECC-A13D-FCFC-553B-16FA54ADF99B}"/>
              </a:ext>
            </a:extLst>
          </p:cNvPr>
          <p:cNvGrpSpPr/>
          <p:nvPr/>
        </p:nvGrpSpPr>
        <p:grpSpPr>
          <a:xfrm>
            <a:off x="428922" y="2217023"/>
            <a:ext cx="7255249" cy="93340"/>
            <a:chOff x="1253407" y="992040"/>
            <a:chExt cx="6671123" cy="49592"/>
          </a:xfrm>
          <a:solidFill>
            <a:srgbClr val="44546A"/>
          </a:solidFill>
        </p:grpSpPr>
        <p:sp>
          <p:nvSpPr>
            <p:cNvPr id="119" name="Ovale 118">
              <a:extLst>
                <a:ext uri="{FF2B5EF4-FFF2-40B4-BE49-F238E27FC236}">
                  <a16:creationId xmlns:a16="http://schemas.microsoft.com/office/drawing/2014/main" id="{5CE22DC6-F6E2-9514-906D-9D072B0D6B3D}"/>
                </a:ext>
              </a:extLst>
            </p:cNvPr>
            <p:cNvSpPr>
              <a:spLocks noChangeAspect="1"/>
            </p:cNvSpPr>
            <p:nvPr/>
          </p:nvSpPr>
          <p:spPr>
            <a:xfrm>
              <a:off x="125340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0" name="Ovale 119">
              <a:extLst>
                <a:ext uri="{FF2B5EF4-FFF2-40B4-BE49-F238E27FC236}">
                  <a16:creationId xmlns:a16="http://schemas.microsoft.com/office/drawing/2014/main" id="{BDFCDA9A-FBA1-47D6-411B-E89C2EB9A9D0}"/>
                </a:ext>
              </a:extLst>
            </p:cNvPr>
            <p:cNvSpPr>
              <a:spLocks noChangeAspect="1"/>
            </p:cNvSpPr>
            <p:nvPr/>
          </p:nvSpPr>
          <p:spPr>
            <a:xfrm>
              <a:off x="132029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1" name="Ovale 120">
              <a:extLst>
                <a:ext uri="{FF2B5EF4-FFF2-40B4-BE49-F238E27FC236}">
                  <a16:creationId xmlns:a16="http://schemas.microsoft.com/office/drawing/2014/main" id="{8356FBF1-601F-1D5F-FB33-BBD5F532025D}"/>
                </a:ext>
              </a:extLst>
            </p:cNvPr>
            <p:cNvSpPr>
              <a:spLocks noChangeAspect="1"/>
            </p:cNvSpPr>
            <p:nvPr/>
          </p:nvSpPr>
          <p:spPr>
            <a:xfrm>
              <a:off x="138717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2" name="Ovale 121">
              <a:extLst>
                <a:ext uri="{FF2B5EF4-FFF2-40B4-BE49-F238E27FC236}">
                  <a16:creationId xmlns:a16="http://schemas.microsoft.com/office/drawing/2014/main" id="{3D565996-00DC-CD5E-5A7D-A0DBA1E4C492}"/>
                </a:ext>
              </a:extLst>
            </p:cNvPr>
            <p:cNvSpPr>
              <a:spLocks noChangeAspect="1"/>
            </p:cNvSpPr>
            <p:nvPr/>
          </p:nvSpPr>
          <p:spPr>
            <a:xfrm>
              <a:off x="145405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3" name="Ovale 122">
              <a:extLst>
                <a:ext uri="{FF2B5EF4-FFF2-40B4-BE49-F238E27FC236}">
                  <a16:creationId xmlns:a16="http://schemas.microsoft.com/office/drawing/2014/main" id="{CBAC7945-3B5A-BBAB-6695-2082E068D7A7}"/>
                </a:ext>
              </a:extLst>
            </p:cNvPr>
            <p:cNvSpPr>
              <a:spLocks noChangeAspect="1"/>
            </p:cNvSpPr>
            <p:nvPr/>
          </p:nvSpPr>
          <p:spPr>
            <a:xfrm>
              <a:off x="152094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4" name="Ovale 123">
              <a:extLst>
                <a:ext uri="{FF2B5EF4-FFF2-40B4-BE49-F238E27FC236}">
                  <a16:creationId xmlns:a16="http://schemas.microsoft.com/office/drawing/2014/main" id="{54B051F3-B676-4417-5B05-BB3DAFB4D9D7}"/>
                </a:ext>
              </a:extLst>
            </p:cNvPr>
            <p:cNvSpPr>
              <a:spLocks noChangeAspect="1"/>
            </p:cNvSpPr>
            <p:nvPr/>
          </p:nvSpPr>
          <p:spPr>
            <a:xfrm>
              <a:off x="158782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5" name="Ovale 124">
              <a:extLst>
                <a:ext uri="{FF2B5EF4-FFF2-40B4-BE49-F238E27FC236}">
                  <a16:creationId xmlns:a16="http://schemas.microsoft.com/office/drawing/2014/main" id="{A29152DA-3619-115F-F1D9-A8E2746CBC38}"/>
                </a:ext>
              </a:extLst>
            </p:cNvPr>
            <p:cNvSpPr>
              <a:spLocks noChangeAspect="1"/>
            </p:cNvSpPr>
            <p:nvPr/>
          </p:nvSpPr>
          <p:spPr>
            <a:xfrm>
              <a:off x="165471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6" name="Ovale 125">
              <a:extLst>
                <a:ext uri="{FF2B5EF4-FFF2-40B4-BE49-F238E27FC236}">
                  <a16:creationId xmlns:a16="http://schemas.microsoft.com/office/drawing/2014/main" id="{629051F1-7373-75D8-0FFD-5EC741C16880}"/>
                </a:ext>
              </a:extLst>
            </p:cNvPr>
            <p:cNvSpPr>
              <a:spLocks noChangeAspect="1"/>
            </p:cNvSpPr>
            <p:nvPr/>
          </p:nvSpPr>
          <p:spPr>
            <a:xfrm>
              <a:off x="172159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7" name="Ovale 126">
              <a:extLst>
                <a:ext uri="{FF2B5EF4-FFF2-40B4-BE49-F238E27FC236}">
                  <a16:creationId xmlns:a16="http://schemas.microsoft.com/office/drawing/2014/main" id="{C7F76F5F-550D-AE83-A2B7-AD43761D3E7E}"/>
                </a:ext>
              </a:extLst>
            </p:cNvPr>
            <p:cNvSpPr>
              <a:spLocks noChangeAspect="1"/>
            </p:cNvSpPr>
            <p:nvPr/>
          </p:nvSpPr>
          <p:spPr>
            <a:xfrm>
              <a:off x="178847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8" name="Ovale 127">
              <a:extLst>
                <a:ext uri="{FF2B5EF4-FFF2-40B4-BE49-F238E27FC236}">
                  <a16:creationId xmlns:a16="http://schemas.microsoft.com/office/drawing/2014/main" id="{FD9C28D7-E66D-8B07-D201-4B7503F2CA9C}"/>
                </a:ext>
              </a:extLst>
            </p:cNvPr>
            <p:cNvSpPr>
              <a:spLocks noChangeAspect="1"/>
            </p:cNvSpPr>
            <p:nvPr/>
          </p:nvSpPr>
          <p:spPr>
            <a:xfrm>
              <a:off x="185536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29" name="Ovale 128">
              <a:extLst>
                <a:ext uri="{FF2B5EF4-FFF2-40B4-BE49-F238E27FC236}">
                  <a16:creationId xmlns:a16="http://schemas.microsoft.com/office/drawing/2014/main" id="{CB91C357-1672-F583-13E4-EFF10FBEA178}"/>
                </a:ext>
              </a:extLst>
            </p:cNvPr>
            <p:cNvSpPr>
              <a:spLocks noChangeAspect="1"/>
            </p:cNvSpPr>
            <p:nvPr/>
          </p:nvSpPr>
          <p:spPr>
            <a:xfrm>
              <a:off x="192224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0" name="Ovale 129">
              <a:extLst>
                <a:ext uri="{FF2B5EF4-FFF2-40B4-BE49-F238E27FC236}">
                  <a16:creationId xmlns:a16="http://schemas.microsoft.com/office/drawing/2014/main" id="{18F81435-0C32-6A5B-3587-DC60E47AEBC1}"/>
                </a:ext>
              </a:extLst>
            </p:cNvPr>
            <p:cNvSpPr>
              <a:spLocks noChangeAspect="1"/>
            </p:cNvSpPr>
            <p:nvPr/>
          </p:nvSpPr>
          <p:spPr>
            <a:xfrm>
              <a:off x="198913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1" name="Ovale 130">
              <a:extLst>
                <a:ext uri="{FF2B5EF4-FFF2-40B4-BE49-F238E27FC236}">
                  <a16:creationId xmlns:a16="http://schemas.microsoft.com/office/drawing/2014/main" id="{1826CBBA-01DC-40F6-61FF-3C43D160ABE8}"/>
                </a:ext>
              </a:extLst>
            </p:cNvPr>
            <p:cNvSpPr>
              <a:spLocks noChangeAspect="1"/>
            </p:cNvSpPr>
            <p:nvPr/>
          </p:nvSpPr>
          <p:spPr>
            <a:xfrm>
              <a:off x="205601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2" name="Ovale 131">
              <a:extLst>
                <a:ext uri="{FF2B5EF4-FFF2-40B4-BE49-F238E27FC236}">
                  <a16:creationId xmlns:a16="http://schemas.microsoft.com/office/drawing/2014/main" id="{B88547BB-18C6-1589-1999-69CDC14F81C1}"/>
                </a:ext>
              </a:extLst>
            </p:cNvPr>
            <p:cNvSpPr>
              <a:spLocks noChangeAspect="1"/>
            </p:cNvSpPr>
            <p:nvPr/>
          </p:nvSpPr>
          <p:spPr>
            <a:xfrm>
              <a:off x="212289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3" name="Ovale 132">
              <a:extLst>
                <a:ext uri="{FF2B5EF4-FFF2-40B4-BE49-F238E27FC236}">
                  <a16:creationId xmlns:a16="http://schemas.microsoft.com/office/drawing/2014/main" id="{CE448BA7-1771-DADC-283D-8932D34260F6}"/>
                </a:ext>
              </a:extLst>
            </p:cNvPr>
            <p:cNvSpPr>
              <a:spLocks noChangeAspect="1"/>
            </p:cNvSpPr>
            <p:nvPr/>
          </p:nvSpPr>
          <p:spPr>
            <a:xfrm>
              <a:off x="218978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4" name="Ovale 133">
              <a:extLst>
                <a:ext uri="{FF2B5EF4-FFF2-40B4-BE49-F238E27FC236}">
                  <a16:creationId xmlns:a16="http://schemas.microsoft.com/office/drawing/2014/main" id="{A4719A53-AA44-62FA-291E-70AC46292174}"/>
                </a:ext>
              </a:extLst>
            </p:cNvPr>
            <p:cNvSpPr>
              <a:spLocks noChangeAspect="1"/>
            </p:cNvSpPr>
            <p:nvPr/>
          </p:nvSpPr>
          <p:spPr>
            <a:xfrm>
              <a:off x="225666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5" name="Ovale 134">
              <a:extLst>
                <a:ext uri="{FF2B5EF4-FFF2-40B4-BE49-F238E27FC236}">
                  <a16:creationId xmlns:a16="http://schemas.microsoft.com/office/drawing/2014/main" id="{E60C0130-4B02-EC67-2264-879A6103C2FF}"/>
                </a:ext>
              </a:extLst>
            </p:cNvPr>
            <p:cNvSpPr>
              <a:spLocks noChangeAspect="1"/>
            </p:cNvSpPr>
            <p:nvPr/>
          </p:nvSpPr>
          <p:spPr>
            <a:xfrm>
              <a:off x="232355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6" name="Ovale 135">
              <a:extLst>
                <a:ext uri="{FF2B5EF4-FFF2-40B4-BE49-F238E27FC236}">
                  <a16:creationId xmlns:a16="http://schemas.microsoft.com/office/drawing/2014/main" id="{3052125F-63BB-06EC-9F5F-84B973A2E85A}"/>
                </a:ext>
              </a:extLst>
            </p:cNvPr>
            <p:cNvSpPr>
              <a:spLocks noChangeAspect="1"/>
            </p:cNvSpPr>
            <p:nvPr/>
          </p:nvSpPr>
          <p:spPr>
            <a:xfrm>
              <a:off x="239043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7" name="Ovale 136">
              <a:extLst>
                <a:ext uri="{FF2B5EF4-FFF2-40B4-BE49-F238E27FC236}">
                  <a16:creationId xmlns:a16="http://schemas.microsoft.com/office/drawing/2014/main" id="{C3267403-E2C4-00D3-14D3-829BAE2E84C0}"/>
                </a:ext>
              </a:extLst>
            </p:cNvPr>
            <p:cNvSpPr>
              <a:spLocks noChangeAspect="1"/>
            </p:cNvSpPr>
            <p:nvPr/>
          </p:nvSpPr>
          <p:spPr>
            <a:xfrm>
              <a:off x="245731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8" name="Ovale 137">
              <a:extLst>
                <a:ext uri="{FF2B5EF4-FFF2-40B4-BE49-F238E27FC236}">
                  <a16:creationId xmlns:a16="http://schemas.microsoft.com/office/drawing/2014/main" id="{7051B5B1-5E42-6EC3-65FC-EE40608A2417}"/>
                </a:ext>
              </a:extLst>
            </p:cNvPr>
            <p:cNvSpPr>
              <a:spLocks noChangeAspect="1"/>
            </p:cNvSpPr>
            <p:nvPr/>
          </p:nvSpPr>
          <p:spPr>
            <a:xfrm>
              <a:off x="252420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39" name="Ovale 138">
              <a:extLst>
                <a:ext uri="{FF2B5EF4-FFF2-40B4-BE49-F238E27FC236}">
                  <a16:creationId xmlns:a16="http://schemas.microsoft.com/office/drawing/2014/main" id="{87FEDA02-07B6-0FC3-048E-CD1D653F5DF5}"/>
                </a:ext>
              </a:extLst>
            </p:cNvPr>
            <p:cNvSpPr>
              <a:spLocks noChangeAspect="1"/>
            </p:cNvSpPr>
            <p:nvPr/>
          </p:nvSpPr>
          <p:spPr>
            <a:xfrm>
              <a:off x="259108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0" name="Ovale 139">
              <a:extLst>
                <a:ext uri="{FF2B5EF4-FFF2-40B4-BE49-F238E27FC236}">
                  <a16:creationId xmlns:a16="http://schemas.microsoft.com/office/drawing/2014/main" id="{21A88126-B596-23BC-85D3-4E1E8066F3E6}"/>
                </a:ext>
              </a:extLst>
            </p:cNvPr>
            <p:cNvSpPr>
              <a:spLocks noChangeAspect="1"/>
            </p:cNvSpPr>
            <p:nvPr/>
          </p:nvSpPr>
          <p:spPr>
            <a:xfrm>
              <a:off x="265797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1" name="Ovale 140">
              <a:extLst>
                <a:ext uri="{FF2B5EF4-FFF2-40B4-BE49-F238E27FC236}">
                  <a16:creationId xmlns:a16="http://schemas.microsoft.com/office/drawing/2014/main" id="{DD9FA456-F2E4-3962-72A2-4E541E62101E}"/>
                </a:ext>
              </a:extLst>
            </p:cNvPr>
            <p:cNvSpPr>
              <a:spLocks noChangeAspect="1"/>
            </p:cNvSpPr>
            <p:nvPr/>
          </p:nvSpPr>
          <p:spPr>
            <a:xfrm>
              <a:off x="272485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2" name="Ovale 141">
              <a:extLst>
                <a:ext uri="{FF2B5EF4-FFF2-40B4-BE49-F238E27FC236}">
                  <a16:creationId xmlns:a16="http://schemas.microsoft.com/office/drawing/2014/main" id="{A22B0BAA-D945-ECC3-25AC-A39417B53B33}"/>
                </a:ext>
              </a:extLst>
            </p:cNvPr>
            <p:cNvSpPr>
              <a:spLocks noChangeAspect="1"/>
            </p:cNvSpPr>
            <p:nvPr/>
          </p:nvSpPr>
          <p:spPr>
            <a:xfrm>
              <a:off x="279173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3" name="Ovale 142">
              <a:extLst>
                <a:ext uri="{FF2B5EF4-FFF2-40B4-BE49-F238E27FC236}">
                  <a16:creationId xmlns:a16="http://schemas.microsoft.com/office/drawing/2014/main" id="{C9CC2358-45DF-7A3B-2D04-E3022C8AFB3E}"/>
                </a:ext>
              </a:extLst>
            </p:cNvPr>
            <p:cNvSpPr>
              <a:spLocks noChangeAspect="1"/>
            </p:cNvSpPr>
            <p:nvPr/>
          </p:nvSpPr>
          <p:spPr>
            <a:xfrm>
              <a:off x="285862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4" name="Ovale 143">
              <a:extLst>
                <a:ext uri="{FF2B5EF4-FFF2-40B4-BE49-F238E27FC236}">
                  <a16:creationId xmlns:a16="http://schemas.microsoft.com/office/drawing/2014/main" id="{C932AF3A-F73E-BF6C-82D1-69AE09A5FA2D}"/>
                </a:ext>
              </a:extLst>
            </p:cNvPr>
            <p:cNvSpPr>
              <a:spLocks noChangeAspect="1"/>
            </p:cNvSpPr>
            <p:nvPr/>
          </p:nvSpPr>
          <p:spPr>
            <a:xfrm>
              <a:off x="292550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5" name="Ovale 144">
              <a:extLst>
                <a:ext uri="{FF2B5EF4-FFF2-40B4-BE49-F238E27FC236}">
                  <a16:creationId xmlns:a16="http://schemas.microsoft.com/office/drawing/2014/main" id="{4A2610AE-2236-9262-BAE0-3708C595E7C7}"/>
                </a:ext>
              </a:extLst>
            </p:cNvPr>
            <p:cNvSpPr>
              <a:spLocks noChangeAspect="1"/>
            </p:cNvSpPr>
            <p:nvPr/>
          </p:nvSpPr>
          <p:spPr>
            <a:xfrm>
              <a:off x="299239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6" name="Ovale 145">
              <a:extLst>
                <a:ext uri="{FF2B5EF4-FFF2-40B4-BE49-F238E27FC236}">
                  <a16:creationId xmlns:a16="http://schemas.microsoft.com/office/drawing/2014/main" id="{1DD6D7A9-1C68-3956-B2D5-70DE45B9B7DC}"/>
                </a:ext>
              </a:extLst>
            </p:cNvPr>
            <p:cNvSpPr>
              <a:spLocks noChangeAspect="1"/>
            </p:cNvSpPr>
            <p:nvPr/>
          </p:nvSpPr>
          <p:spPr>
            <a:xfrm>
              <a:off x="305927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7" name="Ovale 146">
              <a:extLst>
                <a:ext uri="{FF2B5EF4-FFF2-40B4-BE49-F238E27FC236}">
                  <a16:creationId xmlns:a16="http://schemas.microsoft.com/office/drawing/2014/main" id="{B3B29DD6-8F30-A0C0-BF3A-07BB9FF32064}"/>
                </a:ext>
              </a:extLst>
            </p:cNvPr>
            <p:cNvSpPr>
              <a:spLocks noChangeAspect="1"/>
            </p:cNvSpPr>
            <p:nvPr/>
          </p:nvSpPr>
          <p:spPr>
            <a:xfrm>
              <a:off x="312615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8" name="Ovale 147">
              <a:extLst>
                <a:ext uri="{FF2B5EF4-FFF2-40B4-BE49-F238E27FC236}">
                  <a16:creationId xmlns:a16="http://schemas.microsoft.com/office/drawing/2014/main" id="{D5F47A81-0550-7117-281F-98EEEC414940}"/>
                </a:ext>
              </a:extLst>
            </p:cNvPr>
            <p:cNvSpPr>
              <a:spLocks noChangeAspect="1"/>
            </p:cNvSpPr>
            <p:nvPr/>
          </p:nvSpPr>
          <p:spPr>
            <a:xfrm>
              <a:off x="319304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49" name="Ovale 148">
              <a:extLst>
                <a:ext uri="{FF2B5EF4-FFF2-40B4-BE49-F238E27FC236}">
                  <a16:creationId xmlns:a16="http://schemas.microsoft.com/office/drawing/2014/main" id="{AA36B49C-A244-6F52-AF77-BB5BC7A44F58}"/>
                </a:ext>
              </a:extLst>
            </p:cNvPr>
            <p:cNvSpPr>
              <a:spLocks noChangeAspect="1"/>
            </p:cNvSpPr>
            <p:nvPr/>
          </p:nvSpPr>
          <p:spPr>
            <a:xfrm>
              <a:off x="325992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0" name="Ovale 149">
              <a:extLst>
                <a:ext uri="{FF2B5EF4-FFF2-40B4-BE49-F238E27FC236}">
                  <a16:creationId xmlns:a16="http://schemas.microsoft.com/office/drawing/2014/main" id="{1FE242EF-C4F9-3611-85B5-6B678F89E891}"/>
                </a:ext>
              </a:extLst>
            </p:cNvPr>
            <p:cNvSpPr>
              <a:spLocks noChangeAspect="1"/>
            </p:cNvSpPr>
            <p:nvPr/>
          </p:nvSpPr>
          <p:spPr>
            <a:xfrm>
              <a:off x="332681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1" name="Ovale 150">
              <a:extLst>
                <a:ext uri="{FF2B5EF4-FFF2-40B4-BE49-F238E27FC236}">
                  <a16:creationId xmlns:a16="http://schemas.microsoft.com/office/drawing/2014/main" id="{7CA3C18B-3E0D-6FC1-F826-F26A2E1F8081}"/>
                </a:ext>
              </a:extLst>
            </p:cNvPr>
            <p:cNvSpPr>
              <a:spLocks noChangeAspect="1"/>
            </p:cNvSpPr>
            <p:nvPr/>
          </p:nvSpPr>
          <p:spPr>
            <a:xfrm>
              <a:off x="339369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2" name="Ovale 151">
              <a:extLst>
                <a:ext uri="{FF2B5EF4-FFF2-40B4-BE49-F238E27FC236}">
                  <a16:creationId xmlns:a16="http://schemas.microsoft.com/office/drawing/2014/main" id="{C5A2C072-1390-4F27-0C5F-0FF70A460A81}"/>
                </a:ext>
              </a:extLst>
            </p:cNvPr>
            <p:cNvSpPr>
              <a:spLocks noChangeAspect="1"/>
            </p:cNvSpPr>
            <p:nvPr/>
          </p:nvSpPr>
          <p:spPr>
            <a:xfrm>
              <a:off x="346057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3" name="Ovale 152">
              <a:extLst>
                <a:ext uri="{FF2B5EF4-FFF2-40B4-BE49-F238E27FC236}">
                  <a16:creationId xmlns:a16="http://schemas.microsoft.com/office/drawing/2014/main" id="{DD3B10B7-235B-601A-E1E9-718E509CFE05}"/>
                </a:ext>
              </a:extLst>
            </p:cNvPr>
            <p:cNvSpPr>
              <a:spLocks noChangeAspect="1"/>
            </p:cNvSpPr>
            <p:nvPr/>
          </p:nvSpPr>
          <p:spPr>
            <a:xfrm>
              <a:off x="352746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4" name="Ovale 153">
              <a:extLst>
                <a:ext uri="{FF2B5EF4-FFF2-40B4-BE49-F238E27FC236}">
                  <a16:creationId xmlns:a16="http://schemas.microsoft.com/office/drawing/2014/main" id="{21008210-4979-8BB1-C6F7-27CDA8D19DB2}"/>
                </a:ext>
              </a:extLst>
            </p:cNvPr>
            <p:cNvSpPr>
              <a:spLocks noChangeAspect="1"/>
            </p:cNvSpPr>
            <p:nvPr/>
          </p:nvSpPr>
          <p:spPr>
            <a:xfrm>
              <a:off x="359434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5" name="Ovale 154">
              <a:extLst>
                <a:ext uri="{FF2B5EF4-FFF2-40B4-BE49-F238E27FC236}">
                  <a16:creationId xmlns:a16="http://schemas.microsoft.com/office/drawing/2014/main" id="{05DA0F3C-E3C5-467B-20A5-35B1A734E052}"/>
                </a:ext>
              </a:extLst>
            </p:cNvPr>
            <p:cNvSpPr>
              <a:spLocks noChangeAspect="1"/>
            </p:cNvSpPr>
            <p:nvPr/>
          </p:nvSpPr>
          <p:spPr>
            <a:xfrm>
              <a:off x="366123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6" name="Ovale 155">
              <a:extLst>
                <a:ext uri="{FF2B5EF4-FFF2-40B4-BE49-F238E27FC236}">
                  <a16:creationId xmlns:a16="http://schemas.microsoft.com/office/drawing/2014/main" id="{5EDB39FC-3708-6B63-EA24-E407F06D0E14}"/>
                </a:ext>
              </a:extLst>
            </p:cNvPr>
            <p:cNvSpPr>
              <a:spLocks noChangeAspect="1"/>
            </p:cNvSpPr>
            <p:nvPr/>
          </p:nvSpPr>
          <p:spPr>
            <a:xfrm>
              <a:off x="372811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7" name="Ovale 156">
              <a:extLst>
                <a:ext uri="{FF2B5EF4-FFF2-40B4-BE49-F238E27FC236}">
                  <a16:creationId xmlns:a16="http://schemas.microsoft.com/office/drawing/2014/main" id="{8019FFC5-2E0A-B43A-20B7-08245A7F2DB8}"/>
                </a:ext>
              </a:extLst>
            </p:cNvPr>
            <p:cNvSpPr>
              <a:spLocks noChangeAspect="1"/>
            </p:cNvSpPr>
            <p:nvPr/>
          </p:nvSpPr>
          <p:spPr>
            <a:xfrm>
              <a:off x="379499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8" name="Ovale 157">
              <a:extLst>
                <a:ext uri="{FF2B5EF4-FFF2-40B4-BE49-F238E27FC236}">
                  <a16:creationId xmlns:a16="http://schemas.microsoft.com/office/drawing/2014/main" id="{200EB27E-B7B2-EEC9-E767-B775A4F9D8B2}"/>
                </a:ext>
              </a:extLst>
            </p:cNvPr>
            <p:cNvSpPr>
              <a:spLocks noChangeAspect="1"/>
            </p:cNvSpPr>
            <p:nvPr/>
          </p:nvSpPr>
          <p:spPr>
            <a:xfrm>
              <a:off x="386188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59" name="Ovale 158">
              <a:extLst>
                <a:ext uri="{FF2B5EF4-FFF2-40B4-BE49-F238E27FC236}">
                  <a16:creationId xmlns:a16="http://schemas.microsoft.com/office/drawing/2014/main" id="{197515D7-D630-5ACB-8D9E-62DA200D46F3}"/>
                </a:ext>
              </a:extLst>
            </p:cNvPr>
            <p:cNvSpPr>
              <a:spLocks noChangeAspect="1"/>
            </p:cNvSpPr>
            <p:nvPr/>
          </p:nvSpPr>
          <p:spPr>
            <a:xfrm>
              <a:off x="392876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0" name="Ovale 159">
              <a:extLst>
                <a:ext uri="{FF2B5EF4-FFF2-40B4-BE49-F238E27FC236}">
                  <a16:creationId xmlns:a16="http://schemas.microsoft.com/office/drawing/2014/main" id="{03B16C53-BEB6-D07A-20CB-D3F0FF79C64A}"/>
                </a:ext>
              </a:extLst>
            </p:cNvPr>
            <p:cNvSpPr>
              <a:spLocks noChangeAspect="1"/>
            </p:cNvSpPr>
            <p:nvPr/>
          </p:nvSpPr>
          <p:spPr>
            <a:xfrm>
              <a:off x="399565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1" name="Ovale 160">
              <a:extLst>
                <a:ext uri="{FF2B5EF4-FFF2-40B4-BE49-F238E27FC236}">
                  <a16:creationId xmlns:a16="http://schemas.microsoft.com/office/drawing/2014/main" id="{9DC581ED-9245-CEF1-7E52-88BF5F7C34EF}"/>
                </a:ext>
              </a:extLst>
            </p:cNvPr>
            <p:cNvSpPr>
              <a:spLocks noChangeAspect="1"/>
            </p:cNvSpPr>
            <p:nvPr/>
          </p:nvSpPr>
          <p:spPr>
            <a:xfrm>
              <a:off x="406253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2" name="Ovale 161">
              <a:extLst>
                <a:ext uri="{FF2B5EF4-FFF2-40B4-BE49-F238E27FC236}">
                  <a16:creationId xmlns:a16="http://schemas.microsoft.com/office/drawing/2014/main" id="{FF7CB3D1-67C0-1D49-E3A7-DA5363277E88}"/>
                </a:ext>
              </a:extLst>
            </p:cNvPr>
            <p:cNvSpPr>
              <a:spLocks noChangeAspect="1"/>
            </p:cNvSpPr>
            <p:nvPr/>
          </p:nvSpPr>
          <p:spPr>
            <a:xfrm>
              <a:off x="412941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3" name="Ovale 162">
              <a:extLst>
                <a:ext uri="{FF2B5EF4-FFF2-40B4-BE49-F238E27FC236}">
                  <a16:creationId xmlns:a16="http://schemas.microsoft.com/office/drawing/2014/main" id="{56E92F8A-235C-9ADA-5821-CCB13840A283}"/>
                </a:ext>
              </a:extLst>
            </p:cNvPr>
            <p:cNvSpPr>
              <a:spLocks noChangeAspect="1"/>
            </p:cNvSpPr>
            <p:nvPr/>
          </p:nvSpPr>
          <p:spPr>
            <a:xfrm>
              <a:off x="419630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4" name="Ovale 163">
              <a:extLst>
                <a:ext uri="{FF2B5EF4-FFF2-40B4-BE49-F238E27FC236}">
                  <a16:creationId xmlns:a16="http://schemas.microsoft.com/office/drawing/2014/main" id="{DC0F54DB-B13B-2338-C8BA-278A480155AF}"/>
                </a:ext>
              </a:extLst>
            </p:cNvPr>
            <p:cNvSpPr>
              <a:spLocks noChangeAspect="1"/>
            </p:cNvSpPr>
            <p:nvPr/>
          </p:nvSpPr>
          <p:spPr>
            <a:xfrm>
              <a:off x="426318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5" name="Ovale 164">
              <a:extLst>
                <a:ext uri="{FF2B5EF4-FFF2-40B4-BE49-F238E27FC236}">
                  <a16:creationId xmlns:a16="http://schemas.microsoft.com/office/drawing/2014/main" id="{865FF4DB-01AC-940B-3317-3F6C7840D680}"/>
                </a:ext>
              </a:extLst>
            </p:cNvPr>
            <p:cNvSpPr>
              <a:spLocks noChangeAspect="1"/>
            </p:cNvSpPr>
            <p:nvPr/>
          </p:nvSpPr>
          <p:spPr>
            <a:xfrm>
              <a:off x="433007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6" name="Ovale 165">
              <a:extLst>
                <a:ext uri="{FF2B5EF4-FFF2-40B4-BE49-F238E27FC236}">
                  <a16:creationId xmlns:a16="http://schemas.microsoft.com/office/drawing/2014/main" id="{A7763494-DC20-08EE-2509-303E66AA88C7}"/>
                </a:ext>
              </a:extLst>
            </p:cNvPr>
            <p:cNvSpPr>
              <a:spLocks noChangeAspect="1"/>
            </p:cNvSpPr>
            <p:nvPr/>
          </p:nvSpPr>
          <p:spPr>
            <a:xfrm>
              <a:off x="439695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7" name="Ovale 166">
              <a:extLst>
                <a:ext uri="{FF2B5EF4-FFF2-40B4-BE49-F238E27FC236}">
                  <a16:creationId xmlns:a16="http://schemas.microsoft.com/office/drawing/2014/main" id="{A867300E-BBAF-D168-A8D9-CAFFC2AD9289}"/>
                </a:ext>
              </a:extLst>
            </p:cNvPr>
            <p:cNvSpPr>
              <a:spLocks noChangeAspect="1"/>
            </p:cNvSpPr>
            <p:nvPr/>
          </p:nvSpPr>
          <p:spPr>
            <a:xfrm>
              <a:off x="446383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8" name="Ovale 167">
              <a:extLst>
                <a:ext uri="{FF2B5EF4-FFF2-40B4-BE49-F238E27FC236}">
                  <a16:creationId xmlns:a16="http://schemas.microsoft.com/office/drawing/2014/main" id="{A22E1B72-EFC8-35D2-A566-A706A8D97B19}"/>
                </a:ext>
              </a:extLst>
            </p:cNvPr>
            <p:cNvSpPr>
              <a:spLocks noChangeAspect="1"/>
            </p:cNvSpPr>
            <p:nvPr/>
          </p:nvSpPr>
          <p:spPr>
            <a:xfrm>
              <a:off x="453072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69" name="Ovale 168">
              <a:extLst>
                <a:ext uri="{FF2B5EF4-FFF2-40B4-BE49-F238E27FC236}">
                  <a16:creationId xmlns:a16="http://schemas.microsoft.com/office/drawing/2014/main" id="{A3BB6770-F729-5C9B-7063-B47A75519324}"/>
                </a:ext>
              </a:extLst>
            </p:cNvPr>
            <p:cNvSpPr>
              <a:spLocks noChangeAspect="1"/>
            </p:cNvSpPr>
            <p:nvPr/>
          </p:nvSpPr>
          <p:spPr>
            <a:xfrm>
              <a:off x="459760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0" name="Ovale 169">
              <a:extLst>
                <a:ext uri="{FF2B5EF4-FFF2-40B4-BE49-F238E27FC236}">
                  <a16:creationId xmlns:a16="http://schemas.microsoft.com/office/drawing/2014/main" id="{E0D63499-2ACA-6003-111B-1F6CEA17DF03}"/>
                </a:ext>
              </a:extLst>
            </p:cNvPr>
            <p:cNvSpPr>
              <a:spLocks noChangeAspect="1"/>
            </p:cNvSpPr>
            <p:nvPr/>
          </p:nvSpPr>
          <p:spPr>
            <a:xfrm>
              <a:off x="466449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1" name="Ovale 170">
              <a:extLst>
                <a:ext uri="{FF2B5EF4-FFF2-40B4-BE49-F238E27FC236}">
                  <a16:creationId xmlns:a16="http://schemas.microsoft.com/office/drawing/2014/main" id="{4D16E573-B336-D272-3B94-1961675214F8}"/>
                </a:ext>
              </a:extLst>
            </p:cNvPr>
            <p:cNvSpPr>
              <a:spLocks noChangeAspect="1"/>
            </p:cNvSpPr>
            <p:nvPr/>
          </p:nvSpPr>
          <p:spPr>
            <a:xfrm>
              <a:off x="473137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2" name="Ovale 171">
              <a:extLst>
                <a:ext uri="{FF2B5EF4-FFF2-40B4-BE49-F238E27FC236}">
                  <a16:creationId xmlns:a16="http://schemas.microsoft.com/office/drawing/2014/main" id="{0B33EB0A-DA58-7FC6-3AC5-6A90FC37130C}"/>
                </a:ext>
              </a:extLst>
            </p:cNvPr>
            <p:cNvSpPr>
              <a:spLocks noChangeAspect="1"/>
            </p:cNvSpPr>
            <p:nvPr/>
          </p:nvSpPr>
          <p:spPr>
            <a:xfrm>
              <a:off x="479825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3" name="Ovale 172">
              <a:extLst>
                <a:ext uri="{FF2B5EF4-FFF2-40B4-BE49-F238E27FC236}">
                  <a16:creationId xmlns:a16="http://schemas.microsoft.com/office/drawing/2014/main" id="{833ADC95-DB6E-4FEB-E178-940FDC63809A}"/>
                </a:ext>
              </a:extLst>
            </p:cNvPr>
            <p:cNvSpPr>
              <a:spLocks noChangeAspect="1"/>
            </p:cNvSpPr>
            <p:nvPr/>
          </p:nvSpPr>
          <p:spPr>
            <a:xfrm>
              <a:off x="486514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4" name="Ovale 173">
              <a:extLst>
                <a:ext uri="{FF2B5EF4-FFF2-40B4-BE49-F238E27FC236}">
                  <a16:creationId xmlns:a16="http://schemas.microsoft.com/office/drawing/2014/main" id="{1BFC0DEA-BB6F-821F-B930-2324B8183F7A}"/>
                </a:ext>
              </a:extLst>
            </p:cNvPr>
            <p:cNvSpPr>
              <a:spLocks noChangeAspect="1"/>
            </p:cNvSpPr>
            <p:nvPr/>
          </p:nvSpPr>
          <p:spPr>
            <a:xfrm>
              <a:off x="493202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5" name="Ovale 174">
              <a:extLst>
                <a:ext uri="{FF2B5EF4-FFF2-40B4-BE49-F238E27FC236}">
                  <a16:creationId xmlns:a16="http://schemas.microsoft.com/office/drawing/2014/main" id="{05341266-4758-F04B-0BA0-E5E43253477C}"/>
                </a:ext>
              </a:extLst>
            </p:cNvPr>
            <p:cNvSpPr>
              <a:spLocks noChangeAspect="1"/>
            </p:cNvSpPr>
            <p:nvPr/>
          </p:nvSpPr>
          <p:spPr>
            <a:xfrm>
              <a:off x="499891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6" name="Ovale 175">
              <a:extLst>
                <a:ext uri="{FF2B5EF4-FFF2-40B4-BE49-F238E27FC236}">
                  <a16:creationId xmlns:a16="http://schemas.microsoft.com/office/drawing/2014/main" id="{5343AA55-E740-EAF4-3383-C5A0CC3D6175}"/>
                </a:ext>
              </a:extLst>
            </p:cNvPr>
            <p:cNvSpPr>
              <a:spLocks noChangeAspect="1"/>
            </p:cNvSpPr>
            <p:nvPr/>
          </p:nvSpPr>
          <p:spPr>
            <a:xfrm>
              <a:off x="506579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7" name="Ovale 176">
              <a:extLst>
                <a:ext uri="{FF2B5EF4-FFF2-40B4-BE49-F238E27FC236}">
                  <a16:creationId xmlns:a16="http://schemas.microsoft.com/office/drawing/2014/main" id="{F17B65E1-4EF0-E292-2E73-91515A2EA265}"/>
                </a:ext>
              </a:extLst>
            </p:cNvPr>
            <p:cNvSpPr>
              <a:spLocks noChangeAspect="1"/>
            </p:cNvSpPr>
            <p:nvPr/>
          </p:nvSpPr>
          <p:spPr>
            <a:xfrm>
              <a:off x="513267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8" name="Ovale 177">
              <a:extLst>
                <a:ext uri="{FF2B5EF4-FFF2-40B4-BE49-F238E27FC236}">
                  <a16:creationId xmlns:a16="http://schemas.microsoft.com/office/drawing/2014/main" id="{8172F926-EB7A-22C7-C7DC-D87FFE1004A7}"/>
                </a:ext>
              </a:extLst>
            </p:cNvPr>
            <p:cNvSpPr>
              <a:spLocks noChangeAspect="1"/>
            </p:cNvSpPr>
            <p:nvPr/>
          </p:nvSpPr>
          <p:spPr>
            <a:xfrm>
              <a:off x="519956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79" name="Ovale 178">
              <a:extLst>
                <a:ext uri="{FF2B5EF4-FFF2-40B4-BE49-F238E27FC236}">
                  <a16:creationId xmlns:a16="http://schemas.microsoft.com/office/drawing/2014/main" id="{F482925A-EA96-2DE5-7EA0-5A0D4BC39342}"/>
                </a:ext>
              </a:extLst>
            </p:cNvPr>
            <p:cNvSpPr>
              <a:spLocks noChangeAspect="1"/>
            </p:cNvSpPr>
            <p:nvPr/>
          </p:nvSpPr>
          <p:spPr>
            <a:xfrm>
              <a:off x="526644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0" name="Ovale 179">
              <a:extLst>
                <a:ext uri="{FF2B5EF4-FFF2-40B4-BE49-F238E27FC236}">
                  <a16:creationId xmlns:a16="http://schemas.microsoft.com/office/drawing/2014/main" id="{D4B35C0A-D104-7B5D-5E0E-72DA48C3EE9C}"/>
                </a:ext>
              </a:extLst>
            </p:cNvPr>
            <p:cNvSpPr>
              <a:spLocks noChangeAspect="1"/>
            </p:cNvSpPr>
            <p:nvPr/>
          </p:nvSpPr>
          <p:spPr>
            <a:xfrm>
              <a:off x="533333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1" name="Ovale 180">
              <a:extLst>
                <a:ext uri="{FF2B5EF4-FFF2-40B4-BE49-F238E27FC236}">
                  <a16:creationId xmlns:a16="http://schemas.microsoft.com/office/drawing/2014/main" id="{D8B9C1D9-FEB8-5888-4C8E-0F81E2633D83}"/>
                </a:ext>
              </a:extLst>
            </p:cNvPr>
            <p:cNvSpPr>
              <a:spLocks noChangeAspect="1"/>
            </p:cNvSpPr>
            <p:nvPr/>
          </p:nvSpPr>
          <p:spPr>
            <a:xfrm>
              <a:off x="540021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2" name="Ovale 181">
              <a:extLst>
                <a:ext uri="{FF2B5EF4-FFF2-40B4-BE49-F238E27FC236}">
                  <a16:creationId xmlns:a16="http://schemas.microsoft.com/office/drawing/2014/main" id="{703AAAFB-5A2A-B3C8-03BA-7D88ABF2A68F}"/>
                </a:ext>
              </a:extLst>
            </p:cNvPr>
            <p:cNvSpPr>
              <a:spLocks noChangeAspect="1"/>
            </p:cNvSpPr>
            <p:nvPr/>
          </p:nvSpPr>
          <p:spPr>
            <a:xfrm>
              <a:off x="546709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3" name="Ovale 182">
              <a:extLst>
                <a:ext uri="{FF2B5EF4-FFF2-40B4-BE49-F238E27FC236}">
                  <a16:creationId xmlns:a16="http://schemas.microsoft.com/office/drawing/2014/main" id="{68A81424-6179-0200-4856-6D2994C3D73E}"/>
                </a:ext>
              </a:extLst>
            </p:cNvPr>
            <p:cNvSpPr>
              <a:spLocks noChangeAspect="1"/>
            </p:cNvSpPr>
            <p:nvPr/>
          </p:nvSpPr>
          <p:spPr>
            <a:xfrm>
              <a:off x="553398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4" name="Ovale 183">
              <a:extLst>
                <a:ext uri="{FF2B5EF4-FFF2-40B4-BE49-F238E27FC236}">
                  <a16:creationId xmlns:a16="http://schemas.microsoft.com/office/drawing/2014/main" id="{5BAE0532-9FB1-1FF1-D4BC-81DC70DD6168}"/>
                </a:ext>
              </a:extLst>
            </p:cNvPr>
            <p:cNvSpPr>
              <a:spLocks noChangeAspect="1"/>
            </p:cNvSpPr>
            <p:nvPr/>
          </p:nvSpPr>
          <p:spPr>
            <a:xfrm>
              <a:off x="560086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5" name="Ovale 184">
              <a:extLst>
                <a:ext uri="{FF2B5EF4-FFF2-40B4-BE49-F238E27FC236}">
                  <a16:creationId xmlns:a16="http://schemas.microsoft.com/office/drawing/2014/main" id="{76171EFC-3F9B-4BE7-2767-512CA0CB9BA2}"/>
                </a:ext>
              </a:extLst>
            </p:cNvPr>
            <p:cNvSpPr>
              <a:spLocks noChangeAspect="1"/>
            </p:cNvSpPr>
            <p:nvPr/>
          </p:nvSpPr>
          <p:spPr>
            <a:xfrm>
              <a:off x="566775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6" name="Ovale 185">
              <a:extLst>
                <a:ext uri="{FF2B5EF4-FFF2-40B4-BE49-F238E27FC236}">
                  <a16:creationId xmlns:a16="http://schemas.microsoft.com/office/drawing/2014/main" id="{DB6744B3-56FF-7B48-2086-FC7508B307EA}"/>
                </a:ext>
              </a:extLst>
            </p:cNvPr>
            <p:cNvSpPr>
              <a:spLocks noChangeAspect="1"/>
            </p:cNvSpPr>
            <p:nvPr/>
          </p:nvSpPr>
          <p:spPr>
            <a:xfrm>
              <a:off x="573463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7" name="Ovale 186">
              <a:extLst>
                <a:ext uri="{FF2B5EF4-FFF2-40B4-BE49-F238E27FC236}">
                  <a16:creationId xmlns:a16="http://schemas.microsoft.com/office/drawing/2014/main" id="{ED0D3BC5-4E4E-5087-D5AA-7AAA542FDAC2}"/>
                </a:ext>
              </a:extLst>
            </p:cNvPr>
            <p:cNvSpPr>
              <a:spLocks noChangeAspect="1"/>
            </p:cNvSpPr>
            <p:nvPr/>
          </p:nvSpPr>
          <p:spPr>
            <a:xfrm>
              <a:off x="580151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8" name="Ovale 187">
              <a:extLst>
                <a:ext uri="{FF2B5EF4-FFF2-40B4-BE49-F238E27FC236}">
                  <a16:creationId xmlns:a16="http://schemas.microsoft.com/office/drawing/2014/main" id="{BA36D106-77D9-0336-94B6-54DB1EDEC192}"/>
                </a:ext>
              </a:extLst>
            </p:cNvPr>
            <p:cNvSpPr>
              <a:spLocks noChangeAspect="1"/>
            </p:cNvSpPr>
            <p:nvPr/>
          </p:nvSpPr>
          <p:spPr>
            <a:xfrm>
              <a:off x="586840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89" name="Ovale 188">
              <a:extLst>
                <a:ext uri="{FF2B5EF4-FFF2-40B4-BE49-F238E27FC236}">
                  <a16:creationId xmlns:a16="http://schemas.microsoft.com/office/drawing/2014/main" id="{FC125AFC-25AF-7B0C-82D2-7536B8CC078D}"/>
                </a:ext>
              </a:extLst>
            </p:cNvPr>
            <p:cNvSpPr>
              <a:spLocks noChangeAspect="1"/>
            </p:cNvSpPr>
            <p:nvPr/>
          </p:nvSpPr>
          <p:spPr>
            <a:xfrm>
              <a:off x="593528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0" name="Ovale 189">
              <a:extLst>
                <a:ext uri="{FF2B5EF4-FFF2-40B4-BE49-F238E27FC236}">
                  <a16:creationId xmlns:a16="http://schemas.microsoft.com/office/drawing/2014/main" id="{7B65B606-76EA-C02B-7A4D-B30935247A6F}"/>
                </a:ext>
              </a:extLst>
            </p:cNvPr>
            <p:cNvSpPr>
              <a:spLocks noChangeAspect="1"/>
            </p:cNvSpPr>
            <p:nvPr/>
          </p:nvSpPr>
          <p:spPr>
            <a:xfrm>
              <a:off x="600217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1" name="Ovale 190">
              <a:extLst>
                <a:ext uri="{FF2B5EF4-FFF2-40B4-BE49-F238E27FC236}">
                  <a16:creationId xmlns:a16="http://schemas.microsoft.com/office/drawing/2014/main" id="{B5A833D3-8A76-6BF6-7857-23600A3CE0C2}"/>
                </a:ext>
              </a:extLst>
            </p:cNvPr>
            <p:cNvSpPr>
              <a:spLocks noChangeAspect="1"/>
            </p:cNvSpPr>
            <p:nvPr/>
          </p:nvSpPr>
          <p:spPr>
            <a:xfrm>
              <a:off x="606905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2" name="Ovale 191">
              <a:extLst>
                <a:ext uri="{FF2B5EF4-FFF2-40B4-BE49-F238E27FC236}">
                  <a16:creationId xmlns:a16="http://schemas.microsoft.com/office/drawing/2014/main" id="{34036728-560A-B75A-E18B-BCFE46E3240A}"/>
                </a:ext>
              </a:extLst>
            </p:cNvPr>
            <p:cNvSpPr>
              <a:spLocks noChangeAspect="1"/>
            </p:cNvSpPr>
            <p:nvPr/>
          </p:nvSpPr>
          <p:spPr>
            <a:xfrm>
              <a:off x="613593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3" name="Ovale 192">
              <a:extLst>
                <a:ext uri="{FF2B5EF4-FFF2-40B4-BE49-F238E27FC236}">
                  <a16:creationId xmlns:a16="http://schemas.microsoft.com/office/drawing/2014/main" id="{DAE19BBF-488D-9C97-35BC-7940B648CB50}"/>
                </a:ext>
              </a:extLst>
            </p:cNvPr>
            <p:cNvSpPr>
              <a:spLocks noChangeAspect="1"/>
            </p:cNvSpPr>
            <p:nvPr/>
          </p:nvSpPr>
          <p:spPr>
            <a:xfrm>
              <a:off x="620282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4" name="Ovale 193">
              <a:extLst>
                <a:ext uri="{FF2B5EF4-FFF2-40B4-BE49-F238E27FC236}">
                  <a16:creationId xmlns:a16="http://schemas.microsoft.com/office/drawing/2014/main" id="{D159E50A-0495-99F2-4F59-769D951A518D}"/>
                </a:ext>
              </a:extLst>
            </p:cNvPr>
            <p:cNvSpPr>
              <a:spLocks noChangeAspect="1"/>
            </p:cNvSpPr>
            <p:nvPr/>
          </p:nvSpPr>
          <p:spPr>
            <a:xfrm>
              <a:off x="626970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5" name="Ovale 194">
              <a:extLst>
                <a:ext uri="{FF2B5EF4-FFF2-40B4-BE49-F238E27FC236}">
                  <a16:creationId xmlns:a16="http://schemas.microsoft.com/office/drawing/2014/main" id="{464E7E67-4664-7E2D-B85E-D32FCC991D93}"/>
                </a:ext>
              </a:extLst>
            </p:cNvPr>
            <p:cNvSpPr>
              <a:spLocks noChangeAspect="1"/>
            </p:cNvSpPr>
            <p:nvPr/>
          </p:nvSpPr>
          <p:spPr>
            <a:xfrm>
              <a:off x="633659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6" name="Ovale 195">
              <a:extLst>
                <a:ext uri="{FF2B5EF4-FFF2-40B4-BE49-F238E27FC236}">
                  <a16:creationId xmlns:a16="http://schemas.microsoft.com/office/drawing/2014/main" id="{9A8BC980-2CFF-8297-7C1F-CC64AD194272}"/>
                </a:ext>
              </a:extLst>
            </p:cNvPr>
            <p:cNvSpPr>
              <a:spLocks noChangeAspect="1"/>
            </p:cNvSpPr>
            <p:nvPr/>
          </p:nvSpPr>
          <p:spPr>
            <a:xfrm>
              <a:off x="640347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7" name="Ovale 196">
              <a:extLst>
                <a:ext uri="{FF2B5EF4-FFF2-40B4-BE49-F238E27FC236}">
                  <a16:creationId xmlns:a16="http://schemas.microsoft.com/office/drawing/2014/main" id="{6192C65A-76BC-94CB-E823-9AE064245027}"/>
                </a:ext>
              </a:extLst>
            </p:cNvPr>
            <p:cNvSpPr>
              <a:spLocks noChangeAspect="1"/>
            </p:cNvSpPr>
            <p:nvPr/>
          </p:nvSpPr>
          <p:spPr>
            <a:xfrm>
              <a:off x="647035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8" name="Ovale 197">
              <a:extLst>
                <a:ext uri="{FF2B5EF4-FFF2-40B4-BE49-F238E27FC236}">
                  <a16:creationId xmlns:a16="http://schemas.microsoft.com/office/drawing/2014/main" id="{C25CEF97-A27A-2897-32C3-9016B9C8A213}"/>
                </a:ext>
              </a:extLst>
            </p:cNvPr>
            <p:cNvSpPr>
              <a:spLocks noChangeAspect="1"/>
            </p:cNvSpPr>
            <p:nvPr/>
          </p:nvSpPr>
          <p:spPr>
            <a:xfrm>
              <a:off x="653724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199" name="Ovale 198">
              <a:extLst>
                <a:ext uri="{FF2B5EF4-FFF2-40B4-BE49-F238E27FC236}">
                  <a16:creationId xmlns:a16="http://schemas.microsoft.com/office/drawing/2014/main" id="{E6902DA2-9A2D-10E6-448A-464503F13C44}"/>
                </a:ext>
              </a:extLst>
            </p:cNvPr>
            <p:cNvSpPr>
              <a:spLocks noChangeAspect="1"/>
            </p:cNvSpPr>
            <p:nvPr/>
          </p:nvSpPr>
          <p:spPr>
            <a:xfrm>
              <a:off x="660412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0" name="Ovale 199">
              <a:extLst>
                <a:ext uri="{FF2B5EF4-FFF2-40B4-BE49-F238E27FC236}">
                  <a16:creationId xmlns:a16="http://schemas.microsoft.com/office/drawing/2014/main" id="{B0342EE1-2610-3AD1-650D-AAE048A1961A}"/>
                </a:ext>
              </a:extLst>
            </p:cNvPr>
            <p:cNvSpPr>
              <a:spLocks noChangeAspect="1"/>
            </p:cNvSpPr>
            <p:nvPr/>
          </p:nvSpPr>
          <p:spPr>
            <a:xfrm>
              <a:off x="667101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1" name="Ovale 200">
              <a:extLst>
                <a:ext uri="{FF2B5EF4-FFF2-40B4-BE49-F238E27FC236}">
                  <a16:creationId xmlns:a16="http://schemas.microsoft.com/office/drawing/2014/main" id="{F47B909D-DC7C-B17C-650D-BF498D7DE0C1}"/>
                </a:ext>
              </a:extLst>
            </p:cNvPr>
            <p:cNvSpPr>
              <a:spLocks noChangeAspect="1"/>
            </p:cNvSpPr>
            <p:nvPr/>
          </p:nvSpPr>
          <p:spPr>
            <a:xfrm>
              <a:off x="673789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2" name="Ovale 201">
              <a:extLst>
                <a:ext uri="{FF2B5EF4-FFF2-40B4-BE49-F238E27FC236}">
                  <a16:creationId xmlns:a16="http://schemas.microsoft.com/office/drawing/2014/main" id="{D2DC147F-98A1-4FB1-BBD0-AEAB0410015F}"/>
                </a:ext>
              </a:extLst>
            </p:cNvPr>
            <p:cNvSpPr>
              <a:spLocks noChangeAspect="1"/>
            </p:cNvSpPr>
            <p:nvPr/>
          </p:nvSpPr>
          <p:spPr>
            <a:xfrm>
              <a:off x="680477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3" name="Ovale 202">
              <a:extLst>
                <a:ext uri="{FF2B5EF4-FFF2-40B4-BE49-F238E27FC236}">
                  <a16:creationId xmlns:a16="http://schemas.microsoft.com/office/drawing/2014/main" id="{F107C1AC-D8F3-E0D0-3526-D48E3E4B6F12}"/>
                </a:ext>
              </a:extLst>
            </p:cNvPr>
            <p:cNvSpPr>
              <a:spLocks noChangeAspect="1"/>
            </p:cNvSpPr>
            <p:nvPr/>
          </p:nvSpPr>
          <p:spPr>
            <a:xfrm>
              <a:off x="687166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4" name="Ovale 203">
              <a:extLst>
                <a:ext uri="{FF2B5EF4-FFF2-40B4-BE49-F238E27FC236}">
                  <a16:creationId xmlns:a16="http://schemas.microsoft.com/office/drawing/2014/main" id="{9DA8CA3C-E2E8-9C33-30D4-E60B8FBFF421}"/>
                </a:ext>
              </a:extLst>
            </p:cNvPr>
            <p:cNvSpPr>
              <a:spLocks noChangeAspect="1"/>
            </p:cNvSpPr>
            <p:nvPr/>
          </p:nvSpPr>
          <p:spPr>
            <a:xfrm>
              <a:off x="693854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5" name="Ovale 204">
              <a:extLst>
                <a:ext uri="{FF2B5EF4-FFF2-40B4-BE49-F238E27FC236}">
                  <a16:creationId xmlns:a16="http://schemas.microsoft.com/office/drawing/2014/main" id="{D5F4AB40-A577-6028-C545-DD97EFA002C7}"/>
                </a:ext>
              </a:extLst>
            </p:cNvPr>
            <p:cNvSpPr>
              <a:spLocks noChangeAspect="1"/>
            </p:cNvSpPr>
            <p:nvPr/>
          </p:nvSpPr>
          <p:spPr>
            <a:xfrm>
              <a:off x="700543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6" name="Ovale 205">
              <a:extLst>
                <a:ext uri="{FF2B5EF4-FFF2-40B4-BE49-F238E27FC236}">
                  <a16:creationId xmlns:a16="http://schemas.microsoft.com/office/drawing/2014/main" id="{874A771C-188A-6692-BD64-CA55EE7610F7}"/>
                </a:ext>
              </a:extLst>
            </p:cNvPr>
            <p:cNvSpPr>
              <a:spLocks noChangeAspect="1"/>
            </p:cNvSpPr>
            <p:nvPr/>
          </p:nvSpPr>
          <p:spPr>
            <a:xfrm>
              <a:off x="707231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7" name="Ovale 206">
              <a:extLst>
                <a:ext uri="{FF2B5EF4-FFF2-40B4-BE49-F238E27FC236}">
                  <a16:creationId xmlns:a16="http://schemas.microsoft.com/office/drawing/2014/main" id="{0CE0CB75-E04C-F25A-B34A-B9FEF0ECE577}"/>
                </a:ext>
              </a:extLst>
            </p:cNvPr>
            <p:cNvSpPr>
              <a:spLocks noChangeAspect="1"/>
            </p:cNvSpPr>
            <p:nvPr/>
          </p:nvSpPr>
          <p:spPr>
            <a:xfrm>
              <a:off x="713919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8" name="Ovale 207">
              <a:extLst>
                <a:ext uri="{FF2B5EF4-FFF2-40B4-BE49-F238E27FC236}">
                  <a16:creationId xmlns:a16="http://schemas.microsoft.com/office/drawing/2014/main" id="{1BAEFBB1-B35B-F088-9BAE-AB97DBDE0413}"/>
                </a:ext>
              </a:extLst>
            </p:cNvPr>
            <p:cNvSpPr>
              <a:spLocks noChangeAspect="1"/>
            </p:cNvSpPr>
            <p:nvPr/>
          </p:nvSpPr>
          <p:spPr>
            <a:xfrm>
              <a:off x="720608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09" name="Ovale 208">
              <a:extLst>
                <a:ext uri="{FF2B5EF4-FFF2-40B4-BE49-F238E27FC236}">
                  <a16:creationId xmlns:a16="http://schemas.microsoft.com/office/drawing/2014/main" id="{20E804D0-4810-72D9-C5B7-6A1D53B45815}"/>
                </a:ext>
              </a:extLst>
            </p:cNvPr>
            <p:cNvSpPr>
              <a:spLocks noChangeAspect="1"/>
            </p:cNvSpPr>
            <p:nvPr/>
          </p:nvSpPr>
          <p:spPr>
            <a:xfrm>
              <a:off x="727296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0" name="Ovale 209">
              <a:extLst>
                <a:ext uri="{FF2B5EF4-FFF2-40B4-BE49-F238E27FC236}">
                  <a16:creationId xmlns:a16="http://schemas.microsoft.com/office/drawing/2014/main" id="{29B5BCC1-9235-BAC7-A20E-1E8695B3145C}"/>
                </a:ext>
              </a:extLst>
            </p:cNvPr>
            <p:cNvSpPr>
              <a:spLocks noChangeAspect="1"/>
            </p:cNvSpPr>
            <p:nvPr/>
          </p:nvSpPr>
          <p:spPr>
            <a:xfrm>
              <a:off x="733985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1" name="Ovale 210">
              <a:extLst>
                <a:ext uri="{FF2B5EF4-FFF2-40B4-BE49-F238E27FC236}">
                  <a16:creationId xmlns:a16="http://schemas.microsoft.com/office/drawing/2014/main" id="{92DB9BAA-A1E6-9D85-27FE-5572DE32CBE5}"/>
                </a:ext>
              </a:extLst>
            </p:cNvPr>
            <p:cNvSpPr>
              <a:spLocks noChangeAspect="1"/>
            </p:cNvSpPr>
            <p:nvPr/>
          </p:nvSpPr>
          <p:spPr>
            <a:xfrm>
              <a:off x="740673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2" name="Ovale 211">
              <a:extLst>
                <a:ext uri="{FF2B5EF4-FFF2-40B4-BE49-F238E27FC236}">
                  <a16:creationId xmlns:a16="http://schemas.microsoft.com/office/drawing/2014/main" id="{79AC8E7D-EF25-8E1D-28BB-779CDC744E9C}"/>
                </a:ext>
              </a:extLst>
            </p:cNvPr>
            <p:cNvSpPr>
              <a:spLocks noChangeAspect="1"/>
            </p:cNvSpPr>
            <p:nvPr/>
          </p:nvSpPr>
          <p:spPr>
            <a:xfrm>
              <a:off x="747361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3" name="Ovale 212">
              <a:extLst>
                <a:ext uri="{FF2B5EF4-FFF2-40B4-BE49-F238E27FC236}">
                  <a16:creationId xmlns:a16="http://schemas.microsoft.com/office/drawing/2014/main" id="{D1A6DC4E-CDFB-D09F-928C-9447CF1C30C0}"/>
                </a:ext>
              </a:extLst>
            </p:cNvPr>
            <p:cNvSpPr>
              <a:spLocks noChangeAspect="1"/>
            </p:cNvSpPr>
            <p:nvPr/>
          </p:nvSpPr>
          <p:spPr>
            <a:xfrm>
              <a:off x="7540503"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4" name="Ovale 213">
              <a:extLst>
                <a:ext uri="{FF2B5EF4-FFF2-40B4-BE49-F238E27FC236}">
                  <a16:creationId xmlns:a16="http://schemas.microsoft.com/office/drawing/2014/main" id="{E16245FD-8026-DA40-34EE-757C75FD4F18}"/>
                </a:ext>
              </a:extLst>
            </p:cNvPr>
            <p:cNvSpPr>
              <a:spLocks noChangeAspect="1"/>
            </p:cNvSpPr>
            <p:nvPr/>
          </p:nvSpPr>
          <p:spPr>
            <a:xfrm>
              <a:off x="7607387"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5" name="Ovale 214">
              <a:extLst>
                <a:ext uri="{FF2B5EF4-FFF2-40B4-BE49-F238E27FC236}">
                  <a16:creationId xmlns:a16="http://schemas.microsoft.com/office/drawing/2014/main" id="{93C07BDE-9B0F-1522-FDF6-CFF93671A646}"/>
                </a:ext>
              </a:extLst>
            </p:cNvPr>
            <p:cNvSpPr>
              <a:spLocks noChangeAspect="1"/>
            </p:cNvSpPr>
            <p:nvPr/>
          </p:nvSpPr>
          <p:spPr>
            <a:xfrm>
              <a:off x="7674271"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6" name="Ovale 215">
              <a:extLst>
                <a:ext uri="{FF2B5EF4-FFF2-40B4-BE49-F238E27FC236}">
                  <a16:creationId xmlns:a16="http://schemas.microsoft.com/office/drawing/2014/main" id="{034A89C5-42C9-C597-D02A-EDE7BD5BCA15}"/>
                </a:ext>
              </a:extLst>
            </p:cNvPr>
            <p:cNvSpPr>
              <a:spLocks noChangeAspect="1"/>
            </p:cNvSpPr>
            <p:nvPr/>
          </p:nvSpPr>
          <p:spPr>
            <a:xfrm>
              <a:off x="7741155"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7" name="Ovale 216">
              <a:extLst>
                <a:ext uri="{FF2B5EF4-FFF2-40B4-BE49-F238E27FC236}">
                  <a16:creationId xmlns:a16="http://schemas.microsoft.com/office/drawing/2014/main" id="{8CA060F5-6856-F7B0-CF4F-6C40A7039E1A}"/>
                </a:ext>
              </a:extLst>
            </p:cNvPr>
            <p:cNvSpPr>
              <a:spLocks noChangeAspect="1"/>
            </p:cNvSpPr>
            <p:nvPr/>
          </p:nvSpPr>
          <p:spPr>
            <a:xfrm>
              <a:off x="780803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sp>
          <p:nvSpPr>
            <p:cNvPr id="218" name="Ovale 217">
              <a:extLst>
                <a:ext uri="{FF2B5EF4-FFF2-40B4-BE49-F238E27FC236}">
                  <a16:creationId xmlns:a16="http://schemas.microsoft.com/office/drawing/2014/main" id="{BEF9A9DC-2141-62C4-F1B3-CC92CABE0C4B}"/>
                </a:ext>
              </a:extLst>
            </p:cNvPr>
            <p:cNvSpPr>
              <a:spLocks noChangeAspect="1"/>
            </p:cNvSpPr>
            <p:nvPr/>
          </p:nvSpPr>
          <p:spPr>
            <a:xfrm>
              <a:off x="7874939" y="992040"/>
              <a:ext cx="49591" cy="49592"/>
            </a:xfrm>
            <a:prstGeom prst="ellipse">
              <a:avLst/>
            </a:prstGeom>
            <a:grpFill/>
            <a:ln w="9525" cap="flat" cmpd="sng" algn="ctr">
              <a:solidFill>
                <a:schemeClr val="accent6">
                  <a:lumMod val="60000"/>
                  <a:lumOff val="4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44546A"/>
                </a:solidFill>
                <a:effectLst/>
                <a:uLnTx/>
                <a:uFillTx/>
                <a:latin typeface="Arial"/>
                <a:ea typeface="+mn-ea"/>
                <a:cs typeface="+mn-cs"/>
              </a:endParaRPr>
            </a:p>
          </p:txBody>
        </p:sp>
      </p:grpSp>
      <p:sp>
        <p:nvSpPr>
          <p:cNvPr id="219" name="Ovale 218">
            <a:extLst>
              <a:ext uri="{FF2B5EF4-FFF2-40B4-BE49-F238E27FC236}">
                <a16:creationId xmlns:a16="http://schemas.microsoft.com/office/drawing/2014/main" id="{C624A685-E09B-7DDD-667F-99381BB4272A}"/>
              </a:ext>
            </a:extLst>
          </p:cNvPr>
          <p:cNvSpPr/>
          <p:nvPr/>
        </p:nvSpPr>
        <p:spPr>
          <a:xfrm>
            <a:off x="2561680" y="1885950"/>
            <a:ext cx="867320" cy="67023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150" normalizeH="0" baseline="0" noProof="0" dirty="0">
                <a:ln>
                  <a:noFill/>
                </a:ln>
                <a:solidFill>
                  <a:schemeClr val="bg1"/>
                </a:solidFill>
                <a:effectLst/>
                <a:uLnTx/>
                <a:uFillTx/>
                <a:latin typeface="Arial"/>
                <a:ea typeface="+mn-ea"/>
                <a:cs typeface="Arial"/>
              </a:rPr>
              <a:t>EAR</a:t>
            </a:r>
          </a:p>
        </p:txBody>
      </p:sp>
      <p:sp>
        <p:nvSpPr>
          <p:cNvPr id="220" name="Ovale 219">
            <a:extLst>
              <a:ext uri="{FF2B5EF4-FFF2-40B4-BE49-F238E27FC236}">
                <a16:creationId xmlns:a16="http://schemas.microsoft.com/office/drawing/2014/main" id="{827EF37F-D9F6-B59B-3364-4AA6A3D405EC}"/>
              </a:ext>
            </a:extLst>
          </p:cNvPr>
          <p:cNvSpPr/>
          <p:nvPr/>
        </p:nvSpPr>
        <p:spPr>
          <a:xfrm>
            <a:off x="4787705" y="1889599"/>
            <a:ext cx="1384495" cy="67023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150" normalizeH="0" baseline="0" noProof="0" dirty="0">
                <a:ln>
                  <a:noFill/>
                </a:ln>
                <a:solidFill>
                  <a:schemeClr val="bg1"/>
                </a:solidFill>
                <a:effectLst/>
                <a:uLnTx/>
                <a:uFillTx/>
                <a:latin typeface="Arial"/>
                <a:ea typeface="+mn-ea"/>
                <a:cs typeface="Arial"/>
              </a:rPr>
              <a:t>POSTUMA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150" normalizeH="0" baseline="0" noProof="0" dirty="0">
                <a:ln>
                  <a:noFill/>
                </a:ln>
                <a:solidFill>
                  <a:schemeClr val="bg1"/>
                </a:solidFill>
                <a:effectLst/>
                <a:uLnTx/>
                <a:uFillTx/>
                <a:latin typeface="Arial"/>
                <a:ea typeface="+mn-ea"/>
                <a:cs typeface="Arial"/>
              </a:rPr>
              <a:t> DECENNALE</a:t>
            </a:r>
          </a:p>
        </p:txBody>
      </p:sp>
      <p:sp>
        <p:nvSpPr>
          <p:cNvPr id="221" name="Ovale 220">
            <a:extLst>
              <a:ext uri="{FF2B5EF4-FFF2-40B4-BE49-F238E27FC236}">
                <a16:creationId xmlns:a16="http://schemas.microsoft.com/office/drawing/2014/main" id="{01A7796A-C838-3EE6-2FB5-DD135B702C8F}"/>
              </a:ext>
            </a:extLst>
          </p:cNvPr>
          <p:cNvSpPr/>
          <p:nvPr/>
        </p:nvSpPr>
        <p:spPr>
          <a:xfrm>
            <a:off x="7315200" y="1889724"/>
            <a:ext cx="1383629" cy="758226"/>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150" normalizeH="0" baseline="0" noProof="0" dirty="0">
                <a:ln>
                  <a:noFill/>
                </a:ln>
                <a:solidFill>
                  <a:schemeClr val="bg1"/>
                </a:solidFill>
                <a:effectLst/>
                <a:uLnTx/>
                <a:uFillTx/>
                <a:latin typeface="Arial"/>
                <a:ea typeface="+mn-ea"/>
                <a:cs typeface="Arial"/>
              </a:rPr>
              <a:t>GARANZIA DI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150" normalizeH="0" baseline="0" noProof="0" dirty="0">
                <a:ln>
                  <a:noFill/>
                </a:ln>
                <a:solidFill>
                  <a:schemeClr val="bg1"/>
                </a:solidFill>
                <a:effectLst/>
                <a:uLnTx/>
                <a:uFillTx/>
                <a:latin typeface="Arial"/>
                <a:ea typeface="+mn-ea"/>
                <a:cs typeface="Arial"/>
              </a:rPr>
              <a:t>FORNITURA</a:t>
            </a:r>
          </a:p>
        </p:txBody>
      </p:sp>
      <p:sp>
        <p:nvSpPr>
          <p:cNvPr id="222" name="Ovale 221">
            <a:extLst>
              <a:ext uri="{FF2B5EF4-FFF2-40B4-BE49-F238E27FC236}">
                <a16:creationId xmlns:a16="http://schemas.microsoft.com/office/drawing/2014/main" id="{ACD893FD-2BAB-3F66-4A69-B5ADBAACFA72}"/>
              </a:ext>
            </a:extLst>
          </p:cNvPr>
          <p:cNvSpPr/>
          <p:nvPr/>
        </p:nvSpPr>
        <p:spPr>
          <a:xfrm>
            <a:off x="449051" y="1937280"/>
            <a:ext cx="922549" cy="67023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150" normalizeH="0" baseline="0" noProof="0" dirty="0">
                <a:ln>
                  <a:noFill/>
                </a:ln>
                <a:solidFill>
                  <a:schemeClr val="bg1"/>
                </a:solidFill>
                <a:effectLst/>
                <a:uLnTx/>
                <a:uFillTx/>
                <a:latin typeface="Arial"/>
                <a:ea typeface="+mn-ea"/>
                <a:cs typeface="Arial"/>
              </a:rPr>
              <a:t>CAR</a:t>
            </a:r>
          </a:p>
        </p:txBody>
      </p:sp>
      <p:sp>
        <p:nvSpPr>
          <p:cNvPr id="223" name="Rettangolo arrotondato 113">
            <a:extLst>
              <a:ext uri="{FF2B5EF4-FFF2-40B4-BE49-F238E27FC236}">
                <a16:creationId xmlns:a16="http://schemas.microsoft.com/office/drawing/2014/main" id="{4C2E1533-8DB9-330E-6F4C-2117E999BA1A}"/>
              </a:ext>
            </a:extLst>
          </p:cNvPr>
          <p:cNvSpPr/>
          <p:nvPr/>
        </p:nvSpPr>
        <p:spPr>
          <a:xfrm>
            <a:off x="67877" y="2778214"/>
            <a:ext cx="1597632" cy="1756470"/>
          </a:xfrm>
          <a:prstGeom prst="roundRect">
            <a:avLst/>
          </a:prstGeom>
          <a:solidFill>
            <a:schemeClr val="bg2"/>
          </a:solidFill>
          <a:ln w="19050">
            <a:solidFill>
              <a:srgbClr val="1CBBB4"/>
            </a:solidFill>
          </a:ln>
          <a:effectLst>
            <a:outerShdw blurRad="50800" dist="38100" dir="8100000" algn="tr" rotWithShape="0">
              <a:prstClr val="black">
                <a:alpha val="40000"/>
              </a:prstClr>
            </a:outerShdw>
          </a:effectLst>
        </p:spPr>
        <p:txBody>
          <a:bodyPr wrap="square" anchor="ctr">
            <a:spAutoFit/>
          </a:bodyPr>
          <a:lstStyle/>
          <a:p>
            <a:pPr algn="just" defTabSz="457200"/>
            <a:r>
              <a:rPr lang="it-IT" sz="1100" dirty="0">
                <a:solidFill>
                  <a:srgbClr val="41204F"/>
                </a:solidFill>
                <a:latin typeface="Arial"/>
              </a:rPr>
              <a:t>Assicura i danni materiali e diretti nel corso di esecuzione di lavori di ingegneria civile o di montaggio e i danni involontariamente cagionati a terzi.</a:t>
            </a:r>
          </a:p>
        </p:txBody>
      </p:sp>
      <p:sp>
        <p:nvSpPr>
          <p:cNvPr id="224" name="Rettangolo arrotondato 114">
            <a:extLst>
              <a:ext uri="{FF2B5EF4-FFF2-40B4-BE49-F238E27FC236}">
                <a16:creationId xmlns:a16="http://schemas.microsoft.com/office/drawing/2014/main" id="{90233763-902B-78F5-FF0B-71B9D7F5CBCA}"/>
              </a:ext>
            </a:extLst>
          </p:cNvPr>
          <p:cNvSpPr/>
          <p:nvPr/>
        </p:nvSpPr>
        <p:spPr>
          <a:xfrm>
            <a:off x="1828800" y="2839204"/>
            <a:ext cx="2235461" cy="1617464"/>
          </a:xfrm>
          <a:prstGeom prst="roundRect">
            <a:avLst/>
          </a:prstGeom>
          <a:solidFill>
            <a:schemeClr val="bg2"/>
          </a:solidFill>
          <a:ln w="19050">
            <a:solidFill>
              <a:srgbClr val="1CBBB4"/>
            </a:solidFill>
          </a:ln>
          <a:effectLst>
            <a:outerShdw blurRad="50800" dist="38100" dir="8100000" algn="tr" rotWithShape="0">
              <a:prstClr val="black">
                <a:alpha val="40000"/>
              </a:prstClr>
            </a:outerShdw>
          </a:effectLst>
        </p:spPr>
        <p:txBody>
          <a:bodyPr wrap="square" anchor="ctr">
            <a:spAutoFit/>
          </a:bodyPr>
          <a:lstStyle/>
          <a:p>
            <a:pPr algn="just" defTabSz="457200"/>
            <a:r>
              <a:rPr lang="it-IT" sz="1100" dirty="0">
                <a:solidFill>
                  <a:srgbClr val="41204F"/>
                </a:solidFill>
                <a:latin typeface="Arial"/>
              </a:rPr>
              <a:t>Copre i rischi connessi alla realizzazione ed installazione di macchinari, impianti e costruzioni in acciaio.</a:t>
            </a:r>
          </a:p>
          <a:p>
            <a:pPr algn="just" defTabSz="457200"/>
            <a:r>
              <a:rPr lang="it-IT" sz="1100" dirty="0">
                <a:solidFill>
                  <a:srgbClr val="41204F"/>
                </a:solidFill>
                <a:latin typeface="Arial"/>
              </a:rPr>
              <a:t>La copertura si estende alle fasi di collaudo, ai test ed ai danni  successivi alla consegna</a:t>
            </a:r>
            <a:r>
              <a:rPr lang="it-IT" sz="1200" dirty="0">
                <a:solidFill>
                  <a:srgbClr val="41204F"/>
                </a:solidFill>
                <a:latin typeface="Arial"/>
              </a:rPr>
              <a:t>.</a:t>
            </a:r>
            <a:endParaRPr lang="it-IT" sz="1100" dirty="0">
              <a:solidFill>
                <a:srgbClr val="41204F"/>
              </a:solidFill>
              <a:latin typeface="Arial"/>
            </a:endParaRPr>
          </a:p>
        </p:txBody>
      </p:sp>
      <p:sp>
        <p:nvSpPr>
          <p:cNvPr id="225" name="Rettangolo arrotondato 115">
            <a:extLst>
              <a:ext uri="{FF2B5EF4-FFF2-40B4-BE49-F238E27FC236}">
                <a16:creationId xmlns:a16="http://schemas.microsoft.com/office/drawing/2014/main" id="{71172B50-5469-1CE8-F4FE-33FE340EECBF}"/>
              </a:ext>
            </a:extLst>
          </p:cNvPr>
          <p:cNvSpPr/>
          <p:nvPr/>
        </p:nvSpPr>
        <p:spPr>
          <a:xfrm>
            <a:off x="4114800" y="2856230"/>
            <a:ext cx="2539178" cy="1600438"/>
          </a:xfrm>
          <a:prstGeom prst="roundRect">
            <a:avLst/>
          </a:prstGeom>
          <a:solidFill>
            <a:schemeClr val="bg2"/>
          </a:solidFill>
          <a:ln w="19050">
            <a:solidFill>
              <a:srgbClr val="1CBBB4"/>
            </a:solidFill>
          </a:ln>
          <a:effectLst>
            <a:outerShdw blurRad="50800" dist="38100" dir="8100000" algn="tr" rotWithShape="0">
              <a:prstClr val="black">
                <a:alpha val="40000"/>
              </a:prstClr>
            </a:outerShdw>
          </a:effectLst>
        </p:spPr>
        <p:txBody>
          <a:bodyPr wrap="square" anchor="ctr">
            <a:spAutoFit/>
          </a:bodyPr>
          <a:lstStyle/>
          <a:p>
            <a:pPr algn="just" defTabSz="457200"/>
            <a:r>
              <a:rPr lang="it-IT" sz="1100" dirty="0">
                <a:solidFill>
                  <a:srgbClr val="41204F"/>
                </a:solidFill>
                <a:latin typeface="Arial"/>
              </a:rPr>
              <a:t>Garantisce i danni alle opere di lunga durata nei primi 10 anni di vita successivi al termine dei lavori, per rovina totale o parziale o</a:t>
            </a:r>
          </a:p>
          <a:p>
            <a:pPr algn="just" defTabSz="457200"/>
            <a:r>
              <a:rPr lang="it-IT" sz="1100" dirty="0">
                <a:solidFill>
                  <a:srgbClr val="41204F"/>
                </a:solidFill>
                <a:latin typeface="Arial"/>
              </a:rPr>
              <a:t>gravi difetti costruttivi,</a:t>
            </a:r>
          </a:p>
          <a:p>
            <a:pPr algn="just" defTabSz="457200"/>
            <a:r>
              <a:rPr lang="it-IT" sz="1100" dirty="0">
                <a:solidFill>
                  <a:srgbClr val="41204F"/>
                </a:solidFill>
                <a:latin typeface="Arial"/>
              </a:rPr>
              <a:t>derivanti da difetto della costruzione o da vizio del suolo, includendo i danni causati a terzi.</a:t>
            </a:r>
            <a:endParaRPr lang="it-IT" sz="1200" dirty="0">
              <a:solidFill>
                <a:srgbClr val="41204F"/>
              </a:solidFill>
              <a:latin typeface="Arial"/>
            </a:endParaRPr>
          </a:p>
        </p:txBody>
      </p:sp>
      <p:sp>
        <p:nvSpPr>
          <p:cNvPr id="226" name="Rettangolo arrotondato 116">
            <a:extLst>
              <a:ext uri="{FF2B5EF4-FFF2-40B4-BE49-F238E27FC236}">
                <a16:creationId xmlns:a16="http://schemas.microsoft.com/office/drawing/2014/main" id="{A2A0825A-452F-13BB-B8E8-BB3964E8E5B9}"/>
              </a:ext>
            </a:extLst>
          </p:cNvPr>
          <p:cNvSpPr/>
          <p:nvPr/>
        </p:nvSpPr>
        <p:spPr>
          <a:xfrm>
            <a:off x="6705600" y="2800350"/>
            <a:ext cx="2368960" cy="1787723"/>
          </a:xfrm>
          <a:prstGeom prst="roundRect">
            <a:avLst/>
          </a:prstGeom>
          <a:solidFill>
            <a:schemeClr val="bg2"/>
          </a:solidFill>
          <a:ln w="19050">
            <a:solidFill>
              <a:srgbClr val="1CBBB4"/>
            </a:solidFill>
          </a:ln>
          <a:effectLst>
            <a:outerShdw blurRad="50800" dist="38100" dir="8100000" algn="tr" rotWithShape="0">
              <a:prstClr val="black">
                <a:alpha val="40000"/>
              </a:prstClr>
            </a:outerShdw>
          </a:effectLst>
        </p:spPr>
        <p:txBody>
          <a:bodyPr wrap="square" anchor="ctr">
            <a:spAutoFit/>
          </a:bodyPr>
          <a:lstStyle/>
          <a:p>
            <a:pPr algn="just" defTabSz="457200"/>
            <a:r>
              <a:rPr lang="it-IT" sz="1100" dirty="0">
                <a:solidFill>
                  <a:srgbClr val="41204F"/>
                </a:solidFill>
                <a:latin typeface="Arial"/>
              </a:rPr>
              <a:t>Copre i danni materiali e diretti agli impianti ed ai macchinari permanenti, causati da errori di montaggio, di progettazione o di fabbricazione, oppure da difetti dei materiali di fusione.</a:t>
            </a:r>
          </a:p>
          <a:p>
            <a:pPr algn="just" defTabSz="457200"/>
            <a:r>
              <a:rPr lang="it-IT" sz="1100" dirty="0">
                <a:solidFill>
                  <a:srgbClr val="41204F"/>
                </a:solidFill>
                <a:latin typeface="Arial"/>
              </a:rPr>
              <a:t>Inizia al temine del collaudo del macchinario/impianto e termina dopo 12 mesi.</a:t>
            </a:r>
          </a:p>
        </p:txBody>
      </p:sp>
    </p:spTree>
    <p:extLst>
      <p:ext uri="{BB962C8B-B14F-4D97-AF65-F5344CB8AC3E}">
        <p14:creationId xmlns:p14="http://schemas.microsoft.com/office/powerpoint/2010/main" val="184294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7997DFE-AA64-CE77-D9A4-9A3BECEE9D8A}"/>
              </a:ext>
            </a:extLst>
          </p:cNvPr>
          <p:cNvSpPr>
            <a:spLocks noGrp="1"/>
          </p:cNvSpPr>
          <p:nvPr>
            <p:ph type="sldNum" sz="quarter" idx="7"/>
          </p:nvPr>
        </p:nvSpPr>
        <p:spPr/>
        <p:txBody>
          <a:bodyPr/>
          <a:lstStyle/>
          <a:p>
            <a:fld id="{B6F15528-21DE-4FAA-801E-634DDDAF4B2B}" type="slidenum">
              <a:rPr lang="it-IT" smtClean="0"/>
              <a:pPr/>
              <a:t>12</a:t>
            </a:fld>
            <a:endParaRPr lang="it-IT" dirty="0"/>
          </a:p>
        </p:txBody>
      </p:sp>
      <p:sp>
        <p:nvSpPr>
          <p:cNvPr id="3" name="Segnaposto testo 2">
            <a:extLst>
              <a:ext uri="{FF2B5EF4-FFF2-40B4-BE49-F238E27FC236}">
                <a16:creationId xmlns:a16="http://schemas.microsoft.com/office/drawing/2014/main" id="{4E588763-7A57-FD4A-7164-D867E9F2A2DC}"/>
              </a:ext>
            </a:extLst>
          </p:cNvPr>
          <p:cNvSpPr>
            <a:spLocks noGrp="1"/>
          </p:cNvSpPr>
          <p:nvPr>
            <p:ph type="body" sz="quarter" idx="10"/>
          </p:nvPr>
        </p:nvSpPr>
        <p:spPr/>
        <p:txBody>
          <a:bodyPr/>
          <a:lstStyle/>
          <a:p>
            <a:r>
              <a:rPr lang="it-IT" dirty="0"/>
              <a:t>Analisi della denuncia</a:t>
            </a:r>
          </a:p>
        </p:txBody>
      </p:sp>
      <p:sp>
        <p:nvSpPr>
          <p:cNvPr id="4" name="Segnaposto testo 3">
            <a:extLst>
              <a:ext uri="{FF2B5EF4-FFF2-40B4-BE49-F238E27FC236}">
                <a16:creationId xmlns:a16="http://schemas.microsoft.com/office/drawing/2014/main" id="{EED92562-2953-1FC6-FAAD-4C5A251DF155}"/>
              </a:ext>
            </a:extLst>
          </p:cNvPr>
          <p:cNvSpPr>
            <a:spLocks noGrp="1"/>
          </p:cNvSpPr>
          <p:nvPr>
            <p:ph type="body" sz="quarter" idx="12"/>
          </p:nvPr>
        </p:nvSpPr>
        <p:spPr/>
        <p:txBody>
          <a:bodyPr/>
          <a:lstStyle/>
          <a:p>
            <a:pPr marL="0" indent="0">
              <a:buNone/>
            </a:pPr>
            <a:r>
              <a:rPr lang="it-IT" dirty="0"/>
              <a:t>Istruttoria del Sinistro</a:t>
            </a:r>
          </a:p>
        </p:txBody>
      </p:sp>
      <p:sp>
        <p:nvSpPr>
          <p:cNvPr id="8" name="CasellaDiTesto 7">
            <a:extLst>
              <a:ext uri="{FF2B5EF4-FFF2-40B4-BE49-F238E27FC236}">
                <a16:creationId xmlns:a16="http://schemas.microsoft.com/office/drawing/2014/main" id="{330F7F65-792A-CB75-2C3A-A32EF4124A2D}"/>
              </a:ext>
            </a:extLst>
          </p:cNvPr>
          <p:cNvSpPr txBox="1"/>
          <p:nvPr/>
        </p:nvSpPr>
        <p:spPr>
          <a:xfrm>
            <a:off x="609600" y="2324944"/>
            <a:ext cx="8077200" cy="2668423"/>
          </a:xfrm>
          <a:prstGeom prst="rect">
            <a:avLst/>
          </a:prstGeom>
        </p:spPr>
        <p:txBody>
          <a:bodyPr wrap="square" rtlCol="0">
            <a:spAutoFit/>
          </a:bodyPr>
          <a:lstStyle/>
          <a:p>
            <a:pPr lvl="0" algn="l" defTabSz="800100">
              <a:lnSpc>
                <a:spcPct val="90000"/>
              </a:lnSpc>
              <a:spcBef>
                <a:spcPct val="0"/>
              </a:spcBef>
              <a:spcAft>
                <a:spcPct val="35000"/>
              </a:spcAft>
            </a:pPr>
            <a:r>
              <a:rPr lang="it-IT" kern="1200" dirty="0">
                <a:latin typeface="Arial" panose="020B0604020202020204" pitchFamily="34" charset="0"/>
                <a:cs typeface="Arial" panose="020B0604020202020204" pitchFamily="34" charset="0"/>
              </a:rPr>
              <a:t>Al momento dell’apertura del sinistro, il </a:t>
            </a:r>
            <a:r>
              <a:rPr lang="it-IT" kern="1200" dirty="0" err="1">
                <a:latin typeface="Arial" panose="020B0604020202020204" pitchFamily="34" charset="0"/>
                <a:cs typeface="Arial" panose="020B0604020202020204" pitchFamily="34" charset="0"/>
              </a:rPr>
              <a:t>Claim</a:t>
            </a:r>
            <a:r>
              <a:rPr lang="it-IT" kern="1200" dirty="0">
                <a:latin typeface="Arial" panose="020B0604020202020204" pitchFamily="34" charset="0"/>
                <a:cs typeface="Arial" panose="020B0604020202020204" pitchFamily="34" charset="0"/>
              </a:rPr>
              <a:t> Handler deve effettuare una serie di verifiche volte a stabilire la regolarità e la fondatezza della denuncia:</a:t>
            </a:r>
          </a:p>
          <a:p>
            <a:pPr marL="742950" lvl="1" indent="-285750" defTabSz="800100">
              <a:lnSpc>
                <a:spcPct val="90000"/>
              </a:lnSpc>
              <a:spcBef>
                <a:spcPct val="0"/>
              </a:spcBef>
              <a:spcAft>
                <a:spcPct val="35000"/>
              </a:spcAft>
              <a:buFont typeface="Arial" panose="020B0604020202020204" pitchFamily="34" charset="0"/>
              <a:buChar char="•"/>
            </a:pPr>
            <a:r>
              <a:rPr lang="it-IT" dirty="0">
                <a:latin typeface="Arial" panose="020B0604020202020204" pitchFamily="34" charset="0"/>
                <a:cs typeface="Arial" panose="020B0604020202020204" pitchFamily="34" charset="0"/>
              </a:rPr>
              <a:t>Efficacia della polizza</a:t>
            </a:r>
          </a:p>
          <a:p>
            <a:pPr marL="742950" lvl="1" indent="-285750" defTabSz="800100">
              <a:lnSpc>
                <a:spcPct val="90000"/>
              </a:lnSpc>
              <a:spcBef>
                <a:spcPct val="0"/>
              </a:spcBef>
              <a:spcAft>
                <a:spcPct val="35000"/>
              </a:spcAft>
              <a:buFont typeface="Arial" panose="020B0604020202020204" pitchFamily="34" charset="0"/>
              <a:buChar char="•"/>
            </a:pPr>
            <a:r>
              <a:rPr lang="it-IT" kern="1200" dirty="0">
                <a:latin typeface="Arial" panose="020B0604020202020204" pitchFamily="34" charset="0"/>
                <a:cs typeface="Arial" panose="020B0604020202020204" pitchFamily="34" charset="0"/>
              </a:rPr>
              <a:t>Pagamento / regolazione del premio</a:t>
            </a:r>
          </a:p>
          <a:p>
            <a:pPr marL="742950" lvl="1" indent="-285750" defTabSz="800100">
              <a:lnSpc>
                <a:spcPct val="90000"/>
              </a:lnSpc>
              <a:spcBef>
                <a:spcPct val="0"/>
              </a:spcBef>
              <a:spcAft>
                <a:spcPct val="35000"/>
              </a:spcAft>
              <a:buFont typeface="Arial" panose="020B0604020202020204" pitchFamily="34" charset="0"/>
              <a:buChar char="•"/>
            </a:pPr>
            <a:r>
              <a:rPr lang="it-IT" dirty="0">
                <a:latin typeface="Arial" panose="020B0604020202020204" pitchFamily="34" charset="0"/>
                <a:cs typeface="Arial" panose="020B0604020202020204" pitchFamily="34" charset="0"/>
              </a:rPr>
              <a:t>Franchigie e scoperti</a:t>
            </a:r>
          </a:p>
          <a:p>
            <a:pPr marL="742950" lvl="1" indent="-285750" defTabSz="800100">
              <a:lnSpc>
                <a:spcPct val="90000"/>
              </a:lnSpc>
              <a:spcBef>
                <a:spcPct val="0"/>
              </a:spcBef>
              <a:spcAft>
                <a:spcPct val="35000"/>
              </a:spcAft>
              <a:buFont typeface="Arial" panose="020B0604020202020204" pitchFamily="34" charset="0"/>
              <a:buChar char="•"/>
            </a:pPr>
            <a:r>
              <a:rPr lang="it-IT" kern="1200" dirty="0">
                <a:latin typeface="Arial" panose="020B0604020202020204" pitchFamily="34" charset="0"/>
                <a:cs typeface="Arial" panose="020B0604020202020204" pitchFamily="34" charset="0"/>
              </a:rPr>
              <a:t>Tempestività negli adempimenti</a:t>
            </a:r>
          </a:p>
          <a:p>
            <a:pPr marL="742950" lvl="1" indent="-285750" defTabSz="800100">
              <a:lnSpc>
                <a:spcPct val="90000"/>
              </a:lnSpc>
              <a:spcBef>
                <a:spcPct val="0"/>
              </a:spcBef>
              <a:spcAft>
                <a:spcPct val="35000"/>
              </a:spcAft>
              <a:buFont typeface="Arial" panose="020B0604020202020204" pitchFamily="34" charset="0"/>
              <a:buChar char="•"/>
            </a:pPr>
            <a:r>
              <a:rPr lang="it-IT" dirty="0">
                <a:latin typeface="Arial" panose="020B0604020202020204" pitchFamily="34" charset="0"/>
                <a:cs typeface="Arial" panose="020B0604020202020204" pitchFamily="34" charset="0"/>
              </a:rPr>
              <a:t>Coerenza fra la denuncia e l’oggetto della garanzia</a:t>
            </a:r>
          </a:p>
          <a:p>
            <a:pPr marL="742950" lvl="1" indent="-285750" defTabSz="800100">
              <a:lnSpc>
                <a:spcPct val="90000"/>
              </a:lnSpc>
              <a:spcBef>
                <a:spcPct val="0"/>
              </a:spcBef>
              <a:spcAft>
                <a:spcPct val="35000"/>
              </a:spcAft>
              <a:buFont typeface="Arial" panose="020B0604020202020204" pitchFamily="34" charset="0"/>
              <a:buChar char="•"/>
            </a:pPr>
            <a:r>
              <a:rPr lang="it-IT" kern="1200" dirty="0">
                <a:latin typeface="Arial" panose="020B0604020202020204" pitchFamily="34" charset="0"/>
                <a:cs typeface="Arial" panose="020B0604020202020204" pitchFamily="34" charset="0"/>
              </a:rPr>
              <a:t>Verifiche specifiche dettate dalla tipologia di polizza colpita</a:t>
            </a:r>
            <a:endParaRPr lang="it-IT" dirty="0"/>
          </a:p>
        </p:txBody>
      </p:sp>
    </p:spTree>
    <p:extLst>
      <p:ext uri="{BB962C8B-B14F-4D97-AF65-F5344CB8AC3E}">
        <p14:creationId xmlns:p14="http://schemas.microsoft.com/office/powerpoint/2010/main" val="195165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9947A49-6602-E439-08E3-8AB74B3ADAF1}"/>
              </a:ext>
            </a:extLst>
          </p:cNvPr>
          <p:cNvSpPr>
            <a:spLocks noGrp="1"/>
          </p:cNvSpPr>
          <p:nvPr>
            <p:ph type="sldNum" sz="quarter" idx="7"/>
          </p:nvPr>
        </p:nvSpPr>
        <p:spPr/>
        <p:txBody>
          <a:bodyPr/>
          <a:lstStyle/>
          <a:p>
            <a:fld id="{B6F15528-21DE-4FAA-801E-634DDDAF4B2B}" type="slidenum">
              <a:rPr lang="it-IT" smtClean="0"/>
              <a:pPr/>
              <a:t>13</a:t>
            </a:fld>
            <a:endParaRPr lang="it-IT" dirty="0"/>
          </a:p>
        </p:txBody>
      </p:sp>
      <p:sp>
        <p:nvSpPr>
          <p:cNvPr id="3" name="Segnaposto testo 2">
            <a:extLst>
              <a:ext uri="{FF2B5EF4-FFF2-40B4-BE49-F238E27FC236}">
                <a16:creationId xmlns:a16="http://schemas.microsoft.com/office/drawing/2014/main" id="{BC0A5051-1CC5-3E7A-3BC7-C320B5640FD0}"/>
              </a:ext>
            </a:extLst>
          </p:cNvPr>
          <p:cNvSpPr>
            <a:spLocks noGrp="1"/>
          </p:cNvSpPr>
          <p:nvPr>
            <p:ph type="body" sz="quarter" idx="10"/>
          </p:nvPr>
        </p:nvSpPr>
        <p:spPr/>
        <p:txBody>
          <a:bodyPr/>
          <a:lstStyle/>
          <a:p>
            <a:r>
              <a:rPr lang="it-IT" dirty="0"/>
              <a:t>Apertura del sinistro</a:t>
            </a:r>
          </a:p>
        </p:txBody>
      </p:sp>
      <p:sp>
        <p:nvSpPr>
          <p:cNvPr id="6" name="Ovale 5">
            <a:extLst>
              <a:ext uri="{FF2B5EF4-FFF2-40B4-BE49-F238E27FC236}">
                <a16:creationId xmlns:a16="http://schemas.microsoft.com/office/drawing/2014/main" id="{D64A1933-B8AD-E243-D349-F821A55B3E96}"/>
              </a:ext>
            </a:extLst>
          </p:cNvPr>
          <p:cNvSpPr/>
          <p:nvPr/>
        </p:nvSpPr>
        <p:spPr>
          <a:xfrm>
            <a:off x="1577340" y="1863789"/>
            <a:ext cx="6703634" cy="3089553"/>
          </a:xfrm>
          <a:prstGeom prst="ellipse">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8" name="Rettangolo arrotondato 7">
            <a:extLst>
              <a:ext uri="{FF2B5EF4-FFF2-40B4-BE49-F238E27FC236}">
                <a16:creationId xmlns:a16="http://schemas.microsoft.com/office/drawing/2014/main" id="{6286267D-7177-0DCA-39FC-5A9D39F73512}"/>
              </a:ext>
            </a:extLst>
          </p:cNvPr>
          <p:cNvSpPr/>
          <p:nvPr/>
        </p:nvSpPr>
        <p:spPr>
          <a:xfrm>
            <a:off x="3250524" y="2686030"/>
            <a:ext cx="3357266" cy="144507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89000" tIns="106680" rIns="135000" bIns="106680" numCol="1" spcCol="1270" anchor="ctr" anchorCtr="0">
            <a:noAutofit/>
          </a:bodyPr>
          <a:lstStyle/>
          <a:p>
            <a:pPr defTabSz="666750">
              <a:lnSpc>
                <a:spcPct val="90000"/>
              </a:lnSpc>
              <a:spcBef>
                <a:spcPct val="0"/>
              </a:spcBef>
              <a:spcAft>
                <a:spcPct val="35000"/>
              </a:spcAft>
            </a:pPr>
            <a:r>
              <a:rPr lang="it-IT" sz="1350" dirty="0">
                <a:solidFill>
                  <a:schemeClr val="bg1"/>
                </a:solidFill>
                <a:latin typeface="Arial" panose="020B0604020202020204" pitchFamily="34" charset="0"/>
                <a:cs typeface="Arial" panose="020B0604020202020204" pitchFamily="34" charset="0"/>
              </a:rPr>
              <a:t>Il </a:t>
            </a:r>
            <a:r>
              <a:rPr lang="it-IT" sz="1350" dirty="0" err="1">
                <a:solidFill>
                  <a:schemeClr val="bg1"/>
                </a:solidFill>
                <a:latin typeface="Arial" panose="020B0604020202020204" pitchFamily="34" charset="0"/>
                <a:cs typeface="Arial" panose="020B0604020202020204" pitchFamily="34" charset="0"/>
              </a:rPr>
              <a:t>Claim</a:t>
            </a:r>
            <a:r>
              <a:rPr lang="it-IT" sz="1350" dirty="0">
                <a:solidFill>
                  <a:schemeClr val="bg1"/>
                </a:solidFill>
                <a:latin typeface="Arial" panose="020B0604020202020204" pitchFamily="34" charset="0"/>
                <a:cs typeface="Arial" panose="020B0604020202020204" pitchFamily="34" charset="0"/>
              </a:rPr>
              <a:t> Handler, dopo aver effettuato le verifiche necessarie, procede all’apertura del sinistro registrandolo sul sistema gestionale attraverso la compilazione di una serie di campi:</a:t>
            </a:r>
          </a:p>
        </p:txBody>
      </p:sp>
      <p:sp>
        <p:nvSpPr>
          <p:cNvPr id="9" name="Rettangolo arrotondato 46">
            <a:extLst>
              <a:ext uri="{FF2B5EF4-FFF2-40B4-BE49-F238E27FC236}">
                <a16:creationId xmlns:a16="http://schemas.microsoft.com/office/drawing/2014/main" id="{BCDF24BD-4059-B9ED-FE51-D7F16EF2AC9A}"/>
              </a:ext>
            </a:extLst>
          </p:cNvPr>
          <p:cNvSpPr/>
          <p:nvPr/>
        </p:nvSpPr>
        <p:spPr>
          <a:xfrm>
            <a:off x="7376160" y="3176884"/>
            <a:ext cx="1386840" cy="576664"/>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DESCRIZIONE SINISTRO</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ttangolo arrotondato 47">
            <a:extLst>
              <a:ext uri="{FF2B5EF4-FFF2-40B4-BE49-F238E27FC236}">
                <a16:creationId xmlns:a16="http://schemas.microsoft.com/office/drawing/2014/main" id="{1FF3EF42-64EC-B3AE-8160-BEBF8A7D3596}"/>
              </a:ext>
            </a:extLst>
          </p:cNvPr>
          <p:cNvSpPr/>
          <p:nvPr/>
        </p:nvSpPr>
        <p:spPr>
          <a:xfrm>
            <a:off x="4462698" y="4598670"/>
            <a:ext cx="1104900" cy="48768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ettangolo arrotondato 48">
            <a:hlinkClick r:id="" action="ppaction://noaction"/>
            <a:extLst>
              <a:ext uri="{FF2B5EF4-FFF2-40B4-BE49-F238E27FC236}">
                <a16:creationId xmlns:a16="http://schemas.microsoft.com/office/drawing/2014/main" id="{F780DD4D-FD1E-CB07-218C-BE7624084E3B}"/>
              </a:ext>
            </a:extLst>
          </p:cNvPr>
          <p:cNvSpPr/>
          <p:nvPr/>
        </p:nvSpPr>
        <p:spPr>
          <a:xfrm>
            <a:off x="6925377" y="4288326"/>
            <a:ext cx="1104900" cy="48768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RISERVA</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ttangolo arrotondato 49">
            <a:extLst>
              <a:ext uri="{FF2B5EF4-FFF2-40B4-BE49-F238E27FC236}">
                <a16:creationId xmlns:a16="http://schemas.microsoft.com/office/drawing/2014/main" id="{028C86DF-878F-9F22-C6E3-FB2EB9BDE1CF}"/>
              </a:ext>
            </a:extLst>
          </p:cNvPr>
          <p:cNvSpPr/>
          <p:nvPr/>
        </p:nvSpPr>
        <p:spPr>
          <a:xfrm>
            <a:off x="4378292" y="1583251"/>
            <a:ext cx="1558290" cy="507246"/>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RAMO ed EVENTO</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ttangolo arrotondato 50">
            <a:extLst>
              <a:ext uri="{FF2B5EF4-FFF2-40B4-BE49-F238E27FC236}">
                <a16:creationId xmlns:a16="http://schemas.microsoft.com/office/drawing/2014/main" id="{E45EFFC5-6517-9E7B-2F36-F8FF9640F1CD}"/>
              </a:ext>
            </a:extLst>
          </p:cNvPr>
          <p:cNvSpPr/>
          <p:nvPr/>
        </p:nvSpPr>
        <p:spPr>
          <a:xfrm>
            <a:off x="6964680" y="2002996"/>
            <a:ext cx="1104900" cy="48768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SOGGETTI COINVOLTI</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ttangolo arrotondato 51">
            <a:extLst>
              <a:ext uri="{FF2B5EF4-FFF2-40B4-BE49-F238E27FC236}">
                <a16:creationId xmlns:a16="http://schemas.microsoft.com/office/drawing/2014/main" id="{76F20BC4-51E1-5A94-C4B8-C8C11AA7B2C4}"/>
              </a:ext>
            </a:extLst>
          </p:cNvPr>
          <p:cNvSpPr/>
          <p:nvPr/>
        </p:nvSpPr>
        <p:spPr>
          <a:xfrm>
            <a:off x="2033900" y="2067481"/>
            <a:ext cx="1104900" cy="48768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POLIZZA COLPITA</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Rettangolo arrotondato 52">
            <a:extLst>
              <a:ext uri="{FF2B5EF4-FFF2-40B4-BE49-F238E27FC236}">
                <a16:creationId xmlns:a16="http://schemas.microsoft.com/office/drawing/2014/main" id="{E8FD6709-7EE2-8DC1-43E5-FF671F94137F}"/>
              </a:ext>
            </a:extLst>
          </p:cNvPr>
          <p:cNvSpPr/>
          <p:nvPr/>
        </p:nvSpPr>
        <p:spPr>
          <a:xfrm>
            <a:off x="2102465" y="4330733"/>
            <a:ext cx="1104900" cy="48768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LUOGO</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Rettangolo arrotondato 54">
            <a:extLst>
              <a:ext uri="{FF2B5EF4-FFF2-40B4-BE49-F238E27FC236}">
                <a16:creationId xmlns:a16="http://schemas.microsoft.com/office/drawing/2014/main" id="{49ACA2EC-5BB7-A0B6-9E16-13A33388C910}"/>
              </a:ext>
            </a:extLst>
          </p:cNvPr>
          <p:cNvSpPr/>
          <p:nvPr/>
        </p:nvSpPr>
        <p:spPr>
          <a:xfrm>
            <a:off x="1009692" y="3063189"/>
            <a:ext cx="1244559" cy="533909"/>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REGOLARE</a:t>
            </a:r>
          </a:p>
          <a:p>
            <a:pPr algn="ctr" defTabSz="685800"/>
            <a:r>
              <a:rPr lang="it-IT"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IRREGOLARE</a:t>
            </a:r>
            <a:endParaRPr lang="en-GB" sz="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8" name="Elemento grafico 17" descr="Ingranaggi contorno">
            <a:extLst>
              <a:ext uri="{FF2B5EF4-FFF2-40B4-BE49-F238E27FC236}">
                <a16:creationId xmlns:a16="http://schemas.microsoft.com/office/drawing/2014/main" id="{3B59B693-F820-F1CD-9BD1-0EEEB3EFFC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9500" y="2846600"/>
            <a:ext cx="914400" cy="914400"/>
          </a:xfrm>
          <a:prstGeom prst="rect">
            <a:avLst/>
          </a:prstGeom>
        </p:spPr>
      </p:pic>
    </p:spTree>
    <p:extLst>
      <p:ext uri="{BB962C8B-B14F-4D97-AF65-F5344CB8AC3E}">
        <p14:creationId xmlns:p14="http://schemas.microsoft.com/office/powerpoint/2010/main" val="301704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8831F71-862D-FA26-9966-1A72DF637FF5}"/>
              </a:ext>
            </a:extLst>
          </p:cNvPr>
          <p:cNvSpPr>
            <a:spLocks noGrp="1"/>
          </p:cNvSpPr>
          <p:nvPr>
            <p:ph type="sldNum" sz="quarter" idx="7"/>
          </p:nvPr>
        </p:nvSpPr>
        <p:spPr/>
        <p:txBody>
          <a:bodyPr/>
          <a:lstStyle/>
          <a:p>
            <a:fld id="{B6F15528-21DE-4FAA-801E-634DDDAF4B2B}" type="slidenum">
              <a:rPr lang="it-IT" smtClean="0"/>
              <a:pPr/>
              <a:t>14</a:t>
            </a:fld>
            <a:endParaRPr lang="it-IT" dirty="0"/>
          </a:p>
        </p:txBody>
      </p:sp>
      <p:sp>
        <p:nvSpPr>
          <p:cNvPr id="3" name="Segnaposto testo 2">
            <a:extLst>
              <a:ext uri="{FF2B5EF4-FFF2-40B4-BE49-F238E27FC236}">
                <a16:creationId xmlns:a16="http://schemas.microsoft.com/office/drawing/2014/main" id="{14A6FDDC-1529-1B4E-B4A3-5F511FB730FB}"/>
              </a:ext>
            </a:extLst>
          </p:cNvPr>
          <p:cNvSpPr>
            <a:spLocks noGrp="1"/>
          </p:cNvSpPr>
          <p:nvPr>
            <p:ph type="body" sz="quarter" idx="10"/>
          </p:nvPr>
        </p:nvSpPr>
        <p:spPr/>
        <p:txBody>
          <a:bodyPr/>
          <a:lstStyle/>
          <a:p>
            <a:r>
              <a:rPr lang="it-IT" dirty="0"/>
              <a:t>Appostazione della Riserva</a:t>
            </a:r>
          </a:p>
        </p:txBody>
      </p:sp>
      <p:sp>
        <p:nvSpPr>
          <p:cNvPr id="6" name="Rettangolo 5">
            <a:extLst>
              <a:ext uri="{FF2B5EF4-FFF2-40B4-BE49-F238E27FC236}">
                <a16:creationId xmlns:a16="http://schemas.microsoft.com/office/drawing/2014/main" id="{2CB5826E-C822-2BF7-D32C-F4FF5507D38F}"/>
              </a:ext>
            </a:extLst>
          </p:cNvPr>
          <p:cNvSpPr/>
          <p:nvPr/>
        </p:nvSpPr>
        <p:spPr>
          <a:xfrm>
            <a:off x="469231" y="1501635"/>
            <a:ext cx="8046119" cy="300082"/>
          </a:xfrm>
          <a:prstGeom prst="rect">
            <a:avLst/>
          </a:prstGeom>
        </p:spPr>
        <p:txBody>
          <a:bodyPr wrap="square">
            <a:spAutoFit/>
          </a:bodyPr>
          <a:lstStyle/>
          <a:p>
            <a:pPr algn="just" defTabSz="685800"/>
            <a:r>
              <a:rPr lang="it-IT" sz="1350" dirty="0">
                <a:solidFill>
                  <a:prstClr val="black"/>
                </a:solidFill>
                <a:latin typeface="Arial" panose="020B0604020202020204" pitchFamily="34" charset="0"/>
                <a:cs typeface="Arial" panose="020B0604020202020204" pitchFamily="34" charset="0"/>
              </a:rPr>
              <a:t>Al momento della registrazione del sinistro, il </a:t>
            </a:r>
            <a:r>
              <a:rPr lang="it-IT" sz="1350" dirty="0" err="1">
                <a:solidFill>
                  <a:prstClr val="black"/>
                </a:solidFill>
                <a:latin typeface="Arial" panose="020B0604020202020204" pitchFamily="34" charset="0"/>
                <a:cs typeface="Arial" panose="020B0604020202020204" pitchFamily="34" charset="0"/>
              </a:rPr>
              <a:t>Claim</a:t>
            </a:r>
            <a:r>
              <a:rPr lang="it-IT" sz="1350" dirty="0">
                <a:solidFill>
                  <a:prstClr val="black"/>
                </a:solidFill>
                <a:latin typeface="Arial" panose="020B0604020202020204" pitchFamily="34" charset="0"/>
                <a:cs typeface="Arial" panose="020B0604020202020204" pitchFamily="34" charset="0"/>
              </a:rPr>
              <a:t> </a:t>
            </a:r>
            <a:r>
              <a:rPr lang="it-IT" sz="1350" dirty="0" err="1">
                <a:solidFill>
                  <a:prstClr val="black"/>
                </a:solidFill>
                <a:latin typeface="Arial" panose="020B0604020202020204" pitchFamily="34" charset="0"/>
                <a:cs typeface="Arial" panose="020B0604020202020204" pitchFamily="34" charset="0"/>
              </a:rPr>
              <a:t>Handler</a:t>
            </a:r>
            <a:r>
              <a:rPr lang="it-IT" sz="1350" dirty="0">
                <a:solidFill>
                  <a:prstClr val="black"/>
                </a:solidFill>
                <a:latin typeface="Arial" panose="020B0604020202020204" pitchFamily="34" charset="0"/>
                <a:cs typeface="Arial" panose="020B0604020202020204" pitchFamily="34" charset="0"/>
              </a:rPr>
              <a:t> provvede all’accantonamento della riserva:</a:t>
            </a:r>
            <a:endParaRPr lang="en-GB" sz="1350" dirty="0">
              <a:solidFill>
                <a:prstClr val="black"/>
              </a:solidFill>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AA11782D-98C2-28F6-3A09-D2183C416F3E}"/>
              </a:ext>
            </a:extLst>
          </p:cNvPr>
          <p:cNvSpPr/>
          <p:nvPr/>
        </p:nvSpPr>
        <p:spPr>
          <a:xfrm>
            <a:off x="366186" y="1900861"/>
            <a:ext cx="8422481" cy="3109289"/>
          </a:xfrm>
          <a:prstGeom prst="rect">
            <a:avLst/>
          </a:prstGeom>
          <a:ln>
            <a:noFill/>
          </a:ln>
        </p:spPr>
        <p:txBody>
          <a:bodyPr/>
          <a:lstStyle/>
          <a:p>
            <a:pPr defTabSz="685800"/>
            <a:endParaRPr lang="it-IT" sz="1350">
              <a:solidFill>
                <a:prstClr val="black"/>
              </a:solidFill>
              <a:latin typeface="Calibri" panose="020F0502020204030204"/>
            </a:endParaRPr>
          </a:p>
        </p:txBody>
      </p:sp>
      <p:sp>
        <p:nvSpPr>
          <p:cNvPr id="8" name="Figura a mano libera 13">
            <a:extLst>
              <a:ext uri="{FF2B5EF4-FFF2-40B4-BE49-F238E27FC236}">
                <a16:creationId xmlns:a16="http://schemas.microsoft.com/office/drawing/2014/main" id="{BDA01371-85D9-60DD-E24B-5378E5A58880}"/>
              </a:ext>
            </a:extLst>
          </p:cNvPr>
          <p:cNvSpPr/>
          <p:nvPr/>
        </p:nvSpPr>
        <p:spPr>
          <a:xfrm>
            <a:off x="366185" y="1900861"/>
            <a:ext cx="3932762" cy="485200"/>
          </a:xfrm>
          <a:custGeom>
            <a:avLst/>
            <a:gdLst>
              <a:gd name="connsiteX0" fmla="*/ 0 w 5016856"/>
              <a:gd name="connsiteY0" fmla="*/ 71217 h 712170"/>
              <a:gd name="connsiteX1" fmla="*/ 71217 w 5016856"/>
              <a:gd name="connsiteY1" fmla="*/ 0 h 712170"/>
              <a:gd name="connsiteX2" fmla="*/ 4945639 w 5016856"/>
              <a:gd name="connsiteY2" fmla="*/ 0 h 712170"/>
              <a:gd name="connsiteX3" fmla="*/ 5016856 w 5016856"/>
              <a:gd name="connsiteY3" fmla="*/ 71217 h 712170"/>
              <a:gd name="connsiteX4" fmla="*/ 5016856 w 5016856"/>
              <a:gd name="connsiteY4" fmla="*/ 640953 h 712170"/>
              <a:gd name="connsiteX5" fmla="*/ 4945639 w 5016856"/>
              <a:gd name="connsiteY5" fmla="*/ 712170 h 712170"/>
              <a:gd name="connsiteX6" fmla="*/ 71217 w 5016856"/>
              <a:gd name="connsiteY6" fmla="*/ 712170 h 712170"/>
              <a:gd name="connsiteX7" fmla="*/ 0 w 5016856"/>
              <a:gd name="connsiteY7" fmla="*/ 640953 h 712170"/>
              <a:gd name="connsiteX8" fmla="*/ 0 w 5016856"/>
              <a:gd name="connsiteY8" fmla="*/ 71217 h 7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6856" h="712170">
                <a:moveTo>
                  <a:pt x="0" y="71217"/>
                </a:moveTo>
                <a:cubicBezTo>
                  <a:pt x="0" y="31885"/>
                  <a:pt x="31885" y="0"/>
                  <a:pt x="71217" y="0"/>
                </a:cubicBezTo>
                <a:lnTo>
                  <a:pt x="4945639" y="0"/>
                </a:lnTo>
                <a:cubicBezTo>
                  <a:pt x="4984971" y="0"/>
                  <a:pt x="5016856" y="31885"/>
                  <a:pt x="5016856" y="71217"/>
                </a:cubicBezTo>
                <a:lnTo>
                  <a:pt x="5016856" y="640953"/>
                </a:lnTo>
                <a:cubicBezTo>
                  <a:pt x="5016856" y="680285"/>
                  <a:pt x="4984971" y="712170"/>
                  <a:pt x="4945639" y="712170"/>
                </a:cubicBezTo>
                <a:lnTo>
                  <a:pt x="71217" y="712170"/>
                </a:lnTo>
                <a:cubicBezTo>
                  <a:pt x="31885" y="712170"/>
                  <a:pt x="0" y="680285"/>
                  <a:pt x="0" y="640953"/>
                </a:cubicBezTo>
                <a:lnTo>
                  <a:pt x="0" y="7121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89000" tIns="106680" rIns="135000" bIns="106680" numCol="1" spcCol="1270" anchor="ctr" anchorCtr="0">
            <a:noAutofit/>
          </a:bodyPr>
          <a:lstStyle/>
          <a:p>
            <a:pPr algn="ctr" defTabSz="666750">
              <a:lnSpc>
                <a:spcPct val="90000"/>
              </a:lnSpc>
              <a:spcBef>
                <a:spcPct val="0"/>
              </a:spcBef>
              <a:spcAft>
                <a:spcPct val="35000"/>
              </a:spcAft>
            </a:pPr>
            <a:r>
              <a:rPr lang="it-IT"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Riserva a titolo di indennizzo</a:t>
            </a:r>
          </a:p>
        </p:txBody>
      </p:sp>
      <p:sp>
        <p:nvSpPr>
          <p:cNvPr id="9" name="Figura a mano libera 17">
            <a:extLst>
              <a:ext uri="{FF2B5EF4-FFF2-40B4-BE49-F238E27FC236}">
                <a16:creationId xmlns:a16="http://schemas.microsoft.com/office/drawing/2014/main" id="{BCB485D1-C233-74C4-F3DF-ECC83C87214C}"/>
              </a:ext>
            </a:extLst>
          </p:cNvPr>
          <p:cNvSpPr/>
          <p:nvPr/>
        </p:nvSpPr>
        <p:spPr>
          <a:xfrm>
            <a:off x="921701" y="2524029"/>
            <a:ext cx="3351128" cy="1093586"/>
          </a:xfrm>
          <a:custGeom>
            <a:avLst/>
            <a:gdLst>
              <a:gd name="connsiteX0" fmla="*/ 0 w 4274891"/>
              <a:gd name="connsiteY0" fmla="*/ 91577 h 915765"/>
              <a:gd name="connsiteX1" fmla="*/ 91577 w 4274891"/>
              <a:gd name="connsiteY1" fmla="*/ 0 h 915765"/>
              <a:gd name="connsiteX2" fmla="*/ 4183315 w 4274891"/>
              <a:gd name="connsiteY2" fmla="*/ 0 h 915765"/>
              <a:gd name="connsiteX3" fmla="*/ 4274892 w 4274891"/>
              <a:gd name="connsiteY3" fmla="*/ 91577 h 915765"/>
              <a:gd name="connsiteX4" fmla="*/ 4274891 w 4274891"/>
              <a:gd name="connsiteY4" fmla="*/ 824189 h 915765"/>
              <a:gd name="connsiteX5" fmla="*/ 4183314 w 4274891"/>
              <a:gd name="connsiteY5" fmla="*/ 915766 h 915765"/>
              <a:gd name="connsiteX6" fmla="*/ 91577 w 4274891"/>
              <a:gd name="connsiteY6" fmla="*/ 915765 h 915765"/>
              <a:gd name="connsiteX7" fmla="*/ 0 w 4274891"/>
              <a:gd name="connsiteY7" fmla="*/ 824188 h 915765"/>
              <a:gd name="connsiteX8" fmla="*/ 0 w 4274891"/>
              <a:gd name="connsiteY8" fmla="*/ 91577 h 91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4891" h="915765">
                <a:moveTo>
                  <a:pt x="0" y="91577"/>
                </a:moveTo>
                <a:cubicBezTo>
                  <a:pt x="0" y="41000"/>
                  <a:pt x="41000" y="0"/>
                  <a:pt x="91577" y="0"/>
                </a:cubicBezTo>
                <a:lnTo>
                  <a:pt x="4183315" y="0"/>
                </a:lnTo>
                <a:cubicBezTo>
                  <a:pt x="4233892" y="0"/>
                  <a:pt x="4274892" y="41000"/>
                  <a:pt x="4274892" y="91577"/>
                </a:cubicBezTo>
                <a:cubicBezTo>
                  <a:pt x="4274892" y="335781"/>
                  <a:pt x="4274891" y="579985"/>
                  <a:pt x="4274891" y="824189"/>
                </a:cubicBezTo>
                <a:cubicBezTo>
                  <a:pt x="4274891" y="874766"/>
                  <a:pt x="4233891" y="915766"/>
                  <a:pt x="4183314" y="915766"/>
                </a:cubicBezTo>
                <a:lnTo>
                  <a:pt x="91577" y="915765"/>
                </a:lnTo>
                <a:cubicBezTo>
                  <a:pt x="41000" y="915765"/>
                  <a:pt x="0" y="874765"/>
                  <a:pt x="0" y="824188"/>
                </a:cubicBezTo>
                <a:lnTo>
                  <a:pt x="0" y="91577"/>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8000" tIns="31547" rIns="37262" bIns="31547" numCol="1" spcCol="1270" anchor="ctr" anchorCtr="0">
            <a:noAutofit/>
          </a:bodyPr>
          <a:lstStyle/>
          <a:p>
            <a:pPr algn="just" defTabSz="533400">
              <a:lnSpc>
                <a:spcPct val="90000"/>
              </a:lnSpc>
              <a:spcBef>
                <a:spcPct val="0"/>
              </a:spcBef>
              <a:spcAft>
                <a:spcPct val="35000"/>
              </a:spcAft>
            </a:pPr>
            <a:r>
              <a:rPr lang="it-IT" sz="1350" b="1" dirty="0">
                <a:solidFill>
                  <a:prstClr val="black"/>
                </a:solidFill>
                <a:latin typeface="Arial" panose="020B0604020202020204" pitchFamily="34" charset="0"/>
                <a:cs typeface="Arial" panose="020B0604020202020204" pitchFamily="34" charset="0"/>
              </a:rPr>
              <a:t>Sinistro regolare</a:t>
            </a:r>
          </a:p>
          <a:p>
            <a:pPr marL="0" lvl="1" algn="just" defTabSz="400050">
              <a:lnSpc>
                <a:spcPct val="90000"/>
              </a:lnSpc>
              <a:spcBef>
                <a:spcPct val="0"/>
              </a:spcBef>
              <a:spcAft>
                <a:spcPct val="15000"/>
              </a:spcAft>
            </a:pPr>
            <a:r>
              <a:rPr lang="it-IT" sz="1350" dirty="0">
                <a:solidFill>
                  <a:prstClr val="black"/>
                </a:solidFill>
                <a:latin typeface="Arial" panose="020B0604020202020204" pitchFamily="34" charset="0"/>
                <a:cs typeface="Arial" panose="020B0604020202020204" pitchFamily="34" charset="0"/>
              </a:rPr>
              <a:t>Il </a:t>
            </a:r>
            <a:r>
              <a:rPr lang="it-IT" sz="1350" dirty="0" err="1">
                <a:solidFill>
                  <a:prstClr val="black"/>
                </a:solidFill>
                <a:latin typeface="Arial" panose="020B0604020202020204" pitchFamily="34" charset="0"/>
                <a:cs typeface="Arial" panose="020B0604020202020204" pitchFamily="34" charset="0"/>
              </a:rPr>
              <a:t>Claim</a:t>
            </a:r>
            <a:r>
              <a:rPr lang="it-IT" sz="1350" dirty="0">
                <a:solidFill>
                  <a:prstClr val="black"/>
                </a:solidFill>
                <a:latin typeface="Arial" panose="020B0604020202020204" pitchFamily="34" charset="0"/>
                <a:cs typeface="Arial" panose="020B0604020202020204" pitchFamily="34" charset="0"/>
              </a:rPr>
              <a:t> Handler dovrà procedere all’appostazione dell’importo stabilito per singolo ramo entro i limiti del massimale.</a:t>
            </a:r>
          </a:p>
        </p:txBody>
      </p:sp>
      <p:sp>
        <p:nvSpPr>
          <p:cNvPr id="10" name="Figura a mano libera 19">
            <a:extLst>
              <a:ext uri="{FF2B5EF4-FFF2-40B4-BE49-F238E27FC236}">
                <a16:creationId xmlns:a16="http://schemas.microsoft.com/office/drawing/2014/main" id="{483A5BB3-FD11-33F1-4AF0-ED3B91D3A61E}"/>
              </a:ext>
            </a:extLst>
          </p:cNvPr>
          <p:cNvSpPr/>
          <p:nvPr/>
        </p:nvSpPr>
        <p:spPr>
          <a:xfrm>
            <a:off x="913403" y="3808029"/>
            <a:ext cx="3359426" cy="1049082"/>
          </a:xfrm>
          <a:custGeom>
            <a:avLst/>
            <a:gdLst>
              <a:gd name="connsiteX0" fmla="*/ 0 w 4226315"/>
              <a:gd name="connsiteY0" fmla="*/ 71217 h 712170"/>
              <a:gd name="connsiteX1" fmla="*/ 71217 w 4226315"/>
              <a:gd name="connsiteY1" fmla="*/ 0 h 712170"/>
              <a:gd name="connsiteX2" fmla="*/ 4155098 w 4226315"/>
              <a:gd name="connsiteY2" fmla="*/ 0 h 712170"/>
              <a:gd name="connsiteX3" fmla="*/ 4226315 w 4226315"/>
              <a:gd name="connsiteY3" fmla="*/ 71217 h 712170"/>
              <a:gd name="connsiteX4" fmla="*/ 4226315 w 4226315"/>
              <a:gd name="connsiteY4" fmla="*/ 640953 h 712170"/>
              <a:gd name="connsiteX5" fmla="*/ 4155098 w 4226315"/>
              <a:gd name="connsiteY5" fmla="*/ 712170 h 712170"/>
              <a:gd name="connsiteX6" fmla="*/ 71217 w 4226315"/>
              <a:gd name="connsiteY6" fmla="*/ 712170 h 712170"/>
              <a:gd name="connsiteX7" fmla="*/ 0 w 4226315"/>
              <a:gd name="connsiteY7" fmla="*/ 640953 h 712170"/>
              <a:gd name="connsiteX8" fmla="*/ 0 w 4226315"/>
              <a:gd name="connsiteY8" fmla="*/ 71217 h 7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6315" h="712170">
                <a:moveTo>
                  <a:pt x="0" y="71217"/>
                </a:moveTo>
                <a:cubicBezTo>
                  <a:pt x="0" y="31885"/>
                  <a:pt x="31885" y="0"/>
                  <a:pt x="71217" y="0"/>
                </a:cubicBezTo>
                <a:lnTo>
                  <a:pt x="4155098" y="0"/>
                </a:lnTo>
                <a:cubicBezTo>
                  <a:pt x="4194430" y="0"/>
                  <a:pt x="4226315" y="31885"/>
                  <a:pt x="4226315" y="71217"/>
                </a:cubicBezTo>
                <a:lnTo>
                  <a:pt x="4226315" y="640953"/>
                </a:lnTo>
                <a:cubicBezTo>
                  <a:pt x="4226315" y="680285"/>
                  <a:pt x="4194430" y="712170"/>
                  <a:pt x="4155098" y="712170"/>
                </a:cubicBezTo>
                <a:lnTo>
                  <a:pt x="71217" y="712170"/>
                </a:lnTo>
                <a:cubicBezTo>
                  <a:pt x="31885" y="712170"/>
                  <a:pt x="0" y="680285"/>
                  <a:pt x="0" y="640953"/>
                </a:cubicBezTo>
                <a:lnTo>
                  <a:pt x="0" y="71217"/>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8000" tIns="31547" rIns="37262" bIns="31547" numCol="1" spcCol="1270" anchor="ctr" anchorCtr="0">
            <a:noAutofit/>
          </a:bodyPr>
          <a:lstStyle/>
          <a:p>
            <a:pPr defTabSz="533400">
              <a:lnSpc>
                <a:spcPct val="90000"/>
              </a:lnSpc>
              <a:spcBef>
                <a:spcPct val="0"/>
              </a:spcBef>
              <a:spcAft>
                <a:spcPct val="35000"/>
              </a:spcAft>
            </a:pPr>
            <a:r>
              <a:rPr lang="it-IT" sz="1350" b="1" dirty="0">
                <a:solidFill>
                  <a:prstClr val="black"/>
                </a:solidFill>
                <a:latin typeface="Arial" panose="020B0604020202020204" pitchFamily="34" charset="0"/>
                <a:cs typeface="Arial" panose="020B0604020202020204" pitchFamily="34" charset="0"/>
              </a:rPr>
              <a:t>Sinistro irregolare</a:t>
            </a:r>
          </a:p>
          <a:p>
            <a:pPr marL="0" lvl="1" algn="just" defTabSz="400050">
              <a:lnSpc>
                <a:spcPct val="90000"/>
              </a:lnSpc>
              <a:spcBef>
                <a:spcPct val="0"/>
              </a:spcBef>
              <a:spcAft>
                <a:spcPct val="15000"/>
              </a:spcAft>
            </a:pPr>
            <a:r>
              <a:rPr lang="it-IT" sz="1350" dirty="0">
                <a:solidFill>
                  <a:prstClr val="black"/>
                </a:solidFill>
                <a:latin typeface="Arial" panose="020B0604020202020204" pitchFamily="34" charset="0"/>
                <a:cs typeface="Arial" panose="020B0604020202020204" pitchFamily="34" charset="0"/>
              </a:rPr>
              <a:t>Riserva a titolo di indennizzo pari a zero, appostando la sola riserva spese di resistenza.</a:t>
            </a:r>
          </a:p>
        </p:txBody>
      </p:sp>
      <p:sp>
        <p:nvSpPr>
          <p:cNvPr id="11" name="Figura a mano libera 20">
            <a:extLst>
              <a:ext uri="{FF2B5EF4-FFF2-40B4-BE49-F238E27FC236}">
                <a16:creationId xmlns:a16="http://schemas.microsoft.com/office/drawing/2014/main" id="{D922F3F8-3863-7B70-EE49-5F1C6D4AD2A9}"/>
              </a:ext>
            </a:extLst>
          </p:cNvPr>
          <p:cNvSpPr/>
          <p:nvPr/>
        </p:nvSpPr>
        <p:spPr>
          <a:xfrm>
            <a:off x="4960316" y="1904321"/>
            <a:ext cx="3692356" cy="467602"/>
          </a:xfrm>
          <a:custGeom>
            <a:avLst/>
            <a:gdLst>
              <a:gd name="connsiteX0" fmla="*/ 0 w 4710181"/>
              <a:gd name="connsiteY0" fmla="*/ 71217 h 712170"/>
              <a:gd name="connsiteX1" fmla="*/ 71217 w 4710181"/>
              <a:gd name="connsiteY1" fmla="*/ 0 h 712170"/>
              <a:gd name="connsiteX2" fmla="*/ 4638964 w 4710181"/>
              <a:gd name="connsiteY2" fmla="*/ 0 h 712170"/>
              <a:gd name="connsiteX3" fmla="*/ 4710181 w 4710181"/>
              <a:gd name="connsiteY3" fmla="*/ 71217 h 712170"/>
              <a:gd name="connsiteX4" fmla="*/ 4710181 w 4710181"/>
              <a:gd name="connsiteY4" fmla="*/ 640953 h 712170"/>
              <a:gd name="connsiteX5" fmla="*/ 4638964 w 4710181"/>
              <a:gd name="connsiteY5" fmla="*/ 712170 h 712170"/>
              <a:gd name="connsiteX6" fmla="*/ 71217 w 4710181"/>
              <a:gd name="connsiteY6" fmla="*/ 712170 h 712170"/>
              <a:gd name="connsiteX7" fmla="*/ 0 w 4710181"/>
              <a:gd name="connsiteY7" fmla="*/ 640953 h 712170"/>
              <a:gd name="connsiteX8" fmla="*/ 0 w 4710181"/>
              <a:gd name="connsiteY8" fmla="*/ 71217 h 7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0181" h="712170">
                <a:moveTo>
                  <a:pt x="0" y="71217"/>
                </a:moveTo>
                <a:cubicBezTo>
                  <a:pt x="0" y="31885"/>
                  <a:pt x="31885" y="0"/>
                  <a:pt x="71217" y="0"/>
                </a:cubicBezTo>
                <a:lnTo>
                  <a:pt x="4638964" y="0"/>
                </a:lnTo>
                <a:cubicBezTo>
                  <a:pt x="4678296" y="0"/>
                  <a:pt x="4710181" y="31885"/>
                  <a:pt x="4710181" y="71217"/>
                </a:cubicBezTo>
                <a:lnTo>
                  <a:pt x="4710181" y="640953"/>
                </a:lnTo>
                <a:cubicBezTo>
                  <a:pt x="4710181" y="680285"/>
                  <a:pt x="4678296" y="712170"/>
                  <a:pt x="4638964" y="712170"/>
                </a:cubicBezTo>
                <a:lnTo>
                  <a:pt x="71217" y="712170"/>
                </a:lnTo>
                <a:cubicBezTo>
                  <a:pt x="31885" y="712170"/>
                  <a:pt x="0" y="680285"/>
                  <a:pt x="0" y="640953"/>
                </a:cubicBezTo>
                <a:lnTo>
                  <a:pt x="0" y="7121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89000" tIns="106680" rIns="135000" bIns="106680" numCol="1" spcCol="1270" anchor="ctr" anchorCtr="0">
            <a:noAutofit/>
          </a:bodyPr>
          <a:lstStyle/>
          <a:p>
            <a:pPr algn="ctr" defTabSz="666750">
              <a:lnSpc>
                <a:spcPct val="90000"/>
              </a:lnSpc>
              <a:spcBef>
                <a:spcPct val="0"/>
              </a:spcBef>
              <a:spcAft>
                <a:spcPct val="35000"/>
              </a:spcAft>
            </a:pPr>
            <a:r>
              <a:rPr lang="it-IT"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Riserva a titolo di spese di liquidazione</a:t>
            </a:r>
          </a:p>
        </p:txBody>
      </p:sp>
      <p:sp>
        <p:nvSpPr>
          <p:cNvPr id="12" name="Figura a mano libera 22">
            <a:extLst>
              <a:ext uri="{FF2B5EF4-FFF2-40B4-BE49-F238E27FC236}">
                <a16:creationId xmlns:a16="http://schemas.microsoft.com/office/drawing/2014/main" id="{CB9E6740-5162-4766-ED30-FFF050BC4159}"/>
              </a:ext>
            </a:extLst>
          </p:cNvPr>
          <p:cNvSpPr/>
          <p:nvPr/>
        </p:nvSpPr>
        <p:spPr>
          <a:xfrm>
            <a:off x="5541713" y="2529885"/>
            <a:ext cx="1449434" cy="467602"/>
          </a:xfrm>
          <a:custGeom>
            <a:avLst/>
            <a:gdLst>
              <a:gd name="connsiteX0" fmla="*/ 0 w 1453557"/>
              <a:gd name="connsiteY0" fmla="*/ 71217 h 712170"/>
              <a:gd name="connsiteX1" fmla="*/ 71217 w 1453557"/>
              <a:gd name="connsiteY1" fmla="*/ 0 h 712170"/>
              <a:gd name="connsiteX2" fmla="*/ 1382340 w 1453557"/>
              <a:gd name="connsiteY2" fmla="*/ 0 h 712170"/>
              <a:gd name="connsiteX3" fmla="*/ 1453557 w 1453557"/>
              <a:gd name="connsiteY3" fmla="*/ 71217 h 712170"/>
              <a:gd name="connsiteX4" fmla="*/ 1453557 w 1453557"/>
              <a:gd name="connsiteY4" fmla="*/ 640953 h 712170"/>
              <a:gd name="connsiteX5" fmla="*/ 1382340 w 1453557"/>
              <a:gd name="connsiteY5" fmla="*/ 712170 h 712170"/>
              <a:gd name="connsiteX6" fmla="*/ 71217 w 1453557"/>
              <a:gd name="connsiteY6" fmla="*/ 712170 h 712170"/>
              <a:gd name="connsiteX7" fmla="*/ 0 w 1453557"/>
              <a:gd name="connsiteY7" fmla="*/ 640953 h 712170"/>
              <a:gd name="connsiteX8" fmla="*/ 0 w 1453557"/>
              <a:gd name="connsiteY8" fmla="*/ 71217 h 7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557" h="712170">
                <a:moveTo>
                  <a:pt x="0" y="71217"/>
                </a:moveTo>
                <a:cubicBezTo>
                  <a:pt x="0" y="31885"/>
                  <a:pt x="31885" y="0"/>
                  <a:pt x="71217" y="0"/>
                </a:cubicBezTo>
                <a:lnTo>
                  <a:pt x="1382340" y="0"/>
                </a:lnTo>
                <a:cubicBezTo>
                  <a:pt x="1421672" y="0"/>
                  <a:pt x="1453557" y="31885"/>
                  <a:pt x="1453557" y="71217"/>
                </a:cubicBezTo>
                <a:lnTo>
                  <a:pt x="1453557" y="640953"/>
                </a:lnTo>
                <a:cubicBezTo>
                  <a:pt x="1453557" y="680285"/>
                  <a:pt x="1421672" y="712170"/>
                  <a:pt x="1382340" y="712170"/>
                </a:cubicBezTo>
                <a:lnTo>
                  <a:pt x="71217" y="712170"/>
                </a:lnTo>
                <a:cubicBezTo>
                  <a:pt x="31885" y="712170"/>
                  <a:pt x="0" y="680285"/>
                  <a:pt x="0" y="640953"/>
                </a:cubicBezTo>
                <a:lnTo>
                  <a:pt x="0" y="71217"/>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8000" tIns="31547" rIns="37262" bIns="31547" numCol="1" spcCol="1270" anchor="ctr" anchorCtr="0">
            <a:noAutofit/>
          </a:bodyPr>
          <a:lstStyle/>
          <a:p>
            <a:pPr defTabSz="533400">
              <a:lnSpc>
                <a:spcPct val="90000"/>
              </a:lnSpc>
              <a:spcBef>
                <a:spcPct val="0"/>
              </a:spcBef>
              <a:spcAft>
                <a:spcPct val="35000"/>
              </a:spcAft>
            </a:pPr>
            <a:r>
              <a:rPr lang="it-IT" sz="1350" b="1" dirty="0">
                <a:solidFill>
                  <a:prstClr val="black"/>
                </a:solidFill>
                <a:latin typeface="Arial" panose="020B0604020202020204" pitchFamily="34" charset="0"/>
                <a:cs typeface="Arial" panose="020B0604020202020204" pitchFamily="34" charset="0"/>
              </a:rPr>
              <a:t>Spese Peritali</a:t>
            </a:r>
          </a:p>
        </p:txBody>
      </p:sp>
      <p:sp>
        <p:nvSpPr>
          <p:cNvPr id="13" name="Figura a mano libera 24">
            <a:extLst>
              <a:ext uri="{FF2B5EF4-FFF2-40B4-BE49-F238E27FC236}">
                <a16:creationId xmlns:a16="http://schemas.microsoft.com/office/drawing/2014/main" id="{28AE53EA-0287-539C-FE10-FDC367D99549}"/>
              </a:ext>
            </a:extLst>
          </p:cNvPr>
          <p:cNvSpPr/>
          <p:nvPr/>
        </p:nvSpPr>
        <p:spPr>
          <a:xfrm>
            <a:off x="5573159" y="3277479"/>
            <a:ext cx="3222483" cy="1579632"/>
          </a:xfrm>
          <a:custGeom>
            <a:avLst/>
            <a:gdLst>
              <a:gd name="connsiteX0" fmla="*/ 0 w 4110784"/>
              <a:gd name="connsiteY0" fmla="*/ 196664 h 1966644"/>
              <a:gd name="connsiteX1" fmla="*/ 196664 w 4110784"/>
              <a:gd name="connsiteY1" fmla="*/ 0 h 1966644"/>
              <a:gd name="connsiteX2" fmla="*/ 3914120 w 4110784"/>
              <a:gd name="connsiteY2" fmla="*/ 0 h 1966644"/>
              <a:gd name="connsiteX3" fmla="*/ 4110784 w 4110784"/>
              <a:gd name="connsiteY3" fmla="*/ 196664 h 1966644"/>
              <a:gd name="connsiteX4" fmla="*/ 4110784 w 4110784"/>
              <a:gd name="connsiteY4" fmla="*/ 1769980 h 1966644"/>
              <a:gd name="connsiteX5" fmla="*/ 3914120 w 4110784"/>
              <a:gd name="connsiteY5" fmla="*/ 1966644 h 1966644"/>
              <a:gd name="connsiteX6" fmla="*/ 196664 w 4110784"/>
              <a:gd name="connsiteY6" fmla="*/ 1966644 h 1966644"/>
              <a:gd name="connsiteX7" fmla="*/ 0 w 4110784"/>
              <a:gd name="connsiteY7" fmla="*/ 1769980 h 1966644"/>
              <a:gd name="connsiteX8" fmla="*/ 0 w 4110784"/>
              <a:gd name="connsiteY8" fmla="*/ 196664 h 19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784" h="1966644">
                <a:moveTo>
                  <a:pt x="0" y="196664"/>
                </a:moveTo>
                <a:cubicBezTo>
                  <a:pt x="0" y="88049"/>
                  <a:pt x="88049" y="0"/>
                  <a:pt x="196664" y="0"/>
                </a:cubicBezTo>
                <a:lnTo>
                  <a:pt x="3914120" y="0"/>
                </a:lnTo>
                <a:cubicBezTo>
                  <a:pt x="4022735" y="0"/>
                  <a:pt x="4110784" y="88049"/>
                  <a:pt x="4110784" y="196664"/>
                </a:cubicBezTo>
                <a:lnTo>
                  <a:pt x="4110784" y="1769980"/>
                </a:lnTo>
                <a:cubicBezTo>
                  <a:pt x="4110784" y="1878595"/>
                  <a:pt x="4022735" y="1966644"/>
                  <a:pt x="3914120" y="1966644"/>
                </a:cubicBezTo>
                <a:lnTo>
                  <a:pt x="196664" y="1966644"/>
                </a:lnTo>
                <a:cubicBezTo>
                  <a:pt x="88049" y="1966644"/>
                  <a:pt x="0" y="1878595"/>
                  <a:pt x="0" y="1769980"/>
                </a:cubicBezTo>
                <a:lnTo>
                  <a:pt x="0" y="196664"/>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8000" tIns="56536" rIns="63203" bIns="56536" numCol="1" spcCol="1270" anchor="ctr" anchorCtr="0">
            <a:noAutofit/>
          </a:bodyPr>
          <a:lstStyle/>
          <a:p>
            <a:pPr defTabSz="533400">
              <a:lnSpc>
                <a:spcPct val="90000"/>
              </a:lnSpc>
              <a:spcBef>
                <a:spcPct val="0"/>
              </a:spcBef>
              <a:spcAft>
                <a:spcPct val="35000"/>
              </a:spcAft>
            </a:pPr>
            <a:r>
              <a:rPr lang="it-IT" sz="1350" b="1" dirty="0">
                <a:solidFill>
                  <a:prstClr val="black"/>
                </a:solidFill>
                <a:latin typeface="Arial" panose="020B0604020202020204" pitchFamily="34" charset="0"/>
                <a:cs typeface="Arial" panose="020B0604020202020204" pitchFamily="34" charset="0"/>
              </a:rPr>
              <a:t>Spese di Resistenza</a:t>
            </a:r>
          </a:p>
          <a:p>
            <a:pPr marL="0" lvl="1" algn="just" defTabSz="466725">
              <a:lnSpc>
                <a:spcPct val="90000"/>
              </a:lnSpc>
              <a:spcBef>
                <a:spcPct val="0"/>
              </a:spcBef>
              <a:spcAft>
                <a:spcPct val="15000"/>
              </a:spcAft>
            </a:pPr>
            <a:r>
              <a:rPr lang="it-IT" sz="1350" dirty="0">
                <a:solidFill>
                  <a:prstClr val="black"/>
                </a:solidFill>
                <a:latin typeface="Arial" panose="020B0604020202020204" pitchFamily="34" charset="0"/>
                <a:cs typeface="Arial" panose="020B0604020202020204" pitchFamily="34" charset="0"/>
              </a:rPr>
              <a:t>Se il </a:t>
            </a:r>
            <a:r>
              <a:rPr lang="it-IT" sz="1350" dirty="0" err="1">
                <a:solidFill>
                  <a:prstClr val="black"/>
                </a:solidFill>
                <a:latin typeface="Arial" panose="020B0604020202020204" pitchFamily="34" charset="0"/>
                <a:cs typeface="Arial" panose="020B0604020202020204" pitchFamily="34" charset="0"/>
              </a:rPr>
              <a:t>Claim</a:t>
            </a:r>
            <a:r>
              <a:rPr lang="it-IT" sz="1350" dirty="0">
                <a:solidFill>
                  <a:prstClr val="black"/>
                </a:solidFill>
                <a:latin typeface="Arial" panose="020B0604020202020204" pitchFamily="34" charset="0"/>
                <a:cs typeface="Arial" panose="020B0604020202020204" pitchFamily="34" charset="0"/>
              </a:rPr>
              <a:t> </a:t>
            </a:r>
            <a:r>
              <a:rPr lang="it-IT" sz="1350" dirty="0" err="1">
                <a:solidFill>
                  <a:prstClr val="black"/>
                </a:solidFill>
                <a:latin typeface="Arial" panose="020B0604020202020204" pitchFamily="34" charset="0"/>
                <a:cs typeface="Arial" panose="020B0604020202020204" pitchFamily="34" charset="0"/>
              </a:rPr>
              <a:t>Handler</a:t>
            </a:r>
            <a:r>
              <a:rPr lang="it-IT" sz="1350" dirty="0">
                <a:solidFill>
                  <a:prstClr val="black"/>
                </a:solidFill>
                <a:latin typeface="Arial" panose="020B0604020202020204" pitchFamily="34" charset="0"/>
                <a:cs typeface="Arial" panose="020B0604020202020204" pitchFamily="34" charset="0"/>
              </a:rPr>
              <a:t> rileva delle irregolarità in sede di apertura del sinistro, tali da determinare la reiezione, dovrà accantonare un importo a riserva per far fronte all’eventuale citazione in giudizio.</a:t>
            </a:r>
          </a:p>
        </p:txBody>
      </p:sp>
      <p:cxnSp>
        <p:nvCxnSpPr>
          <p:cNvPr id="14" name="Connettore diritto 13">
            <a:extLst>
              <a:ext uri="{FF2B5EF4-FFF2-40B4-BE49-F238E27FC236}">
                <a16:creationId xmlns:a16="http://schemas.microsoft.com/office/drawing/2014/main" id="{5D84C70E-FC50-61B2-E2B9-A4113A41E8BC}"/>
              </a:ext>
            </a:extLst>
          </p:cNvPr>
          <p:cNvCxnSpPr/>
          <p:nvPr/>
        </p:nvCxnSpPr>
        <p:spPr>
          <a:xfrm>
            <a:off x="535204" y="3070821"/>
            <a:ext cx="378200" cy="0"/>
          </a:xfrm>
          <a:prstGeom prst="line">
            <a:avLst/>
          </a:prstGeom>
          <a:ln w="19050">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0609640B-553C-5B4E-3D16-135CF5156523}"/>
              </a:ext>
            </a:extLst>
          </p:cNvPr>
          <p:cNvCxnSpPr/>
          <p:nvPr/>
        </p:nvCxnSpPr>
        <p:spPr>
          <a:xfrm>
            <a:off x="535204" y="2393436"/>
            <a:ext cx="0" cy="194271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0AC1BE1F-656B-A7D2-6860-F807CB5BF600}"/>
              </a:ext>
            </a:extLst>
          </p:cNvPr>
          <p:cNvCxnSpPr/>
          <p:nvPr/>
        </p:nvCxnSpPr>
        <p:spPr>
          <a:xfrm>
            <a:off x="535204" y="4328774"/>
            <a:ext cx="351648" cy="0"/>
          </a:xfrm>
          <a:prstGeom prst="line">
            <a:avLst/>
          </a:prstGeom>
          <a:ln w="19050">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F07E9A7-B487-1346-07DD-4A78C8A3502E}"/>
              </a:ext>
            </a:extLst>
          </p:cNvPr>
          <p:cNvCxnSpPr/>
          <p:nvPr/>
        </p:nvCxnSpPr>
        <p:spPr>
          <a:xfrm flipV="1">
            <a:off x="5220929" y="2763686"/>
            <a:ext cx="320784" cy="4795"/>
          </a:xfrm>
          <a:prstGeom prst="line">
            <a:avLst/>
          </a:prstGeom>
          <a:ln w="19050">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1303CF4D-BC02-CA34-F60F-D52BEDD638EA}"/>
              </a:ext>
            </a:extLst>
          </p:cNvPr>
          <p:cNvCxnSpPr/>
          <p:nvPr/>
        </p:nvCxnSpPr>
        <p:spPr>
          <a:xfrm>
            <a:off x="5221511" y="2393436"/>
            <a:ext cx="0" cy="194271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A53D8C-FAAA-C77A-160A-D76E46E72C1F}"/>
              </a:ext>
            </a:extLst>
          </p:cNvPr>
          <p:cNvCxnSpPr/>
          <p:nvPr/>
        </p:nvCxnSpPr>
        <p:spPr>
          <a:xfrm>
            <a:off x="5220929" y="4336150"/>
            <a:ext cx="320784" cy="0"/>
          </a:xfrm>
          <a:prstGeom prst="line">
            <a:avLst/>
          </a:prstGeom>
          <a:ln w="19050">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sp>
        <p:nvSpPr>
          <p:cNvPr id="21" name="Freccia a destra 20">
            <a:extLst>
              <a:ext uri="{FF2B5EF4-FFF2-40B4-BE49-F238E27FC236}">
                <a16:creationId xmlns:a16="http://schemas.microsoft.com/office/drawing/2014/main" id="{8163669F-AD6A-3EC0-7990-7F8B49AF7AFF}"/>
              </a:ext>
            </a:extLst>
          </p:cNvPr>
          <p:cNvSpPr/>
          <p:nvPr/>
        </p:nvSpPr>
        <p:spPr>
          <a:xfrm rot="20300231">
            <a:off x="4260610" y="3625281"/>
            <a:ext cx="1290720" cy="211245"/>
          </a:xfrm>
          <a:prstGeom prst="rightArrow">
            <a:avLst/>
          </a:prstGeom>
          <a:solidFill>
            <a:schemeClr val="accent6">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8611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541481A-1C0E-1689-5333-CAC8EE5CA387}"/>
              </a:ext>
            </a:extLst>
          </p:cNvPr>
          <p:cNvSpPr>
            <a:spLocks noGrp="1"/>
          </p:cNvSpPr>
          <p:nvPr>
            <p:ph type="sldNum" sz="quarter" idx="7"/>
          </p:nvPr>
        </p:nvSpPr>
        <p:spPr/>
        <p:txBody>
          <a:bodyPr/>
          <a:lstStyle/>
          <a:p>
            <a:fld id="{B6F15528-21DE-4FAA-801E-634DDDAF4B2B}" type="slidenum">
              <a:rPr lang="it-IT" smtClean="0"/>
              <a:pPr/>
              <a:t>15</a:t>
            </a:fld>
            <a:endParaRPr lang="it-IT" dirty="0"/>
          </a:p>
        </p:txBody>
      </p:sp>
      <p:sp>
        <p:nvSpPr>
          <p:cNvPr id="3" name="Segnaposto testo 2">
            <a:extLst>
              <a:ext uri="{FF2B5EF4-FFF2-40B4-BE49-F238E27FC236}">
                <a16:creationId xmlns:a16="http://schemas.microsoft.com/office/drawing/2014/main" id="{4BF324AF-E33B-EB3E-30B0-DCE6A6CF25B0}"/>
              </a:ext>
            </a:extLst>
          </p:cNvPr>
          <p:cNvSpPr>
            <a:spLocks noGrp="1"/>
          </p:cNvSpPr>
          <p:nvPr>
            <p:ph type="body" sz="quarter" idx="10"/>
          </p:nvPr>
        </p:nvSpPr>
        <p:spPr/>
        <p:txBody>
          <a:bodyPr/>
          <a:lstStyle/>
          <a:p>
            <a:r>
              <a:rPr lang="it-IT" dirty="0"/>
              <a:t>Repertoriazione del Sinistro </a:t>
            </a:r>
          </a:p>
        </p:txBody>
      </p:sp>
      <p:sp>
        <p:nvSpPr>
          <p:cNvPr id="17" name="Rettangolo arrotondato 8">
            <a:extLst>
              <a:ext uri="{FF2B5EF4-FFF2-40B4-BE49-F238E27FC236}">
                <a16:creationId xmlns:a16="http://schemas.microsoft.com/office/drawing/2014/main" id="{846BF2D7-AD00-56B7-4A78-01E522F3AF54}"/>
              </a:ext>
            </a:extLst>
          </p:cNvPr>
          <p:cNvSpPr/>
          <p:nvPr/>
        </p:nvSpPr>
        <p:spPr>
          <a:xfrm>
            <a:off x="975159" y="2234721"/>
            <a:ext cx="2236470" cy="237744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defTabSz="685800"/>
            <a:r>
              <a:rPr lang="it-IT" sz="1350" dirty="0">
                <a:solidFill>
                  <a:prstClr val="black"/>
                </a:solidFill>
                <a:latin typeface="Arial" panose="020B0604020202020204" pitchFamily="34" charset="0"/>
                <a:cs typeface="Arial" panose="020B0604020202020204" pitchFamily="34" charset="0"/>
              </a:rPr>
              <a:t>Una volta repertoriato il sinistro e generato il numero identificativo, il </a:t>
            </a:r>
            <a:r>
              <a:rPr lang="it-IT" sz="1350" dirty="0" err="1">
                <a:solidFill>
                  <a:prstClr val="black"/>
                </a:solidFill>
                <a:latin typeface="Arial" panose="020B0604020202020204" pitchFamily="34" charset="0"/>
                <a:cs typeface="Arial" panose="020B0604020202020204" pitchFamily="34" charset="0"/>
              </a:rPr>
              <a:t>Claim</a:t>
            </a:r>
            <a:r>
              <a:rPr lang="it-IT" sz="1350" dirty="0">
                <a:solidFill>
                  <a:prstClr val="black"/>
                </a:solidFill>
                <a:latin typeface="Arial" panose="020B0604020202020204" pitchFamily="34" charset="0"/>
                <a:cs typeface="Arial" panose="020B0604020202020204" pitchFamily="34" charset="0"/>
              </a:rPr>
              <a:t> </a:t>
            </a:r>
            <a:r>
              <a:rPr lang="it-IT" sz="1350" dirty="0" err="1">
                <a:solidFill>
                  <a:prstClr val="black"/>
                </a:solidFill>
                <a:latin typeface="Arial" panose="020B0604020202020204" pitchFamily="34" charset="0"/>
                <a:cs typeface="Arial" panose="020B0604020202020204" pitchFamily="34" charset="0"/>
              </a:rPr>
              <a:t>Handler</a:t>
            </a:r>
            <a:r>
              <a:rPr lang="it-IT" sz="1350" dirty="0">
                <a:solidFill>
                  <a:prstClr val="black"/>
                </a:solidFill>
                <a:latin typeface="Arial" panose="020B0604020202020204" pitchFamily="34" charset="0"/>
                <a:cs typeface="Arial" panose="020B0604020202020204" pitchFamily="34" charset="0"/>
              </a:rPr>
              <a:t>, in base alle verifiche effettuate e all’analisi della documentazione, può:</a:t>
            </a:r>
          </a:p>
        </p:txBody>
      </p:sp>
      <p:sp>
        <p:nvSpPr>
          <p:cNvPr id="18" name="Rettangolo arrotondato 11">
            <a:extLst>
              <a:ext uri="{FF2B5EF4-FFF2-40B4-BE49-F238E27FC236}">
                <a16:creationId xmlns:a16="http://schemas.microsoft.com/office/drawing/2014/main" id="{77366087-9D55-8CEE-FA18-C25AF1A63240}"/>
              </a:ext>
            </a:extLst>
          </p:cNvPr>
          <p:cNvSpPr/>
          <p:nvPr/>
        </p:nvSpPr>
        <p:spPr>
          <a:xfrm>
            <a:off x="5573427" y="4141470"/>
            <a:ext cx="2626598" cy="79248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tlCol="0" anchor="ctr"/>
          <a:lstStyle/>
          <a:p>
            <a:pPr algn="ctr" defTabSz="685800"/>
            <a:r>
              <a:rPr lang="it-IT" sz="1350" dirty="0">
                <a:solidFill>
                  <a:prstClr val="black"/>
                </a:solidFill>
                <a:latin typeface="Arial" panose="020B0604020202020204" pitchFamily="34" charset="0"/>
                <a:cs typeface="Arial" panose="020B0604020202020204" pitchFamily="34" charset="0"/>
              </a:rPr>
              <a:t>Rigettare il sinistro</a:t>
            </a:r>
          </a:p>
        </p:txBody>
      </p:sp>
      <p:pic>
        <p:nvPicPr>
          <p:cNvPr id="19" name="Immagine 18">
            <a:extLst>
              <a:ext uri="{FF2B5EF4-FFF2-40B4-BE49-F238E27FC236}">
                <a16:creationId xmlns:a16="http://schemas.microsoft.com/office/drawing/2014/main" id="{D04753BF-EDA4-FAF5-1A69-819053509314}"/>
              </a:ext>
            </a:extLst>
          </p:cNvPr>
          <p:cNvPicPr>
            <a:picLocks noChangeAspect="1"/>
          </p:cNvPicPr>
          <p:nvPr/>
        </p:nvPicPr>
        <p:blipFill>
          <a:blip r:embed="rId2"/>
          <a:stretch>
            <a:fillRect/>
          </a:stretch>
        </p:blipFill>
        <p:spPr>
          <a:xfrm>
            <a:off x="4629052" y="1921104"/>
            <a:ext cx="875794" cy="875794"/>
          </a:xfrm>
          <a:prstGeom prst="rect">
            <a:avLst/>
          </a:prstGeom>
        </p:spPr>
      </p:pic>
      <p:cxnSp>
        <p:nvCxnSpPr>
          <p:cNvPr id="20" name="Connettore 7 17">
            <a:extLst>
              <a:ext uri="{FF2B5EF4-FFF2-40B4-BE49-F238E27FC236}">
                <a16:creationId xmlns:a16="http://schemas.microsoft.com/office/drawing/2014/main" id="{21CCB8C3-15EC-1F08-5767-F5FF3A9B2222}"/>
              </a:ext>
            </a:extLst>
          </p:cNvPr>
          <p:cNvCxnSpPr>
            <a:stCxn id="17" idx="3"/>
            <a:endCxn id="19" idx="1"/>
          </p:cNvCxnSpPr>
          <p:nvPr/>
        </p:nvCxnSpPr>
        <p:spPr>
          <a:xfrm flipV="1">
            <a:off x="3211629" y="2359001"/>
            <a:ext cx="1417423" cy="1064441"/>
          </a:xfrm>
          <a:prstGeom prst="curvedConnector3">
            <a:avLst/>
          </a:prstGeom>
          <a:ln w="28575">
            <a:solidFill>
              <a:schemeClr val="accent6"/>
            </a:solidFill>
            <a:tailEnd type="arrow" w="lg" len="lg"/>
          </a:ln>
        </p:spPr>
        <p:style>
          <a:lnRef idx="1">
            <a:schemeClr val="accent1"/>
          </a:lnRef>
          <a:fillRef idx="0">
            <a:schemeClr val="accent1"/>
          </a:fillRef>
          <a:effectRef idx="0">
            <a:schemeClr val="accent1"/>
          </a:effectRef>
          <a:fontRef idx="minor">
            <a:schemeClr val="tx1"/>
          </a:fontRef>
        </p:style>
      </p:cxnSp>
      <p:pic>
        <p:nvPicPr>
          <p:cNvPr id="21" name="Immagine 20">
            <a:extLst>
              <a:ext uri="{FF2B5EF4-FFF2-40B4-BE49-F238E27FC236}">
                <a16:creationId xmlns:a16="http://schemas.microsoft.com/office/drawing/2014/main" id="{8F2C3D59-2152-70FE-B991-80360C3A9099}"/>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Lst>
          </a:blip>
          <a:stretch>
            <a:fillRect/>
          </a:stretch>
        </p:blipFill>
        <p:spPr>
          <a:xfrm>
            <a:off x="4628798" y="3016582"/>
            <a:ext cx="876300" cy="875794"/>
          </a:xfrm>
          <a:prstGeom prst="rect">
            <a:avLst/>
          </a:prstGeom>
        </p:spPr>
      </p:pic>
      <p:cxnSp>
        <p:nvCxnSpPr>
          <p:cNvPr id="22" name="Connettore 7 24">
            <a:extLst>
              <a:ext uri="{FF2B5EF4-FFF2-40B4-BE49-F238E27FC236}">
                <a16:creationId xmlns:a16="http://schemas.microsoft.com/office/drawing/2014/main" id="{D68824E6-93DC-FAA1-3002-F2380F4994AC}"/>
              </a:ext>
            </a:extLst>
          </p:cNvPr>
          <p:cNvCxnSpPr>
            <a:stCxn id="17" idx="3"/>
            <a:endCxn id="21" idx="1"/>
          </p:cNvCxnSpPr>
          <p:nvPr/>
        </p:nvCxnSpPr>
        <p:spPr>
          <a:xfrm>
            <a:off x="3211630" y="3423441"/>
            <a:ext cx="1417169" cy="31038"/>
          </a:xfrm>
          <a:prstGeom prst="curvedConnector3">
            <a:avLst/>
          </a:prstGeom>
          <a:ln w="28575">
            <a:solidFill>
              <a:schemeClr val="accent6"/>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ttore 7 26">
            <a:extLst>
              <a:ext uri="{FF2B5EF4-FFF2-40B4-BE49-F238E27FC236}">
                <a16:creationId xmlns:a16="http://schemas.microsoft.com/office/drawing/2014/main" id="{21EFB4B7-DD44-62F7-9EF1-0EF1270CE29F}"/>
              </a:ext>
            </a:extLst>
          </p:cNvPr>
          <p:cNvCxnSpPr>
            <a:stCxn id="17" idx="3"/>
            <a:endCxn id="24" idx="1"/>
          </p:cNvCxnSpPr>
          <p:nvPr/>
        </p:nvCxnSpPr>
        <p:spPr>
          <a:xfrm>
            <a:off x="3211630" y="3423442"/>
            <a:ext cx="1415993" cy="1136977"/>
          </a:xfrm>
          <a:prstGeom prst="curvedConnector3">
            <a:avLst/>
          </a:prstGeom>
          <a:ln w="28575">
            <a:solidFill>
              <a:schemeClr val="accent6"/>
            </a:solidFill>
            <a:tailEnd type="arrow" w="lg" len="lg"/>
          </a:ln>
        </p:spPr>
        <p:style>
          <a:lnRef idx="1">
            <a:schemeClr val="accent1"/>
          </a:lnRef>
          <a:fillRef idx="0">
            <a:schemeClr val="accent1"/>
          </a:fillRef>
          <a:effectRef idx="0">
            <a:schemeClr val="accent1"/>
          </a:effectRef>
          <a:fontRef idx="minor">
            <a:schemeClr val="tx1"/>
          </a:fontRef>
        </p:style>
      </p:cxnSp>
      <p:pic>
        <p:nvPicPr>
          <p:cNvPr id="24" name="Immagine 23">
            <a:extLst>
              <a:ext uri="{FF2B5EF4-FFF2-40B4-BE49-F238E27FC236}">
                <a16:creationId xmlns:a16="http://schemas.microsoft.com/office/drawing/2014/main" id="{9D963F0C-6010-9257-62AE-646DA86519F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4627622" y="4215423"/>
            <a:ext cx="877224" cy="689990"/>
          </a:xfrm>
          <a:prstGeom prst="rect">
            <a:avLst/>
          </a:prstGeom>
        </p:spPr>
      </p:pic>
      <p:sp>
        <p:nvSpPr>
          <p:cNvPr id="25" name="Rettangolo arrotondato 34">
            <a:extLst>
              <a:ext uri="{FF2B5EF4-FFF2-40B4-BE49-F238E27FC236}">
                <a16:creationId xmlns:a16="http://schemas.microsoft.com/office/drawing/2014/main" id="{629C5889-ECB2-6A1D-8674-DA95CFDEF284}"/>
              </a:ext>
            </a:extLst>
          </p:cNvPr>
          <p:cNvSpPr/>
          <p:nvPr/>
        </p:nvSpPr>
        <p:spPr>
          <a:xfrm>
            <a:off x="5573426" y="2094078"/>
            <a:ext cx="2626599" cy="70866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tlCol="0" anchor="ctr"/>
          <a:lstStyle/>
          <a:p>
            <a:pPr algn="ctr" defTabSz="685800"/>
            <a:r>
              <a:rPr lang="it-IT" sz="1350" dirty="0">
                <a:solidFill>
                  <a:prstClr val="black"/>
                </a:solidFill>
                <a:latin typeface="Arial" panose="020B0604020202020204" pitchFamily="34" charset="0"/>
                <a:cs typeface="Arial" panose="020B0604020202020204" pitchFamily="34" charset="0"/>
              </a:rPr>
              <a:t>Incaricare un perito</a:t>
            </a:r>
          </a:p>
        </p:txBody>
      </p:sp>
      <p:sp>
        <p:nvSpPr>
          <p:cNvPr id="26" name="Rettangolo arrotondato 35">
            <a:extLst>
              <a:ext uri="{FF2B5EF4-FFF2-40B4-BE49-F238E27FC236}">
                <a16:creationId xmlns:a16="http://schemas.microsoft.com/office/drawing/2014/main" id="{0FD88079-69B0-0E83-8CF9-65FABE0EDD24}"/>
              </a:ext>
            </a:extLst>
          </p:cNvPr>
          <p:cNvSpPr/>
          <p:nvPr/>
        </p:nvSpPr>
        <p:spPr>
          <a:xfrm>
            <a:off x="5573426" y="3016582"/>
            <a:ext cx="2626599" cy="91821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it-IT" sz="1350" dirty="0">
                <a:solidFill>
                  <a:prstClr val="black"/>
                </a:solidFill>
                <a:latin typeface="Arial" panose="020B0604020202020204" pitchFamily="34" charset="0"/>
                <a:cs typeface="Arial" panose="020B0604020202020204" pitchFamily="34" charset="0"/>
              </a:rPr>
              <a:t>Aprire il sinistro in via cautelativa e richiedere all’assicurato ulteriore documentazione</a:t>
            </a:r>
          </a:p>
        </p:txBody>
      </p:sp>
      <p:sp>
        <p:nvSpPr>
          <p:cNvPr id="27" name="Freccia a destra 26">
            <a:hlinkClick r:id="" action="ppaction://noaction"/>
            <a:extLst>
              <a:ext uri="{FF2B5EF4-FFF2-40B4-BE49-F238E27FC236}">
                <a16:creationId xmlns:a16="http://schemas.microsoft.com/office/drawing/2014/main" id="{C1E6E2B2-A870-A004-6FF6-AE4A1F4930F9}"/>
              </a:ext>
            </a:extLst>
          </p:cNvPr>
          <p:cNvSpPr/>
          <p:nvPr/>
        </p:nvSpPr>
        <p:spPr>
          <a:xfrm>
            <a:off x="8402854" y="2234721"/>
            <a:ext cx="512546" cy="391091"/>
          </a:xfrm>
          <a:prstGeom prst="rightArrow">
            <a:avLst/>
          </a:prstGeom>
          <a:solidFill>
            <a:schemeClr val="accent6">
              <a:lumMod val="20000"/>
              <a:lumOff val="80000"/>
            </a:schemeClr>
          </a:solid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77225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DEEC1F5-FDCD-E059-B2B7-CFC17B45B9F5}"/>
              </a:ext>
            </a:extLst>
          </p:cNvPr>
          <p:cNvSpPr>
            <a:spLocks noGrp="1"/>
          </p:cNvSpPr>
          <p:nvPr>
            <p:ph type="sldNum" sz="quarter" idx="7"/>
          </p:nvPr>
        </p:nvSpPr>
        <p:spPr/>
        <p:txBody>
          <a:bodyPr/>
          <a:lstStyle/>
          <a:p>
            <a:fld id="{B6F15528-21DE-4FAA-801E-634DDDAF4B2B}" type="slidenum">
              <a:rPr lang="it-IT" smtClean="0"/>
              <a:pPr/>
              <a:t>16</a:t>
            </a:fld>
            <a:endParaRPr lang="it-IT" dirty="0"/>
          </a:p>
        </p:txBody>
      </p:sp>
      <p:sp>
        <p:nvSpPr>
          <p:cNvPr id="3" name="Segnaposto testo 2">
            <a:extLst>
              <a:ext uri="{FF2B5EF4-FFF2-40B4-BE49-F238E27FC236}">
                <a16:creationId xmlns:a16="http://schemas.microsoft.com/office/drawing/2014/main" id="{6CA8AEFB-E6A6-CC88-755D-36218096BBBC}"/>
              </a:ext>
            </a:extLst>
          </p:cNvPr>
          <p:cNvSpPr>
            <a:spLocks noGrp="1"/>
          </p:cNvSpPr>
          <p:nvPr>
            <p:ph type="body" sz="quarter" idx="10"/>
          </p:nvPr>
        </p:nvSpPr>
        <p:spPr>
          <a:xfrm>
            <a:off x="2580150" y="1013167"/>
            <a:ext cx="6335250" cy="676999"/>
          </a:xfrm>
        </p:spPr>
        <p:txBody>
          <a:bodyPr/>
          <a:lstStyle/>
          <a:p>
            <a:r>
              <a:rPr lang="it-IT" dirty="0"/>
              <a:t> </a:t>
            </a:r>
            <a:r>
              <a:rPr lang="it-IT" sz="2000" dirty="0"/>
              <a:t>FASE FINALE: Liquidazione Indennizzo o reiezione</a:t>
            </a:r>
          </a:p>
        </p:txBody>
      </p:sp>
      <p:pic>
        <p:nvPicPr>
          <p:cNvPr id="6" name="Immagine 5">
            <a:extLst>
              <a:ext uri="{FF2B5EF4-FFF2-40B4-BE49-F238E27FC236}">
                <a16:creationId xmlns:a16="http://schemas.microsoft.com/office/drawing/2014/main" id="{9CECE72C-B7FD-EE05-468E-AF3544B917A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801720" y="4345524"/>
            <a:ext cx="390964" cy="664626"/>
          </a:xfrm>
          <a:prstGeom prst="rect">
            <a:avLst/>
          </a:prstGeom>
        </p:spPr>
      </p:pic>
      <p:pic>
        <p:nvPicPr>
          <p:cNvPr id="7" name="Immagine 6">
            <a:extLst>
              <a:ext uri="{FF2B5EF4-FFF2-40B4-BE49-F238E27FC236}">
                <a16:creationId xmlns:a16="http://schemas.microsoft.com/office/drawing/2014/main" id="{F73527B6-4E30-EE9C-1CA6-85A30A391FB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089936" y="2475295"/>
            <a:ext cx="720257" cy="559126"/>
          </a:xfrm>
          <a:prstGeom prst="rect">
            <a:avLst/>
          </a:prstGeom>
          <a:ln w="12700">
            <a:solidFill>
              <a:schemeClr val="bg1"/>
            </a:solidFill>
          </a:ln>
        </p:spPr>
      </p:pic>
      <p:sp>
        <p:nvSpPr>
          <p:cNvPr id="9" name="Rettangolo arrotondato 13">
            <a:extLst>
              <a:ext uri="{FF2B5EF4-FFF2-40B4-BE49-F238E27FC236}">
                <a16:creationId xmlns:a16="http://schemas.microsoft.com/office/drawing/2014/main" id="{E1AF0F38-FB6C-4BEF-9B29-004624040E95}"/>
              </a:ext>
            </a:extLst>
          </p:cNvPr>
          <p:cNvSpPr/>
          <p:nvPr/>
        </p:nvSpPr>
        <p:spPr>
          <a:xfrm>
            <a:off x="1311259" y="3229003"/>
            <a:ext cx="2554117" cy="146342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81000" tIns="42343" rIns="33770" bIns="42343" numCol="1" spcCol="1270" anchor="ctr" anchorCtr="0">
            <a:noAutofit/>
          </a:bodyPr>
          <a:lstStyle/>
          <a:p>
            <a:pPr algn="just" defTabSz="600075">
              <a:lnSpc>
                <a:spcPct val="90000"/>
              </a:lnSpc>
              <a:spcBef>
                <a:spcPct val="0"/>
              </a:spcBef>
              <a:spcAft>
                <a:spcPct val="35000"/>
              </a:spcAft>
            </a:pPr>
            <a:r>
              <a:rPr lang="it-IT" sz="1350" dirty="0">
                <a:solidFill>
                  <a:prstClr val="black"/>
                </a:solidFill>
                <a:latin typeface="Arial" panose="020B0604020202020204" pitchFamily="34" charset="0"/>
                <a:cs typeface="Arial" panose="020B0604020202020204" pitchFamily="34" charset="0"/>
              </a:rPr>
              <a:t>Il </a:t>
            </a:r>
            <a:r>
              <a:rPr lang="it-IT" sz="1350" dirty="0" err="1">
                <a:solidFill>
                  <a:prstClr val="black"/>
                </a:solidFill>
                <a:latin typeface="Arial" panose="020B0604020202020204" pitchFamily="34" charset="0"/>
                <a:cs typeface="Arial" panose="020B0604020202020204" pitchFamily="34" charset="0"/>
              </a:rPr>
              <a:t>Claim</a:t>
            </a:r>
            <a:r>
              <a:rPr lang="it-IT" sz="1350" dirty="0">
                <a:solidFill>
                  <a:prstClr val="black"/>
                </a:solidFill>
                <a:latin typeface="Arial" panose="020B0604020202020204" pitchFamily="34" charset="0"/>
                <a:cs typeface="Arial" panose="020B0604020202020204" pitchFamily="34" charset="0"/>
              </a:rPr>
              <a:t> Handler analizza la documentazione comprovante l’</a:t>
            </a:r>
            <a:r>
              <a:rPr lang="it-IT" sz="1350" dirty="0" err="1">
                <a:solidFill>
                  <a:prstClr val="black"/>
                </a:solidFill>
                <a:latin typeface="Arial" panose="020B0604020202020204" pitchFamily="34" charset="0"/>
                <a:cs typeface="Arial" panose="020B0604020202020204" pitchFamily="34" charset="0"/>
              </a:rPr>
              <a:t>indennizzabilità</a:t>
            </a:r>
            <a:r>
              <a:rPr lang="it-IT" sz="1350" dirty="0">
                <a:solidFill>
                  <a:prstClr val="black"/>
                </a:solidFill>
                <a:latin typeface="Arial" panose="020B0604020202020204" pitchFamily="34" charset="0"/>
                <a:cs typeface="Arial" panose="020B0604020202020204" pitchFamily="34" charset="0"/>
              </a:rPr>
              <a:t> o meno del sinistro con relativa quantificazione del danno</a:t>
            </a:r>
          </a:p>
        </p:txBody>
      </p:sp>
      <p:sp>
        <p:nvSpPr>
          <p:cNvPr id="10" name="Rettangolo arrotondato 14">
            <a:extLst>
              <a:ext uri="{FF2B5EF4-FFF2-40B4-BE49-F238E27FC236}">
                <a16:creationId xmlns:a16="http://schemas.microsoft.com/office/drawing/2014/main" id="{AE5944A0-F7D5-E5FE-9572-FC8EA7305C81}"/>
              </a:ext>
            </a:extLst>
          </p:cNvPr>
          <p:cNvSpPr/>
          <p:nvPr/>
        </p:nvSpPr>
        <p:spPr>
          <a:xfrm>
            <a:off x="5739804" y="2303890"/>
            <a:ext cx="1738007" cy="96373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63106" tIns="35726" rIns="35726" bIns="35726" numCol="1" spcCol="1270" anchor="ctr" anchorCtr="0">
            <a:noAutofit/>
          </a:bodyPr>
          <a:lstStyle/>
          <a:p>
            <a:pPr algn="just" defTabSz="533400">
              <a:lnSpc>
                <a:spcPct val="90000"/>
              </a:lnSpc>
              <a:spcBef>
                <a:spcPct val="0"/>
              </a:spcBef>
              <a:spcAft>
                <a:spcPct val="35000"/>
              </a:spcAft>
            </a:pPr>
            <a:r>
              <a:rPr lang="it-IT" sz="1350" dirty="0">
                <a:solidFill>
                  <a:prstClr val="black"/>
                </a:solidFill>
                <a:latin typeface="Arial" panose="020B0604020202020204" pitchFamily="34" charset="0"/>
                <a:cs typeface="Arial" panose="020B0604020202020204" pitchFamily="34" charset="0"/>
              </a:rPr>
              <a:t>Liquidazione del sinistro tramite l’emissione di una quietanza</a:t>
            </a:r>
          </a:p>
        </p:txBody>
      </p:sp>
      <p:sp>
        <p:nvSpPr>
          <p:cNvPr id="11" name="Figura a mano libera 15">
            <a:extLst>
              <a:ext uri="{FF2B5EF4-FFF2-40B4-BE49-F238E27FC236}">
                <a16:creationId xmlns:a16="http://schemas.microsoft.com/office/drawing/2014/main" id="{60CD8056-BBFF-6473-CC45-B4483391F339}"/>
              </a:ext>
            </a:extLst>
          </p:cNvPr>
          <p:cNvSpPr/>
          <p:nvPr/>
        </p:nvSpPr>
        <p:spPr>
          <a:xfrm>
            <a:off x="5041426" y="3626080"/>
            <a:ext cx="3645374" cy="698270"/>
          </a:xfrm>
          <a:custGeom>
            <a:avLst/>
            <a:gdLst>
              <a:gd name="connsiteX0" fmla="*/ 0 w 4671360"/>
              <a:gd name="connsiteY0" fmla="*/ 159936 h 959598"/>
              <a:gd name="connsiteX1" fmla="*/ 159936 w 4671360"/>
              <a:gd name="connsiteY1" fmla="*/ 0 h 959598"/>
              <a:gd name="connsiteX2" fmla="*/ 4511424 w 4671360"/>
              <a:gd name="connsiteY2" fmla="*/ 0 h 959598"/>
              <a:gd name="connsiteX3" fmla="*/ 4671360 w 4671360"/>
              <a:gd name="connsiteY3" fmla="*/ 159936 h 959598"/>
              <a:gd name="connsiteX4" fmla="*/ 4671360 w 4671360"/>
              <a:gd name="connsiteY4" fmla="*/ 799662 h 959598"/>
              <a:gd name="connsiteX5" fmla="*/ 4511424 w 4671360"/>
              <a:gd name="connsiteY5" fmla="*/ 959598 h 959598"/>
              <a:gd name="connsiteX6" fmla="*/ 159936 w 4671360"/>
              <a:gd name="connsiteY6" fmla="*/ 959598 h 959598"/>
              <a:gd name="connsiteX7" fmla="*/ 0 w 4671360"/>
              <a:gd name="connsiteY7" fmla="*/ 799662 h 959598"/>
              <a:gd name="connsiteX8" fmla="*/ 0 w 4671360"/>
              <a:gd name="connsiteY8" fmla="*/ 159936 h 95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360" h="959598">
                <a:moveTo>
                  <a:pt x="0" y="159936"/>
                </a:moveTo>
                <a:cubicBezTo>
                  <a:pt x="0" y="71606"/>
                  <a:pt x="71606" y="0"/>
                  <a:pt x="159936" y="0"/>
                </a:cubicBezTo>
                <a:lnTo>
                  <a:pt x="4511424" y="0"/>
                </a:lnTo>
                <a:cubicBezTo>
                  <a:pt x="4599754" y="0"/>
                  <a:pt x="4671360" y="71606"/>
                  <a:pt x="4671360" y="159936"/>
                </a:cubicBezTo>
                <a:lnTo>
                  <a:pt x="4671360" y="799662"/>
                </a:lnTo>
                <a:cubicBezTo>
                  <a:pt x="4671360" y="887992"/>
                  <a:pt x="4599754" y="959598"/>
                  <a:pt x="4511424" y="959598"/>
                </a:cubicBezTo>
                <a:lnTo>
                  <a:pt x="159936" y="959598"/>
                </a:lnTo>
                <a:cubicBezTo>
                  <a:pt x="71606" y="959598"/>
                  <a:pt x="0" y="887992"/>
                  <a:pt x="0" y="799662"/>
                </a:cubicBezTo>
                <a:lnTo>
                  <a:pt x="0" y="159936"/>
                </a:lnTo>
                <a:close/>
              </a:path>
            </a:pathLst>
          </a:custGeom>
          <a:noFill/>
          <a:ln w="19050">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0133" tIns="42753" rIns="42753" bIns="42753" numCol="1" spcCol="1270" anchor="ctr" anchorCtr="0">
            <a:noAutofit/>
          </a:bodyPr>
          <a:lstStyle/>
          <a:p>
            <a:pPr algn="just" defTabSz="533400">
              <a:lnSpc>
                <a:spcPct val="90000"/>
              </a:lnSpc>
              <a:spcBef>
                <a:spcPct val="0"/>
              </a:spcBef>
              <a:spcAft>
                <a:spcPct val="35000"/>
              </a:spcAft>
            </a:pPr>
            <a:r>
              <a:rPr lang="it-IT"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Ricevuta la quietanza sottoscritta, il </a:t>
            </a:r>
            <a:r>
              <a:rPr lang="it-IT" sz="1200"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Claim</a:t>
            </a:r>
            <a:r>
              <a:rPr lang="it-IT"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Handler inserisce sul gestionale il pagamento dell’indennizzo dandone avviso alla Divisione Amministrativa</a:t>
            </a:r>
          </a:p>
        </p:txBody>
      </p:sp>
      <p:sp>
        <p:nvSpPr>
          <p:cNvPr id="12" name="Figura a mano libera 16">
            <a:extLst>
              <a:ext uri="{FF2B5EF4-FFF2-40B4-BE49-F238E27FC236}">
                <a16:creationId xmlns:a16="http://schemas.microsoft.com/office/drawing/2014/main" id="{EA78F556-6F47-399E-D766-71EDDD50D536}"/>
              </a:ext>
            </a:extLst>
          </p:cNvPr>
          <p:cNvSpPr/>
          <p:nvPr/>
        </p:nvSpPr>
        <p:spPr>
          <a:xfrm>
            <a:off x="5741754" y="1676941"/>
            <a:ext cx="1266039" cy="447114"/>
          </a:xfrm>
          <a:custGeom>
            <a:avLst/>
            <a:gdLst>
              <a:gd name="connsiteX0" fmla="*/ 0 w 1831015"/>
              <a:gd name="connsiteY0" fmla="*/ 152588 h 915507"/>
              <a:gd name="connsiteX1" fmla="*/ 152588 w 1831015"/>
              <a:gd name="connsiteY1" fmla="*/ 0 h 915507"/>
              <a:gd name="connsiteX2" fmla="*/ 1678427 w 1831015"/>
              <a:gd name="connsiteY2" fmla="*/ 0 h 915507"/>
              <a:gd name="connsiteX3" fmla="*/ 1831015 w 1831015"/>
              <a:gd name="connsiteY3" fmla="*/ 152588 h 915507"/>
              <a:gd name="connsiteX4" fmla="*/ 1831015 w 1831015"/>
              <a:gd name="connsiteY4" fmla="*/ 762919 h 915507"/>
              <a:gd name="connsiteX5" fmla="*/ 1678427 w 1831015"/>
              <a:gd name="connsiteY5" fmla="*/ 915507 h 915507"/>
              <a:gd name="connsiteX6" fmla="*/ 152588 w 1831015"/>
              <a:gd name="connsiteY6" fmla="*/ 915507 h 915507"/>
              <a:gd name="connsiteX7" fmla="*/ 0 w 1831015"/>
              <a:gd name="connsiteY7" fmla="*/ 762919 h 915507"/>
              <a:gd name="connsiteX8" fmla="*/ 0 w 1831015"/>
              <a:gd name="connsiteY8" fmla="*/ 152588 h 91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015" h="915507">
                <a:moveTo>
                  <a:pt x="0" y="152588"/>
                </a:moveTo>
                <a:cubicBezTo>
                  <a:pt x="0" y="68316"/>
                  <a:pt x="68316" y="0"/>
                  <a:pt x="152588" y="0"/>
                </a:cubicBezTo>
                <a:lnTo>
                  <a:pt x="1678427" y="0"/>
                </a:lnTo>
                <a:cubicBezTo>
                  <a:pt x="1762699" y="0"/>
                  <a:pt x="1831015" y="68316"/>
                  <a:pt x="1831015" y="152588"/>
                </a:cubicBezTo>
                <a:lnTo>
                  <a:pt x="1831015" y="762919"/>
                </a:lnTo>
                <a:cubicBezTo>
                  <a:pt x="1831015" y="847191"/>
                  <a:pt x="1762699" y="915507"/>
                  <a:pt x="1678427" y="915507"/>
                </a:cubicBezTo>
                <a:lnTo>
                  <a:pt x="152588" y="915507"/>
                </a:lnTo>
                <a:cubicBezTo>
                  <a:pt x="68316" y="915507"/>
                  <a:pt x="0" y="847191"/>
                  <a:pt x="0" y="762919"/>
                </a:cubicBezTo>
                <a:lnTo>
                  <a:pt x="0" y="152588"/>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68518" tIns="41138" rIns="41138" bIns="41138" numCol="1" spcCol="1270" anchor="ctr" anchorCtr="0">
            <a:noAutofit/>
          </a:bodyPr>
          <a:lstStyle/>
          <a:p>
            <a:pPr defTabSz="533400">
              <a:lnSpc>
                <a:spcPct val="90000"/>
              </a:lnSpc>
              <a:spcBef>
                <a:spcPct val="0"/>
              </a:spcBef>
              <a:spcAft>
                <a:spcPct val="35000"/>
              </a:spcAft>
            </a:pPr>
            <a:r>
              <a:rPr lang="it-IT" sz="1350" dirty="0">
                <a:solidFill>
                  <a:prstClr val="black"/>
                </a:solidFill>
                <a:latin typeface="Arial" panose="020B0604020202020204" pitchFamily="34" charset="0"/>
                <a:cs typeface="Arial" panose="020B0604020202020204" pitchFamily="34" charset="0"/>
              </a:rPr>
              <a:t>Reiezione</a:t>
            </a:r>
          </a:p>
        </p:txBody>
      </p:sp>
      <p:pic>
        <p:nvPicPr>
          <p:cNvPr id="13" name="Immagine 12">
            <a:extLst>
              <a:ext uri="{FF2B5EF4-FFF2-40B4-BE49-F238E27FC236}">
                <a16:creationId xmlns:a16="http://schemas.microsoft.com/office/drawing/2014/main" id="{C3D977C3-D52D-8A1F-A07B-5C8984611D6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5089936" y="1660371"/>
            <a:ext cx="630846" cy="528424"/>
          </a:xfrm>
          <a:prstGeom prst="rect">
            <a:avLst/>
          </a:prstGeom>
        </p:spPr>
      </p:pic>
      <p:cxnSp>
        <p:nvCxnSpPr>
          <p:cNvPr id="14" name="Connettore 7 45">
            <a:extLst>
              <a:ext uri="{FF2B5EF4-FFF2-40B4-BE49-F238E27FC236}">
                <a16:creationId xmlns:a16="http://schemas.microsoft.com/office/drawing/2014/main" id="{965F0119-D00C-899F-1426-B8405CA36262}"/>
              </a:ext>
            </a:extLst>
          </p:cNvPr>
          <p:cNvCxnSpPr>
            <a:stCxn id="9" idx="3"/>
            <a:endCxn id="13" idx="1"/>
          </p:cNvCxnSpPr>
          <p:nvPr/>
        </p:nvCxnSpPr>
        <p:spPr>
          <a:xfrm flipV="1">
            <a:off x="3865375" y="1924583"/>
            <a:ext cx="1224561" cy="2036134"/>
          </a:xfrm>
          <a:prstGeom prst="curvedConnector3">
            <a:avLst>
              <a:gd name="adj1" fmla="val 50000"/>
            </a:avLst>
          </a:prstGeom>
          <a:ln w="285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Connettore 7 47">
            <a:extLst>
              <a:ext uri="{FF2B5EF4-FFF2-40B4-BE49-F238E27FC236}">
                <a16:creationId xmlns:a16="http://schemas.microsoft.com/office/drawing/2014/main" id="{5FD1E6AA-07D7-890B-2541-CE73B572C846}"/>
              </a:ext>
            </a:extLst>
          </p:cNvPr>
          <p:cNvCxnSpPr>
            <a:stCxn id="9" idx="3"/>
            <a:endCxn id="7" idx="1"/>
          </p:cNvCxnSpPr>
          <p:nvPr/>
        </p:nvCxnSpPr>
        <p:spPr>
          <a:xfrm flipV="1">
            <a:off x="3865375" y="2754858"/>
            <a:ext cx="1224561" cy="1205859"/>
          </a:xfrm>
          <a:prstGeom prst="curvedConnector3">
            <a:avLst>
              <a:gd name="adj1" fmla="val 62380"/>
            </a:avLst>
          </a:prstGeom>
          <a:ln w="285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C43DC968-D388-BFC3-FF29-B69A4248D874}"/>
              </a:ext>
            </a:extLst>
          </p:cNvPr>
          <p:cNvPicPr>
            <a:picLocks noChangeAspect="1"/>
          </p:cNvPicPr>
          <p:nvPr/>
        </p:nvPicPr>
        <p:blipFill>
          <a:blip r:embed="rId9"/>
          <a:stretch>
            <a:fillRect/>
          </a:stretch>
        </p:blipFill>
        <p:spPr>
          <a:xfrm>
            <a:off x="696140" y="1554200"/>
            <a:ext cx="787169" cy="787169"/>
          </a:xfrm>
          <a:prstGeom prst="rect">
            <a:avLst/>
          </a:prstGeom>
        </p:spPr>
      </p:pic>
      <p:sp>
        <p:nvSpPr>
          <p:cNvPr id="17" name="Rettangolo arrotondato 83">
            <a:extLst>
              <a:ext uri="{FF2B5EF4-FFF2-40B4-BE49-F238E27FC236}">
                <a16:creationId xmlns:a16="http://schemas.microsoft.com/office/drawing/2014/main" id="{DF4F3542-BA1B-5191-D322-EE0B528AAC14}"/>
              </a:ext>
            </a:extLst>
          </p:cNvPr>
          <p:cNvSpPr/>
          <p:nvPr/>
        </p:nvSpPr>
        <p:spPr>
          <a:xfrm>
            <a:off x="1581163" y="1591185"/>
            <a:ext cx="2554117" cy="104607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81000" rtlCol="0" anchor="ctr"/>
          <a:lstStyle/>
          <a:p>
            <a:pPr algn="just" defTabSz="685800"/>
            <a:r>
              <a:rPr lang="it-IT" sz="1350" dirty="0">
                <a:solidFill>
                  <a:prstClr val="black"/>
                </a:solidFill>
                <a:latin typeface="Arial" panose="020B0604020202020204" pitchFamily="34" charset="0"/>
                <a:cs typeface="Arial" panose="020B0604020202020204" pitchFamily="34" charset="0"/>
              </a:rPr>
              <a:t>Il perito restituisce la perizia del sinistro</a:t>
            </a:r>
            <a:endParaRPr lang="en-GB" sz="1350" dirty="0">
              <a:solidFill>
                <a:prstClr val="black"/>
              </a:solidFill>
              <a:latin typeface="Arial" panose="020B0604020202020204" pitchFamily="34" charset="0"/>
              <a:cs typeface="Arial" panose="020B0604020202020204" pitchFamily="34" charset="0"/>
            </a:endParaRPr>
          </a:p>
        </p:txBody>
      </p:sp>
      <p:sp>
        <p:nvSpPr>
          <p:cNvPr id="18" name="Freccia a destra 17">
            <a:extLst>
              <a:ext uri="{FF2B5EF4-FFF2-40B4-BE49-F238E27FC236}">
                <a16:creationId xmlns:a16="http://schemas.microsoft.com/office/drawing/2014/main" id="{79306F29-1686-4A17-0DFF-549DAB74E705}"/>
              </a:ext>
            </a:extLst>
          </p:cNvPr>
          <p:cNvSpPr/>
          <p:nvPr/>
        </p:nvSpPr>
        <p:spPr>
          <a:xfrm rot="5400000">
            <a:off x="2186579" y="2837163"/>
            <a:ext cx="428755" cy="264145"/>
          </a:xfrm>
          <a:prstGeom prst="rightArrow">
            <a:avLst/>
          </a:prstGeom>
          <a:solidFill>
            <a:schemeClr val="bg2"/>
          </a:solidFill>
          <a:ln>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9" name="CasellaDiTesto 18">
            <a:extLst>
              <a:ext uri="{FF2B5EF4-FFF2-40B4-BE49-F238E27FC236}">
                <a16:creationId xmlns:a16="http://schemas.microsoft.com/office/drawing/2014/main" id="{9E5F566B-2FDB-6C25-7192-DC99F6F9E364}"/>
              </a:ext>
            </a:extLst>
          </p:cNvPr>
          <p:cNvSpPr txBox="1"/>
          <p:nvPr/>
        </p:nvSpPr>
        <p:spPr>
          <a:xfrm>
            <a:off x="5192683" y="4424272"/>
            <a:ext cx="3197795" cy="56185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defTabSz="685800"/>
            <a:r>
              <a:rPr lang="it-IT"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sinistro viene chiuso a sistema quando tutte le riserve sono a € 0</a:t>
            </a:r>
            <a:endParaRPr lang="en-GB"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Freccia a destra 19">
            <a:extLst>
              <a:ext uri="{FF2B5EF4-FFF2-40B4-BE49-F238E27FC236}">
                <a16:creationId xmlns:a16="http://schemas.microsoft.com/office/drawing/2014/main" id="{3FB09C32-5B43-467C-4C25-483E78CA1C04}"/>
              </a:ext>
            </a:extLst>
          </p:cNvPr>
          <p:cNvSpPr/>
          <p:nvPr/>
        </p:nvSpPr>
        <p:spPr>
          <a:xfrm rot="5400000">
            <a:off x="6460630" y="3378309"/>
            <a:ext cx="302261" cy="187679"/>
          </a:xfrm>
          <a:prstGeom prst="rightArrow">
            <a:avLst/>
          </a:prstGeom>
          <a:solidFill>
            <a:schemeClr val="bg2"/>
          </a:solidFill>
          <a:ln>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428823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7EC70C1-7EB5-72A8-180D-5C7A44C9B150}"/>
              </a:ext>
            </a:extLst>
          </p:cNvPr>
          <p:cNvSpPr>
            <a:spLocks noGrp="1"/>
          </p:cNvSpPr>
          <p:nvPr>
            <p:ph type="sldNum" sz="quarter" idx="7"/>
          </p:nvPr>
        </p:nvSpPr>
        <p:spPr/>
        <p:txBody>
          <a:bodyPr/>
          <a:lstStyle/>
          <a:p>
            <a:fld id="{B6F15528-21DE-4FAA-801E-634DDDAF4B2B}" type="slidenum">
              <a:rPr lang="it-IT" smtClean="0"/>
              <a:pPr/>
              <a:t>17</a:t>
            </a:fld>
            <a:endParaRPr lang="it-IT" dirty="0"/>
          </a:p>
        </p:txBody>
      </p:sp>
      <p:sp>
        <p:nvSpPr>
          <p:cNvPr id="3" name="Segnaposto testo 2">
            <a:extLst>
              <a:ext uri="{FF2B5EF4-FFF2-40B4-BE49-F238E27FC236}">
                <a16:creationId xmlns:a16="http://schemas.microsoft.com/office/drawing/2014/main" id="{422F41C2-70DD-2334-1CF5-2A0546415E81}"/>
              </a:ext>
            </a:extLst>
          </p:cNvPr>
          <p:cNvSpPr>
            <a:spLocks noGrp="1"/>
          </p:cNvSpPr>
          <p:nvPr>
            <p:ph type="body" sz="quarter" idx="10"/>
          </p:nvPr>
        </p:nvSpPr>
        <p:spPr/>
        <p:txBody>
          <a:bodyPr/>
          <a:lstStyle/>
          <a:p>
            <a:r>
              <a:rPr lang="it-IT" dirty="0"/>
              <a:t>Grazie per l’attenzione!!</a:t>
            </a:r>
          </a:p>
        </p:txBody>
      </p:sp>
      <p:pic>
        <p:nvPicPr>
          <p:cNvPr id="1028" name="Picture 4" descr="Tips for Facilitating a Successful Q&amp;A Session – Welcome to Digital BCaP  Blog Site 2018!">
            <a:extLst>
              <a:ext uri="{FF2B5EF4-FFF2-40B4-BE49-F238E27FC236}">
                <a16:creationId xmlns:a16="http://schemas.microsoft.com/office/drawing/2014/main" id="{39A1FDE3-5B0B-E0F3-65C3-AA4067DD6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469" y="2190750"/>
            <a:ext cx="4867062" cy="209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nettore diritto 44"/>
          <p:cNvCxnSpPr/>
          <p:nvPr/>
        </p:nvCxnSpPr>
        <p:spPr>
          <a:xfrm>
            <a:off x="6004779" y="3472600"/>
            <a:ext cx="113341" cy="149369"/>
          </a:xfrm>
          <a:prstGeom prst="line">
            <a:avLst/>
          </a:prstGeom>
          <a:ln w="19050">
            <a:solidFill>
              <a:srgbClr val="415364"/>
            </a:solidFill>
          </a:ln>
        </p:spPr>
        <p:style>
          <a:lnRef idx="1">
            <a:schemeClr val="accent1"/>
          </a:lnRef>
          <a:fillRef idx="0">
            <a:schemeClr val="accent1"/>
          </a:fillRef>
          <a:effectRef idx="0">
            <a:schemeClr val="accent1"/>
          </a:effectRef>
          <a:fontRef idx="minor">
            <a:schemeClr val="tx1"/>
          </a:fontRef>
        </p:style>
      </p:cxnSp>
      <p:sp>
        <p:nvSpPr>
          <p:cNvPr id="3" name="Segnaposto testo 2">
            <a:extLst>
              <a:ext uri="{FF2B5EF4-FFF2-40B4-BE49-F238E27FC236}">
                <a16:creationId xmlns:a16="http://schemas.microsoft.com/office/drawing/2014/main" id="{4A2F46C9-7790-4414-A6A1-7ADA6FC3BF1B}"/>
              </a:ext>
            </a:extLst>
          </p:cNvPr>
          <p:cNvSpPr>
            <a:spLocks noGrp="1"/>
          </p:cNvSpPr>
          <p:nvPr>
            <p:ph type="body" sz="quarter" idx="10"/>
          </p:nvPr>
        </p:nvSpPr>
        <p:spPr/>
        <p:txBody>
          <a:bodyPr/>
          <a:lstStyle/>
          <a:p>
            <a:r>
              <a:rPr lang="it-IT" dirty="0"/>
              <a:t>IL GRUPPO SACE</a:t>
            </a:r>
          </a:p>
        </p:txBody>
      </p:sp>
      <p:sp>
        <p:nvSpPr>
          <p:cNvPr id="7" name="Esagono 6">
            <a:extLst>
              <a:ext uri="{FF2B5EF4-FFF2-40B4-BE49-F238E27FC236}">
                <a16:creationId xmlns:a16="http://schemas.microsoft.com/office/drawing/2014/main" id="{C0180F54-154D-4150-B221-19736954D9A5}"/>
              </a:ext>
            </a:extLst>
          </p:cNvPr>
          <p:cNvSpPr/>
          <p:nvPr/>
        </p:nvSpPr>
        <p:spPr>
          <a:xfrm>
            <a:off x="3905842" y="3387371"/>
            <a:ext cx="1692000" cy="1476000"/>
          </a:xfrm>
          <a:prstGeom prst="hexagon">
            <a:avLst/>
          </a:prstGeom>
          <a:solidFill>
            <a:srgbClr val="4B315E"/>
          </a:solidFill>
          <a:scene3d>
            <a:camera prst="orthographicFront"/>
            <a:lightRig rig="threePt" dir="t"/>
          </a:scene3d>
          <a:sp3d extrusionH="76200" contourW="12700">
            <a:bevelT prst="angl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DD4097A2-4FB2-4CB4-B694-3BE0F17C659D}"/>
              </a:ext>
            </a:extLst>
          </p:cNvPr>
          <p:cNvSpPr/>
          <p:nvPr/>
        </p:nvSpPr>
        <p:spPr>
          <a:xfrm>
            <a:off x="4198088" y="3730084"/>
            <a:ext cx="1107508" cy="846386"/>
          </a:xfrm>
          <a:prstGeom prst="rect">
            <a:avLst/>
          </a:prstGeom>
          <a:noFill/>
        </p:spPr>
        <p:txBody>
          <a:bodyPr wrap="square">
            <a:spAutoFit/>
          </a:bodyPr>
          <a:lstStyle/>
          <a:p>
            <a:pPr algn="ctr"/>
            <a:r>
              <a:rPr lang="it-IT" sz="1100" b="1" dirty="0">
                <a:solidFill>
                  <a:schemeClr val="bg1"/>
                </a:solidFill>
                <a:latin typeface="Exo 2 SemiBold" pitchFamily="2" charset="0"/>
                <a:cs typeface="Arial" panose="020B0604020202020204" pitchFamily="34" charset="0"/>
              </a:rPr>
              <a:t>SACE SRV</a:t>
            </a:r>
          </a:p>
          <a:p>
            <a:pPr algn="ctr"/>
            <a:endParaRPr lang="it-IT" sz="1100" b="1" dirty="0">
              <a:solidFill>
                <a:schemeClr val="bg1"/>
              </a:solidFill>
              <a:latin typeface="Exo 2 SemiBold" pitchFamily="2" charset="0"/>
              <a:cs typeface="Arial" panose="020B0604020202020204" pitchFamily="34" charset="0"/>
            </a:endParaRPr>
          </a:p>
          <a:p>
            <a:pPr algn="ctr"/>
            <a:r>
              <a:rPr lang="en-US" sz="900" dirty="0">
                <a:solidFill>
                  <a:schemeClr val="bg1"/>
                </a:solidFill>
                <a:latin typeface="Exo 2 SemiBold" pitchFamily="2" charset="0"/>
              </a:rPr>
              <a:t>Data acquisition and credit recovery</a:t>
            </a:r>
            <a:endParaRPr lang="it-IT" sz="800" dirty="0">
              <a:solidFill>
                <a:schemeClr val="bg1"/>
              </a:solidFill>
              <a:latin typeface="Exo 2 SemiBold" pitchFamily="2" charset="0"/>
              <a:cs typeface="Arial" panose="020B0604020202020204" pitchFamily="34" charset="0"/>
            </a:endParaRPr>
          </a:p>
        </p:txBody>
      </p:sp>
      <p:grpSp>
        <p:nvGrpSpPr>
          <p:cNvPr id="9" name="Gruppo 8">
            <a:extLst>
              <a:ext uri="{FF2B5EF4-FFF2-40B4-BE49-F238E27FC236}">
                <a16:creationId xmlns:a16="http://schemas.microsoft.com/office/drawing/2014/main" id="{BA6FAC7B-E150-4F2D-87D2-7CEA5D4A6BDD}"/>
              </a:ext>
            </a:extLst>
          </p:cNvPr>
          <p:cNvGrpSpPr/>
          <p:nvPr/>
        </p:nvGrpSpPr>
        <p:grpSpPr>
          <a:xfrm>
            <a:off x="943185" y="222474"/>
            <a:ext cx="6096000" cy="4160715"/>
            <a:chOff x="1005179" y="464406"/>
            <a:chExt cx="6096000" cy="4160715"/>
          </a:xfrm>
        </p:grpSpPr>
        <p:graphicFrame>
          <p:nvGraphicFramePr>
            <p:cNvPr id="6" name="Diagramma 5">
              <a:extLst>
                <a:ext uri="{FF2B5EF4-FFF2-40B4-BE49-F238E27FC236}">
                  <a16:creationId xmlns:a16="http://schemas.microsoft.com/office/drawing/2014/main" id="{420A7735-A2C5-438B-8047-5B3B50B420F8}"/>
                </a:ext>
              </a:extLst>
            </p:cNvPr>
            <p:cNvGraphicFramePr/>
            <p:nvPr>
              <p:extLst>
                <p:ext uri="{D42A27DB-BD31-4B8C-83A1-F6EECF244321}">
                  <p14:modId xmlns:p14="http://schemas.microsoft.com/office/powerpoint/2010/main" val="2050596214"/>
                </p:ext>
              </p:extLst>
            </p:nvPr>
          </p:nvGraphicFramePr>
          <p:xfrm>
            <a:off x="1005179" y="5611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a:extLst>
                <a:ext uri="{FF2B5EF4-FFF2-40B4-BE49-F238E27FC236}">
                  <a16:creationId xmlns:a16="http://schemas.microsoft.com/office/drawing/2014/main" id="{E23EFBBE-7489-4C37-8270-25F547F3BBB9}"/>
                </a:ext>
              </a:extLst>
            </p:cNvPr>
            <p:cNvSpPr txBox="1"/>
            <p:nvPr/>
          </p:nvSpPr>
          <p:spPr>
            <a:xfrm rot="900000">
              <a:off x="4029828" y="464406"/>
              <a:ext cx="1232218" cy="1162373"/>
            </a:xfrm>
            <a:prstGeom prst="rect">
              <a:avLst/>
            </a:prstGeom>
            <a:solidFill>
              <a:schemeClr val="bg1"/>
            </a:solidFill>
          </p:spPr>
          <p:txBody>
            <a:bodyPr vert="horz" wrap="square" lIns="91440" tIns="45720" rIns="91440" bIns="45720" rtlCol="0" anchor="b">
              <a:normAutofit/>
            </a:bodyPr>
            <a:lstStyle/>
            <a:p>
              <a:pPr algn="l"/>
              <a:endParaRPr lang="it-IT" dirty="0"/>
            </a:p>
          </p:txBody>
        </p:sp>
      </p:grpSp>
    </p:spTree>
    <p:extLst>
      <p:ext uri="{BB962C8B-B14F-4D97-AF65-F5344CB8AC3E}">
        <p14:creationId xmlns:p14="http://schemas.microsoft.com/office/powerpoint/2010/main" val="2304812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ffriamo…">
            <a:extLst>
              <a:ext uri="{FF2B5EF4-FFF2-40B4-BE49-F238E27FC236}">
                <a16:creationId xmlns:a16="http://schemas.microsoft.com/office/drawing/2014/main" id="{0E4559BC-A8B9-4B8F-380D-90F11A27E4C8}"/>
              </a:ext>
            </a:extLst>
          </p:cNvPr>
          <p:cNvSpPr txBox="1"/>
          <p:nvPr/>
        </p:nvSpPr>
        <p:spPr>
          <a:xfrm>
            <a:off x="779720" y="297712"/>
            <a:ext cx="3374065" cy="1846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lstStyle/>
          <a:p>
            <a:pPr algn="ctr" defTabSz="685800" hangingPunct="0">
              <a:lnSpc>
                <a:spcPct val="70000"/>
              </a:lnSpc>
              <a:defRPr sz="5000">
                <a:solidFill>
                  <a:srgbClr val="35B6B4">
                    <a:hueOff val="6055814"/>
                    <a:satOff val="-12036"/>
                    <a:lumOff val="-24117"/>
                  </a:srgbClr>
                </a:solidFill>
                <a:latin typeface="+mj-lt"/>
                <a:ea typeface="+mj-ea"/>
                <a:cs typeface="+mj-cs"/>
                <a:sym typeface="Exo 2 Regular ExtraLight"/>
              </a:defRPr>
            </a:pPr>
            <a:r>
              <a:rPr lang="it-IT" sz="3750" kern="0" dirty="0">
                <a:solidFill>
                  <a:srgbClr val="35B6B4">
                    <a:hueOff val="6055814"/>
                    <a:satOff val="-12036"/>
                    <a:lumOff val="-24117"/>
                  </a:srgbClr>
                </a:solidFill>
                <a:latin typeface="Exo 2 ExtraLight" pitchFamily="2" charset="77"/>
                <a:sym typeface="Exo 2 Regular ExtraLight"/>
              </a:rPr>
              <a:t>S</a:t>
            </a:r>
            <a:r>
              <a:rPr sz="3750" kern="0" dirty="0" err="1">
                <a:solidFill>
                  <a:srgbClr val="35B6B4">
                    <a:hueOff val="6055814"/>
                    <a:satOff val="-12036"/>
                    <a:lumOff val="-24117"/>
                  </a:srgbClr>
                </a:solidFill>
                <a:latin typeface="Exo 2 ExtraLight" pitchFamily="2" charset="77"/>
                <a:sym typeface="Exo 2 Regular ExtraLight"/>
              </a:rPr>
              <a:t>oluzioni</a:t>
            </a:r>
            <a:r>
              <a:rPr sz="3750" kern="0" dirty="0">
                <a:solidFill>
                  <a:srgbClr val="35B6B4">
                    <a:hueOff val="6055814"/>
                    <a:satOff val="-12036"/>
                    <a:lumOff val="-24117"/>
                  </a:srgbClr>
                </a:solidFill>
                <a:latin typeface="Exo 2 ExtraLight" pitchFamily="2" charset="77"/>
                <a:sym typeface="Exo 2 Regular ExtraLight"/>
              </a:rPr>
              <a:t> </a:t>
            </a:r>
            <a:r>
              <a:rPr lang="it-IT" sz="3750" kern="0" dirty="0">
                <a:solidFill>
                  <a:srgbClr val="35B6B4">
                    <a:hueOff val="6055814"/>
                    <a:satOff val="-12036"/>
                    <a:lumOff val="-24117"/>
                  </a:srgbClr>
                </a:solidFill>
                <a:latin typeface="Exo 2 ExtraLight" pitchFamily="2" charset="77"/>
                <a:sym typeface="Exo 2 Regular ExtraLight"/>
              </a:rPr>
              <a:t>assicurative e finanziarie su</a:t>
            </a:r>
            <a:r>
              <a:rPr sz="3750" kern="0" dirty="0">
                <a:solidFill>
                  <a:srgbClr val="35B6B4">
                    <a:hueOff val="6055814"/>
                    <a:satOff val="-12036"/>
                    <a:lumOff val="-24117"/>
                  </a:srgbClr>
                </a:solidFill>
                <a:latin typeface="Exo 2 ExtraLight" pitchFamily="2" charset="77"/>
                <a:sym typeface="Exo 2 Regular ExtraLight"/>
              </a:rPr>
              <a:t> </a:t>
            </a:r>
            <a:r>
              <a:rPr sz="3750" kern="0" dirty="0" err="1">
                <a:solidFill>
                  <a:srgbClr val="35B6B4">
                    <a:hueOff val="6055814"/>
                    <a:satOff val="-12036"/>
                    <a:lumOff val="-24117"/>
                  </a:srgbClr>
                </a:solidFill>
                <a:latin typeface="Exo 2 ExtraLight" pitchFamily="2" charset="77"/>
                <a:sym typeface="Exo 2 Regular ExtraLight"/>
              </a:rPr>
              <a:t>misura</a:t>
            </a:r>
            <a:endParaRPr sz="3750" kern="0" dirty="0">
              <a:solidFill>
                <a:srgbClr val="35B6B4">
                  <a:hueOff val="6055814"/>
                  <a:satOff val="-12036"/>
                  <a:lumOff val="-24117"/>
                </a:srgbClr>
              </a:solidFill>
              <a:latin typeface="Exo 2 ExtraLight" pitchFamily="2" charset="77"/>
              <a:sym typeface="Exo 2 Regular ExtraLight"/>
            </a:endParaRPr>
          </a:p>
        </p:txBody>
      </p:sp>
      <p:sp>
        <p:nvSpPr>
          <p:cNvPr id="5" name="La nostra gamma di soluzioni assicurativo-finanziarie…">
            <a:extLst>
              <a:ext uri="{FF2B5EF4-FFF2-40B4-BE49-F238E27FC236}">
                <a16:creationId xmlns:a16="http://schemas.microsoft.com/office/drawing/2014/main" id="{D8E1974C-AA74-C867-B8E2-2AE7FFE0534E}"/>
              </a:ext>
            </a:extLst>
          </p:cNvPr>
          <p:cNvSpPr txBox="1"/>
          <p:nvPr/>
        </p:nvSpPr>
        <p:spPr>
          <a:xfrm>
            <a:off x="673396" y="2998861"/>
            <a:ext cx="3429000" cy="10490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algn="ctr" defTabSz="685800" hangingPunct="0">
              <a:lnSpc>
                <a:spcPct val="110000"/>
              </a:lnSpc>
              <a:defRPr sz="1200">
                <a:solidFill>
                  <a:srgbClr val="35B6B4">
                    <a:hueOff val="6055814"/>
                    <a:satOff val="-12036"/>
                    <a:lumOff val="-24117"/>
                  </a:srgbClr>
                </a:solidFill>
                <a:latin typeface="Exo 2 Regular Light"/>
                <a:ea typeface="Exo 2 Regular Light"/>
                <a:cs typeface="Exo 2 Regular Light"/>
                <a:sym typeface="Exo 2 Regular Light"/>
              </a:defRPr>
            </a:pPr>
            <a:r>
              <a:rPr sz="1400" kern="0" dirty="0">
                <a:solidFill>
                  <a:srgbClr val="35B6B4">
                    <a:hueOff val="6055814"/>
                    <a:satOff val="-12036"/>
                    <a:lumOff val="-24117"/>
                  </a:srgbClr>
                </a:solidFill>
                <a:latin typeface="Exo 2 Light" pitchFamily="2" charset="77"/>
                <a:sym typeface="Exo 2 Regular Light"/>
              </a:rPr>
              <a:t>L</a:t>
            </a:r>
            <a:r>
              <a:rPr lang="it-IT" sz="1400" kern="0" dirty="0">
                <a:solidFill>
                  <a:srgbClr val="35B6B4">
                    <a:hueOff val="6055814"/>
                    <a:satOff val="-12036"/>
                    <a:lumOff val="-24117"/>
                  </a:srgbClr>
                </a:solidFill>
                <a:latin typeface="Exo 2 Light" pitchFamily="2" charset="77"/>
                <a:sym typeface="Exo 2 Regular Light"/>
              </a:rPr>
              <a:t>e polizze SACE BT sono </a:t>
            </a:r>
            <a:r>
              <a:rPr sz="1400" kern="0" dirty="0">
                <a:solidFill>
                  <a:srgbClr val="35B6B4">
                    <a:hueOff val="6055814"/>
                    <a:satOff val="-12036"/>
                    <a:lumOff val="-24117"/>
                  </a:srgbClr>
                </a:solidFill>
                <a:latin typeface="Exo 2 Light" pitchFamily="2" charset="77"/>
                <a:sym typeface="Exo 2 Regular Light"/>
              </a:rPr>
              <a:t>in </a:t>
            </a:r>
            <a:r>
              <a:rPr sz="1400" kern="0" dirty="0" err="1">
                <a:solidFill>
                  <a:srgbClr val="35B6B4">
                    <a:hueOff val="6055814"/>
                    <a:satOff val="-12036"/>
                    <a:lumOff val="-24117"/>
                  </a:srgbClr>
                </a:solidFill>
                <a:latin typeface="Exo 2 Light" pitchFamily="2" charset="77"/>
                <a:sym typeface="Exo 2 Regular Light"/>
              </a:rPr>
              <a:t>grado</a:t>
            </a:r>
            <a:r>
              <a:rPr sz="1400" kern="0" dirty="0">
                <a:solidFill>
                  <a:srgbClr val="35B6B4">
                    <a:hueOff val="6055814"/>
                    <a:satOff val="-12036"/>
                    <a:lumOff val="-24117"/>
                  </a:srgbClr>
                </a:solidFill>
                <a:latin typeface="Exo 2 Light" pitchFamily="2" charset="77"/>
                <a:sym typeface="Exo 2 Regular Light"/>
              </a:rPr>
              <a:t> di </a:t>
            </a:r>
            <a:r>
              <a:rPr sz="1400" kern="0" dirty="0" err="1">
                <a:solidFill>
                  <a:srgbClr val="35B6B4">
                    <a:hueOff val="6055814"/>
                    <a:satOff val="-12036"/>
                    <a:lumOff val="-24117"/>
                  </a:srgbClr>
                </a:solidFill>
                <a:latin typeface="Exo 2 Light" pitchFamily="2" charset="77"/>
                <a:sym typeface="Exo 2 Regular Light"/>
              </a:rPr>
              <a:t>coprire</a:t>
            </a:r>
            <a:r>
              <a:rPr sz="1400" kern="0" dirty="0">
                <a:solidFill>
                  <a:srgbClr val="35B6B4">
                    <a:hueOff val="6055814"/>
                    <a:satOff val="-12036"/>
                    <a:lumOff val="-24117"/>
                  </a:srgbClr>
                </a:solidFill>
                <a:latin typeface="Exo 2 Light" pitchFamily="2" charset="77"/>
                <a:sym typeface="Exo 2 Regular Light"/>
              </a:rPr>
              <a:t> le </a:t>
            </a:r>
            <a:r>
              <a:rPr sz="1400" kern="0" dirty="0" err="1">
                <a:solidFill>
                  <a:srgbClr val="35B6B4">
                    <a:hueOff val="6055814"/>
                    <a:satOff val="-12036"/>
                    <a:lumOff val="-24117"/>
                  </a:srgbClr>
                </a:solidFill>
                <a:latin typeface="Exo 2 Light" pitchFamily="2" charset="77"/>
                <a:sym typeface="Exo 2 Regular Light"/>
              </a:rPr>
              <a:t>esigenze</a:t>
            </a:r>
            <a:r>
              <a:rPr sz="1400" kern="0" dirty="0">
                <a:solidFill>
                  <a:srgbClr val="35B6B4">
                    <a:hueOff val="6055814"/>
                    <a:satOff val="-12036"/>
                    <a:lumOff val="-24117"/>
                  </a:srgbClr>
                </a:solidFill>
                <a:latin typeface="Exo 2 Light" pitchFamily="2" charset="77"/>
                <a:sym typeface="Exo 2 Regular Light"/>
              </a:rPr>
              <a:t> </a:t>
            </a:r>
            <a:r>
              <a:rPr sz="1400" kern="0" dirty="0" err="1">
                <a:solidFill>
                  <a:srgbClr val="35B6B4">
                    <a:hueOff val="6055814"/>
                    <a:satOff val="-12036"/>
                    <a:lumOff val="-24117"/>
                  </a:srgbClr>
                </a:solidFill>
                <a:latin typeface="Exo 2 Light" pitchFamily="2" charset="77"/>
                <a:sym typeface="Exo 2 Regular Light"/>
              </a:rPr>
              <a:t>delle</a:t>
            </a:r>
            <a:r>
              <a:rPr sz="1400" kern="0" dirty="0">
                <a:solidFill>
                  <a:srgbClr val="35B6B4">
                    <a:hueOff val="6055814"/>
                    <a:satOff val="-12036"/>
                    <a:lumOff val="-24117"/>
                  </a:srgbClr>
                </a:solidFill>
                <a:latin typeface="Exo 2 Light" pitchFamily="2" charset="77"/>
                <a:sym typeface="Exo 2 Regular Light"/>
              </a:rPr>
              <a:t> </a:t>
            </a:r>
            <a:r>
              <a:rPr sz="1400" kern="0" dirty="0" err="1">
                <a:solidFill>
                  <a:srgbClr val="35B6B4">
                    <a:hueOff val="6055814"/>
                    <a:satOff val="-12036"/>
                    <a:lumOff val="-24117"/>
                  </a:srgbClr>
                </a:solidFill>
                <a:latin typeface="Exo 2 Light" pitchFamily="2" charset="77"/>
                <a:sym typeface="Exo 2 Regular Light"/>
              </a:rPr>
              <a:t>imprese</a:t>
            </a:r>
            <a:r>
              <a:rPr sz="1400" kern="0" dirty="0">
                <a:solidFill>
                  <a:srgbClr val="35B6B4">
                    <a:hueOff val="6055814"/>
                    <a:satOff val="-12036"/>
                    <a:lumOff val="-24117"/>
                  </a:srgbClr>
                </a:solidFill>
                <a:latin typeface="Exo 2 Light" pitchFamily="2" charset="77"/>
                <a:sym typeface="Exo 2 Regular Light"/>
              </a:rPr>
              <a:t> </a:t>
            </a:r>
            <a:r>
              <a:rPr sz="1400" kern="0" dirty="0" err="1">
                <a:solidFill>
                  <a:srgbClr val="35B6B4">
                    <a:hueOff val="6055814"/>
                    <a:satOff val="-12036"/>
                    <a:lumOff val="-24117"/>
                  </a:srgbClr>
                </a:solidFill>
                <a:latin typeface="Exo 2 Light" pitchFamily="2" charset="77"/>
                <a:sym typeface="Exo 2 Regular Light"/>
              </a:rPr>
              <a:t>nel</a:t>
            </a:r>
            <a:r>
              <a:rPr sz="1400" kern="0" dirty="0">
                <a:solidFill>
                  <a:srgbClr val="35B6B4">
                    <a:hueOff val="6055814"/>
                    <a:satOff val="-12036"/>
                    <a:lumOff val="-24117"/>
                  </a:srgbClr>
                </a:solidFill>
                <a:latin typeface="Exo 2 Light" pitchFamily="2" charset="77"/>
                <a:sym typeface="Exo 2 Regular Light"/>
              </a:rPr>
              <a:t> loro </a:t>
            </a:r>
            <a:r>
              <a:rPr sz="1400" kern="0" dirty="0" err="1">
                <a:solidFill>
                  <a:srgbClr val="35B6B4">
                    <a:hueOff val="6055814"/>
                    <a:satOff val="-12036"/>
                    <a:lumOff val="-24117"/>
                  </a:srgbClr>
                </a:solidFill>
                <a:latin typeface="Exo 2 Light" pitchFamily="2" charset="77"/>
                <a:sym typeface="Exo 2 Regular Light"/>
              </a:rPr>
              <a:t>percorso</a:t>
            </a:r>
            <a:r>
              <a:rPr sz="1400" kern="0" dirty="0">
                <a:solidFill>
                  <a:srgbClr val="35B6B4">
                    <a:hueOff val="6055814"/>
                    <a:satOff val="-12036"/>
                    <a:lumOff val="-24117"/>
                  </a:srgbClr>
                </a:solidFill>
                <a:latin typeface="Exo 2 Light" pitchFamily="2" charset="77"/>
                <a:sym typeface="Exo 2 Regular Light"/>
              </a:rPr>
              <a:t> di export </a:t>
            </a:r>
            <a:r>
              <a:rPr lang="it-IT" sz="1400" kern="0" dirty="0">
                <a:solidFill>
                  <a:srgbClr val="35B6B4">
                    <a:hueOff val="6055814"/>
                    <a:satOff val="-12036"/>
                    <a:lumOff val="-24117"/>
                  </a:srgbClr>
                </a:solidFill>
                <a:latin typeface="Exo 2 Light" pitchFamily="2" charset="77"/>
                <a:sym typeface="Exo 2 Regular Light"/>
              </a:rPr>
              <a:t> </a:t>
            </a:r>
            <a:r>
              <a:rPr sz="1400" kern="0" dirty="0">
                <a:solidFill>
                  <a:srgbClr val="35B6B4">
                    <a:hueOff val="6055814"/>
                    <a:satOff val="-12036"/>
                    <a:lumOff val="-24117"/>
                  </a:srgbClr>
                </a:solidFill>
                <a:latin typeface="Exo 2 Light" pitchFamily="2" charset="77"/>
                <a:sym typeface="Exo 2 Regular Light"/>
              </a:rPr>
              <a:t>e </a:t>
            </a:r>
            <a:r>
              <a:rPr sz="1400" kern="0" dirty="0" err="1">
                <a:solidFill>
                  <a:srgbClr val="35B6B4">
                    <a:hueOff val="6055814"/>
                    <a:satOff val="-12036"/>
                    <a:lumOff val="-24117"/>
                  </a:srgbClr>
                </a:solidFill>
                <a:latin typeface="Exo 2 Light" pitchFamily="2" charset="77"/>
                <a:sym typeface="Exo 2 Regular Light"/>
              </a:rPr>
              <a:t>internazionalizzazione</a:t>
            </a:r>
            <a:r>
              <a:rPr sz="1400" kern="0" dirty="0">
                <a:solidFill>
                  <a:srgbClr val="35B6B4">
                    <a:hueOff val="6055814"/>
                    <a:satOff val="-12036"/>
                    <a:lumOff val="-24117"/>
                  </a:srgbClr>
                </a:solidFill>
                <a:latin typeface="Exo 2 Light" pitchFamily="2" charset="77"/>
                <a:sym typeface="Exo 2 Regular Light"/>
              </a:rPr>
              <a:t>. </a:t>
            </a:r>
            <a:endParaRPr sz="1400" b="1" kern="0" dirty="0">
              <a:solidFill>
                <a:srgbClr val="35B6B4">
                  <a:hueOff val="6055814"/>
                  <a:satOff val="-12036"/>
                  <a:lumOff val="-24117"/>
                </a:srgbClr>
              </a:solidFill>
              <a:latin typeface="Exo 2 SemiBold" pitchFamily="2" charset="77"/>
              <a:sym typeface="Exo 2 Regular SemiBold"/>
            </a:endParaRPr>
          </a:p>
        </p:txBody>
      </p:sp>
      <p:sp>
        <p:nvSpPr>
          <p:cNvPr id="6" name="Rettangolo con angoli arrotondati 5">
            <a:extLst>
              <a:ext uri="{FF2B5EF4-FFF2-40B4-BE49-F238E27FC236}">
                <a16:creationId xmlns:a16="http://schemas.microsoft.com/office/drawing/2014/main" id="{CD172755-2B7D-E2BC-453E-1553A4326F45}"/>
              </a:ext>
            </a:extLst>
          </p:cNvPr>
          <p:cNvSpPr/>
          <p:nvPr/>
        </p:nvSpPr>
        <p:spPr>
          <a:xfrm>
            <a:off x="4990217" y="613263"/>
            <a:ext cx="3568405" cy="84157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descr="Immagine">
            <a:extLst>
              <a:ext uri="{FF2B5EF4-FFF2-40B4-BE49-F238E27FC236}">
                <a16:creationId xmlns:a16="http://schemas.microsoft.com/office/drawing/2014/main" id="{99B51518-38ED-3F41-EEFD-9A613EC88E20}"/>
              </a:ext>
            </a:extLst>
          </p:cNvPr>
          <p:cNvPicPr>
            <a:picLocks noChangeAspect="1"/>
          </p:cNvPicPr>
          <p:nvPr/>
        </p:nvPicPr>
        <p:blipFill>
          <a:blip r:embed="rId2"/>
          <a:stretch>
            <a:fillRect/>
          </a:stretch>
        </p:blipFill>
        <p:spPr>
          <a:xfrm>
            <a:off x="5142140" y="1071112"/>
            <a:ext cx="365526" cy="383730"/>
          </a:xfrm>
          <a:prstGeom prst="rect">
            <a:avLst/>
          </a:prstGeom>
          <a:ln w="12700">
            <a:miter lim="400000"/>
          </a:ln>
        </p:spPr>
      </p:pic>
      <p:sp>
        <p:nvSpPr>
          <p:cNvPr id="8" name="Google Shape;2313;p12">
            <a:extLst>
              <a:ext uri="{FF2B5EF4-FFF2-40B4-BE49-F238E27FC236}">
                <a16:creationId xmlns:a16="http://schemas.microsoft.com/office/drawing/2014/main" id="{4BCA8525-8864-7436-1F93-C337D73AC280}"/>
              </a:ext>
            </a:extLst>
          </p:cNvPr>
          <p:cNvSpPr txBox="1"/>
          <p:nvPr/>
        </p:nvSpPr>
        <p:spPr>
          <a:xfrm>
            <a:off x="5789155" y="911871"/>
            <a:ext cx="2487978" cy="24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10000"/>
              </a:lnSpc>
              <a:defRPr sz="1200">
                <a:solidFill>
                  <a:schemeClr val="accent6"/>
                </a:solidFill>
                <a:latin typeface="+mn-lt"/>
                <a:ea typeface="+mn-ea"/>
                <a:cs typeface="+mn-cs"/>
                <a:sym typeface="Exo 2 Regular SemiBold"/>
              </a:defRPr>
            </a:lvl1pPr>
          </a:lstStyle>
          <a:p>
            <a:pPr defTabSz="685800" hangingPunct="0"/>
            <a:r>
              <a:rPr sz="1600" b="1" kern="0" dirty="0" err="1">
                <a:solidFill>
                  <a:srgbClr val="35B6B4"/>
                </a:solidFill>
                <a:latin typeface="Exo 2 Light" pitchFamily="2" charset="0"/>
              </a:rPr>
              <a:t>Assicurazione</a:t>
            </a:r>
            <a:r>
              <a:rPr sz="1600" b="1" kern="0" dirty="0">
                <a:solidFill>
                  <a:srgbClr val="35B6B4"/>
                </a:solidFill>
                <a:latin typeface="Exo 2 Light" pitchFamily="2" charset="0"/>
              </a:rPr>
              <a:t> del </a:t>
            </a:r>
            <a:r>
              <a:rPr sz="1600" b="1" kern="0" dirty="0" err="1">
                <a:solidFill>
                  <a:srgbClr val="35B6B4"/>
                </a:solidFill>
                <a:latin typeface="Exo 2 Light" pitchFamily="2" charset="0"/>
              </a:rPr>
              <a:t>credito</a:t>
            </a:r>
            <a:endParaRPr sz="1600" b="1" kern="0" dirty="0">
              <a:solidFill>
                <a:srgbClr val="35B6B4"/>
              </a:solidFill>
              <a:latin typeface="Exo 2 Light" pitchFamily="2" charset="0"/>
            </a:endParaRPr>
          </a:p>
        </p:txBody>
      </p:sp>
      <p:sp>
        <p:nvSpPr>
          <p:cNvPr id="10" name="Rettangolo con angoli arrotondati 9">
            <a:extLst>
              <a:ext uri="{FF2B5EF4-FFF2-40B4-BE49-F238E27FC236}">
                <a16:creationId xmlns:a16="http://schemas.microsoft.com/office/drawing/2014/main" id="{CC0F87EA-4E05-6DD1-F93E-31519353C9A0}"/>
              </a:ext>
            </a:extLst>
          </p:cNvPr>
          <p:cNvSpPr/>
          <p:nvPr/>
        </p:nvSpPr>
        <p:spPr>
          <a:xfrm>
            <a:off x="5044895" y="1601788"/>
            <a:ext cx="3513727" cy="868402"/>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descr="Immagine">
            <a:extLst>
              <a:ext uri="{FF2B5EF4-FFF2-40B4-BE49-F238E27FC236}">
                <a16:creationId xmlns:a16="http://schemas.microsoft.com/office/drawing/2014/main" id="{132E4C20-50A6-F02D-9235-5E16E9E9670E}"/>
              </a:ext>
            </a:extLst>
          </p:cNvPr>
          <p:cNvPicPr>
            <a:picLocks noChangeAspect="1"/>
          </p:cNvPicPr>
          <p:nvPr/>
        </p:nvPicPr>
        <p:blipFill>
          <a:blip r:embed="rId3"/>
          <a:stretch>
            <a:fillRect/>
          </a:stretch>
        </p:blipFill>
        <p:spPr>
          <a:xfrm>
            <a:off x="5134632" y="2042748"/>
            <a:ext cx="380542" cy="274609"/>
          </a:xfrm>
          <a:prstGeom prst="rect">
            <a:avLst/>
          </a:prstGeom>
          <a:ln w="12700">
            <a:miter lim="400000"/>
          </a:ln>
        </p:spPr>
      </p:pic>
      <p:sp>
        <p:nvSpPr>
          <p:cNvPr id="18" name="Rettangolo con angoli arrotondati 17">
            <a:extLst>
              <a:ext uri="{FF2B5EF4-FFF2-40B4-BE49-F238E27FC236}">
                <a16:creationId xmlns:a16="http://schemas.microsoft.com/office/drawing/2014/main" id="{6AD7CC5E-166F-1F3D-2F7F-52256E3618FA}"/>
              </a:ext>
            </a:extLst>
          </p:cNvPr>
          <p:cNvSpPr/>
          <p:nvPr/>
        </p:nvSpPr>
        <p:spPr>
          <a:xfrm>
            <a:off x="5044894" y="2723355"/>
            <a:ext cx="3513727" cy="868402"/>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Google Shape;2313;p12">
            <a:extLst>
              <a:ext uri="{FF2B5EF4-FFF2-40B4-BE49-F238E27FC236}">
                <a16:creationId xmlns:a16="http://schemas.microsoft.com/office/drawing/2014/main" id="{B3CBABE6-9345-C097-E886-6374286A41B2}"/>
              </a:ext>
            </a:extLst>
          </p:cNvPr>
          <p:cNvSpPr txBox="1"/>
          <p:nvPr/>
        </p:nvSpPr>
        <p:spPr>
          <a:xfrm>
            <a:off x="5789155" y="1845261"/>
            <a:ext cx="2295769" cy="274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10000"/>
              </a:lnSpc>
              <a:defRPr sz="1200">
                <a:solidFill>
                  <a:schemeClr val="accent6"/>
                </a:solidFill>
                <a:latin typeface="+mn-lt"/>
                <a:ea typeface="+mn-ea"/>
                <a:cs typeface="+mn-cs"/>
                <a:sym typeface="Exo 2 Regular SemiBold"/>
              </a:defRPr>
            </a:lvl1pPr>
          </a:lstStyle>
          <a:p>
            <a:pPr defTabSz="685800" hangingPunct="0"/>
            <a:r>
              <a:rPr sz="1800" b="1" kern="0" dirty="0" err="1">
                <a:solidFill>
                  <a:srgbClr val="35B6B4"/>
                </a:solidFill>
                <a:latin typeface="Exo 2 Light" pitchFamily="2" charset="0"/>
              </a:rPr>
              <a:t>Cauzioni</a:t>
            </a:r>
            <a:endParaRPr sz="1800" b="1" kern="0" dirty="0">
              <a:solidFill>
                <a:srgbClr val="35B6B4"/>
              </a:solidFill>
              <a:latin typeface="Exo 2 Light" pitchFamily="2" charset="0"/>
            </a:endParaRPr>
          </a:p>
        </p:txBody>
      </p:sp>
      <p:pic>
        <p:nvPicPr>
          <p:cNvPr id="20" name="Immagine" descr="Immagine">
            <a:extLst>
              <a:ext uri="{FF2B5EF4-FFF2-40B4-BE49-F238E27FC236}">
                <a16:creationId xmlns:a16="http://schemas.microsoft.com/office/drawing/2014/main" id="{ABB506AF-C813-7EC2-F562-7D960426A506}"/>
              </a:ext>
            </a:extLst>
          </p:cNvPr>
          <p:cNvPicPr>
            <a:picLocks noChangeAspect="1"/>
          </p:cNvPicPr>
          <p:nvPr/>
        </p:nvPicPr>
        <p:blipFill>
          <a:blip r:embed="rId4"/>
          <a:stretch>
            <a:fillRect/>
          </a:stretch>
        </p:blipFill>
        <p:spPr>
          <a:xfrm>
            <a:off x="5192764" y="3152871"/>
            <a:ext cx="322410" cy="370505"/>
          </a:xfrm>
          <a:prstGeom prst="rect">
            <a:avLst/>
          </a:prstGeom>
          <a:ln w="12700">
            <a:miter lim="400000"/>
          </a:ln>
        </p:spPr>
      </p:pic>
      <p:sp>
        <p:nvSpPr>
          <p:cNvPr id="22" name="Google Shape;2313;p12">
            <a:extLst>
              <a:ext uri="{FF2B5EF4-FFF2-40B4-BE49-F238E27FC236}">
                <a16:creationId xmlns:a16="http://schemas.microsoft.com/office/drawing/2014/main" id="{48C32037-391F-82B5-B18C-0B5C81903FF3}"/>
              </a:ext>
            </a:extLst>
          </p:cNvPr>
          <p:cNvSpPr txBox="1"/>
          <p:nvPr/>
        </p:nvSpPr>
        <p:spPr>
          <a:xfrm>
            <a:off x="5663044" y="2998861"/>
            <a:ext cx="2329776" cy="24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10000"/>
              </a:lnSpc>
              <a:defRPr sz="1200">
                <a:solidFill>
                  <a:schemeClr val="accent6"/>
                </a:solidFill>
                <a:latin typeface="+mn-lt"/>
                <a:ea typeface="+mn-ea"/>
                <a:cs typeface="+mn-cs"/>
                <a:sym typeface="Exo 2 Regular SemiBold"/>
              </a:defRPr>
            </a:lvl1pPr>
          </a:lstStyle>
          <a:p>
            <a:pPr defTabSz="685800" hangingPunct="0"/>
            <a:r>
              <a:rPr sz="1600" b="1" kern="0" dirty="0" err="1">
                <a:solidFill>
                  <a:srgbClr val="35B6B4"/>
                </a:solidFill>
                <a:latin typeface="Exo 2 Light" pitchFamily="2" charset="0"/>
              </a:rPr>
              <a:t>Protezioni</a:t>
            </a:r>
            <a:r>
              <a:rPr sz="1600" b="1" kern="0" dirty="0">
                <a:solidFill>
                  <a:srgbClr val="35B6B4"/>
                </a:solidFill>
                <a:latin typeface="Exo 2 Light" pitchFamily="2" charset="0"/>
              </a:rPr>
              <a:t> </a:t>
            </a:r>
            <a:r>
              <a:rPr sz="1600" b="1" kern="0" dirty="0" err="1">
                <a:solidFill>
                  <a:srgbClr val="35B6B4"/>
                </a:solidFill>
                <a:latin typeface="Exo 2 Light" pitchFamily="2" charset="0"/>
              </a:rPr>
              <a:t>costruzioni</a:t>
            </a:r>
            <a:endParaRPr sz="1600" b="1" kern="0" dirty="0">
              <a:solidFill>
                <a:srgbClr val="35B6B4"/>
              </a:solidFill>
              <a:latin typeface="Exo 2 Light" pitchFamily="2" charset="0"/>
            </a:endParaRPr>
          </a:p>
        </p:txBody>
      </p:sp>
    </p:spTree>
    <p:extLst>
      <p:ext uri="{BB962C8B-B14F-4D97-AF65-F5344CB8AC3E}">
        <p14:creationId xmlns:p14="http://schemas.microsoft.com/office/powerpoint/2010/main" val="1779486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1A3B-E93B-4B28-8C06-1179F3B0A763}"/>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E4A81696-29F2-1E61-119B-8BCDCE437269}"/>
              </a:ext>
            </a:extLst>
          </p:cNvPr>
          <p:cNvSpPr>
            <a:spLocks noGrp="1"/>
          </p:cNvSpPr>
          <p:nvPr>
            <p:ph type="body" sz="quarter" idx="10"/>
          </p:nvPr>
        </p:nvSpPr>
        <p:spPr>
          <a:xfrm>
            <a:off x="678564" y="463055"/>
            <a:ext cx="7621920" cy="746071"/>
          </a:xfrm>
        </p:spPr>
        <p:txBody>
          <a:bodyPr>
            <a:normAutofit fontScale="47500" lnSpcReduction="20000"/>
          </a:bodyPr>
          <a:lstStyle/>
          <a:p>
            <a:r>
              <a:rPr lang="it-IT" sz="4500" dirty="0"/>
              <a:t>PERCHE’ L’ASSICURAZIONE DEL CREDITO</a:t>
            </a:r>
          </a:p>
          <a:p>
            <a:r>
              <a:rPr lang="en-US" sz="2500" dirty="0" err="1">
                <a:solidFill>
                  <a:srgbClr val="421152"/>
                </a:solidFill>
                <a:latin typeface="Exo 2 SemiBold" pitchFamily="2" charset="0"/>
              </a:rPr>
              <a:t>L’assicurazione</a:t>
            </a:r>
            <a:r>
              <a:rPr lang="en-US" sz="2500" dirty="0">
                <a:solidFill>
                  <a:srgbClr val="421152"/>
                </a:solidFill>
                <a:latin typeface="Exo 2 SemiBold" pitchFamily="2" charset="0"/>
              </a:rPr>
              <a:t> del </a:t>
            </a:r>
            <a:r>
              <a:rPr lang="en-US" sz="2500" dirty="0" err="1">
                <a:solidFill>
                  <a:srgbClr val="421152"/>
                </a:solidFill>
                <a:latin typeface="Exo 2 SemiBold" pitchFamily="2" charset="0"/>
              </a:rPr>
              <a:t>credito</a:t>
            </a:r>
            <a:r>
              <a:rPr lang="en-US" sz="2500" dirty="0">
                <a:solidFill>
                  <a:srgbClr val="421152"/>
                </a:solidFill>
                <a:latin typeface="Exo 2 SemiBold" pitchFamily="2" charset="0"/>
              </a:rPr>
              <a:t> è un </a:t>
            </a:r>
            <a:r>
              <a:rPr lang="en-US" sz="2500" dirty="0" err="1">
                <a:solidFill>
                  <a:srgbClr val="421152"/>
                </a:solidFill>
                <a:latin typeface="Exo 2 SemiBold" pitchFamily="2" charset="0"/>
              </a:rPr>
              <a:t>metodo</a:t>
            </a:r>
            <a:r>
              <a:rPr lang="en-US" sz="2500" dirty="0">
                <a:solidFill>
                  <a:srgbClr val="421152"/>
                </a:solidFill>
                <a:latin typeface="Exo 2 SemiBold" pitchFamily="2" charset="0"/>
              </a:rPr>
              <a:t> </a:t>
            </a:r>
            <a:r>
              <a:rPr lang="en-US" sz="2500" dirty="0" err="1">
                <a:solidFill>
                  <a:srgbClr val="421152"/>
                </a:solidFill>
                <a:latin typeface="Exo 2 SemiBold" pitchFamily="2" charset="0"/>
              </a:rPr>
              <a:t>finalizzato</a:t>
            </a:r>
            <a:r>
              <a:rPr lang="en-US" sz="2500" dirty="0">
                <a:solidFill>
                  <a:srgbClr val="421152"/>
                </a:solidFill>
                <a:latin typeface="Exo 2 SemiBold" pitchFamily="2" charset="0"/>
              </a:rPr>
              <a:t> </a:t>
            </a:r>
            <a:r>
              <a:rPr lang="en-US" sz="2500" dirty="0" err="1">
                <a:solidFill>
                  <a:srgbClr val="421152"/>
                </a:solidFill>
                <a:latin typeface="Exo 2 SemiBold" pitchFamily="2" charset="0"/>
              </a:rPr>
              <a:t>alla</a:t>
            </a:r>
            <a:r>
              <a:rPr lang="en-US" sz="2500" dirty="0">
                <a:solidFill>
                  <a:srgbClr val="421152"/>
                </a:solidFill>
                <a:latin typeface="Exo 2 SemiBold" pitchFamily="2" charset="0"/>
              </a:rPr>
              <a:t> </a:t>
            </a:r>
            <a:r>
              <a:rPr lang="en-US" sz="2500" dirty="0" err="1">
                <a:solidFill>
                  <a:srgbClr val="421152"/>
                </a:solidFill>
                <a:latin typeface="Exo 2 SemiBold" pitchFamily="2" charset="0"/>
              </a:rPr>
              <a:t>protezione</a:t>
            </a:r>
            <a:r>
              <a:rPr lang="en-US" sz="2500" dirty="0">
                <a:solidFill>
                  <a:srgbClr val="421152"/>
                </a:solidFill>
                <a:latin typeface="Exo 2 SemiBold" pitchFamily="2" charset="0"/>
              </a:rPr>
              <a:t> del business </a:t>
            </a:r>
            <a:r>
              <a:rPr lang="en-US" sz="2500" dirty="0" err="1">
                <a:solidFill>
                  <a:srgbClr val="421152"/>
                </a:solidFill>
                <a:latin typeface="Exo 2 SemiBold" pitchFamily="2" charset="0"/>
              </a:rPr>
              <a:t>contro</a:t>
            </a:r>
            <a:r>
              <a:rPr lang="en-US" sz="2500" dirty="0">
                <a:solidFill>
                  <a:srgbClr val="421152"/>
                </a:solidFill>
                <a:latin typeface="Exo 2 SemiBold" pitchFamily="2" charset="0"/>
              </a:rPr>
              <a:t> il </a:t>
            </a:r>
            <a:r>
              <a:rPr lang="en-US" sz="2500" dirty="0" err="1">
                <a:solidFill>
                  <a:srgbClr val="421152"/>
                </a:solidFill>
                <a:latin typeface="Exo 2 SemiBold" pitchFamily="2" charset="0"/>
              </a:rPr>
              <a:t>mancato</a:t>
            </a:r>
            <a:r>
              <a:rPr lang="en-US" sz="2500" dirty="0">
                <a:solidFill>
                  <a:srgbClr val="421152"/>
                </a:solidFill>
                <a:latin typeface="Exo 2 SemiBold" pitchFamily="2" charset="0"/>
              </a:rPr>
              <a:t> </a:t>
            </a:r>
            <a:r>
              <a:rPr lang="en-US" sz="2500" dirty="0" err="1">
                <a:solidFill>
                  <a:srgbClr val="421152"/>
                </a:solidFill>
                <a:latin typeface="Exo 2 SemiBold" pitchFamily="2" charset="0"/>
              </a:rPr>
              <a:t>pagamento</a:t>
            </a:r>
            <a:r>
              <a:rPr lang="en-US" sz="2500" dirty="0">
                <a:solidFill>
                  <a:srgbClr val="421152"/>
                </a:solidFill>
                <a:latin typeface="Exo 2 SemiBold" pitchFamily="2" charset="0"/>
              </a:rPr>
              <a:t> di </a:t>
            </a:r>
            <a:r>
              <a:rPr lang="en-US" sz="2500" dirty="0" err="1">
                <a:solidFill>
                  <a:srgbClr val="421152"/>
                </a:solidFill>
                <a:latin typeface="Exo 2 SemiBold" pitchFamily="2" charset="0"/>
              </a:rPr>
              <a:t>beni</a:t>
            </a:r>
            <a:r>
              <a:rPr lang="en-US" sz="2500" dirty="0">
                <a:solidFill>
                  <a:srgbClr val="421152"/>
                </a:solidFill>
                <a:latin typeface="Exo 2 SemiBold" pitchFamily="2" charset="0"/>
              </a:rPr>
              <a:t> e </a:t>
            </a:r>
            <a:r>
              <a:rPr lang="en-US" sz="2500" dirty="0" err="1">
                <a:solidFill>
                  <a:srgbClr val="421152"/>
                </a:solidFill>
                <a:latin typeface="Exo 2 SemiBold" pitchFamily="2" charset="0"/>
              </a:rPr>
              <a:t>servizi</a:t>
            </a:r>
            <a:r>
              <a:rPr lang="en-US" sz="2500" dirty="0">
                <a:solidFill>
                  <a:srgbClr val="421152"/>
                </a:solidFill>
                <a:latin typeface="Exo 2 SemiBold" pitchFamily="2" charset="0"/>
              </a:rPr>
              <a:t> </a:t>
            </a:r>
            <a:r>
              <a:rPr lang="en-US" sz="2500" dirty="0" err="1">
                <a:solidFill>
                  <a:srgbClr val="421152"/>
                </a:solidFill>
                <a:latin typeface="Exo 2 SemiBold" pitchFamily="2" charset="0"/>
              </a:rPr>
              <a:t>forniti</a:t>
            </a:r>
            <a:r>
              <a:rPr lang="en-US" sz="2500" dirty="0">
                <a:solidFill>
                  <a:srgbClr val="421152"/>
                </a:solidFill>
                <a:latin typeface="Exo 2 SemiBold" pitchFamily="2" charset="0"/>
              </a:rPr>
              <a:t> ai </a:t>
            </a:r>
            <a:r>
              <a:rPr lang="en-US" sz="2500" dirty="0" err="1">
                <a:solidFill>
                  <a:srgbClr val="421152"/>
                </a:solidFill>
                <a:latin typeface="Exo 2 SemiBold" pitchFamily="2" charset="0"/>
              </a:rPr>
              <a:t>clienti</a:t>
            </a:r>
            <a:r>
              <a:rPr lang="en-US" sz="2500" dirty="0">
                <a:solidFill>
                  <a:srgbClr val="421152"/>
                </a:solidFill>
                <a:latin typeface="Exo 2 SemiBold" pitchFamily="2" charset="0"/>
              </a:rPr>
              <a:t>. </a:t>
            </a:r>
            <a:endParaRPr lang="it-IT" sz="2500" dirty="0"/>
          </a:p>
        </p:txBody>
      </p:sp>
      <p:sp>
        <p:nvSpPr>
          <p:cNvPr id="4" name="Segnaposto testo 3">
            <a:extLst>
              <a:ext uri="{FF2B5EF4-FFF2-40B4-BE49-F238E27FC236}">
                <a16:creationId xmlns:a16="http://schemas.microsoft.com/office/drawing/2014/main" id="{6DC3A4D4-14A5-A1DC-14BB-36A7FBBE02F6}"/>
              </a:ext>
            </a:extLst>
          </p:cNvPr>
          <p:cNvSpPr>
            <a:spLocks noGrp="1"/>
          </p:cNvSpPr>
          <p:nvPr>
            <p:ph type="body" sz="quarter" idx="11"/>
          </p:nvPr>
        </p:nvSpPr>
        <p:spPr>
          <a:xfrm>
            <a:off x="1843494" y="1664488"/>
            <a:ext cx="1658569" cy="907259"/>
          </a:xfrm>
        </p:spPr>
        <p:txBody>
          <a:bodyPr/>
          <a:lstStyle/>
          <a:p>
            <a:r>
              <a:rPr lang="it-IT" sz="1200" b="1" dirty="0">
                <a:solidFill>
                  <a:srgbClr val="421152"/>
                </a:solidFill>
                <a:latin typeface="Exo 2 Medium" pitchFamily="2" charset="0"/>
              </a:rPr>
              <a:t>Per avere un partner nella valutazione del proprio portafoglio clienti</a:t>
            </a:r>
          </a:p>
          <a:p>
            <a:endParaRPr lang="it-IT" sz="900" b="1" dirty="0">
              <a:latin typeface="Exo 2 Medium" pitchFamily="2" charset="0"/>
            </a:endParaRPr>
          </a:p>
        </p:txBody>
      </p:sp>
      <p:sp>
        <p:nvSpPr>
          <p:cNvPr id="5" name="Segnaposto testo 4">
            <a:extLst>
              <a:ext uri="{FF2B5EF4-FFF2-40B4-BE49-F238E27FC236}">
                <a16:creationId xmlns:a16="http://schemas.microsoft.com/office/drawing/2014/main" id="{CBF2A4EF-D1E9-8910-AB1F-F90F168FB3B2}"/>
              </a:ext>
            </a:extLst>
          </p:cNvPr>
          <p:cNvSpPr>
            <a:spLocks noGrp="1"/>
          </p:cNvSpPr>
          <p:nvPr>
            <p:ph type="body" sz="quarter" idx="12"/>
          </p:nvPr>
        </p:nvSpPr>
        <p:spPr>
          <a:xfrm>
            <a:off x="4642295" y="1555165"/>
            <a:ext cx="1658569" cy="907259"/>
          </a:xfrm>
        </p:spPr>
        <p:txBody>
          <a:bodyPr/>
          <a:lstStyle/>
          <a:p>
            <a:r>
              <a:rPr lang="it-IT" sz="1200" b="1" dirty="0">
                <a:solidFill>
                  <a:srgbClr val="421152"/>
                </a:solidFill>
                <a:latin typeface="Exo 2 Medium" pitchFamily="2" charset="0"/>
              </a:rPr>
              <a:t>Per avere una leva commerciale più forte verso la concorrenza</a:t>
            </a:r>
          </a:p>
          <a:p>
            <a:endParaRPr lang="it-IT" sz="900" b="1" dirty="0">
              <a:latin typeface="Exo 2 Medium" pitchFamily="2" charset="0"/>
            </a:endParaRPr>
          </a:p>
        </p:txBody>
      </p:sp>
      <p:sp>
        <p:nvSpPr>
          <p:cNvPr id="6" name="Segnaposto testo 5">
            <a:extLst>
              <a:ext uri="{FF2B5EF4-FFF2-40B4-BE49-F238E27FC236}">
                <a16:creationId xmlns:a16="http://schemas.microsoft.com/office/drawing/2014/main" id="{DF1CBE26-C363-9946-A634-192EED1FD3D9}"/>
              </a:ext>
            </a:extLst>
          </p:cNvPr>
          <p:cNvSpPr>
            <a:spLocks noGrp="1"/>
          </p:cNvSpPr>
          <p:nvPr>
            <p:ph type="body" sz="quarter" idx="13"/>
          </p:nvPr>
        </p:nvSpPr>
        <p:spPr/>
        <p:txBody>
          <a:bodyPr/>
          <a:lstStyle/>
          <a:p>
            <a:r>
              <a:rPr lang="it-IT" sz="1200" b="1" dirty="0">
                <a:solidFill>
                  <a:srgbClr val="421152"/>
                </a:solidFill>
                <a:latin typeface="Exo 2 Medium" pitchFamily="2" charset="0"/>
              </a:rPr>
              <a:t>Per una crescita sana, indirizzandosi solo verso i clienti affidati</a:t>
            </a:r>
          </a:p>
          <a:p>
            <a:endParaRPr lang="it-IT" sz="900" b="1" dirty="0">
              <a:latin typeface="Exo 2 Medium" pitchFamily="2" charset="0"/>
            </a:endParaRPr>
          </a:p>
        </p:txBody>
      </p:sp>
      <p:sp>
        <p:nvSpPr>
          <p:cNvPr id="7" name="Segnaposto testo 6">
            <a:extLst>
              <a:ext uri="{FF2B5EF4-FFF2-40B4-BE49-F238E27FC236}">
                <a16:creationId xmlns:a16="http://schemas.microsoft.com/office/drawing/2014/main" id="{147232B5-CF86-72DB-FC8C-16F31D22BF97}"/>
              </a:ext>
            </a:extLst>
          </p:cNvPr>
          <p:cNvSpPr>
            <a:spLocks noGrp="1"/>
          </p:cNvSpPr>
          <p:nvPr>
            <p:ph type="body" sz="quarter" idx="14"/>
          </p:nvPr>
        </p:nvSpPr>
        <p:spPr/>
        <p:txBody>
          <a:bodyPr/>
          <a:lstStyle/>
          <a:p>
            <a:r>
              <a:rPr lang="it-IT" sz="1200" b="1" dirty="0">
                <a:solidFill>
                  <a:srgbClr val="421152"/>
                </a:solidFill>
                <a:latin typeface="Exo 2 Medium" pitchFamily="2" charset="0"/>
              </a:rPr>
              <a:t>Per espandersi in settori e mercati nuovi</a:t>
            </a:r>
          </a:p>
          <a:p>
            <a:endParaRPr lang="it-IT" sz="900" b="1" dirty="0">
              <a:latin typeface="Exo 2 Medium" pitchFamily="2" charset="0"/>
            </a:endParaRPr>
          </a:p>
        </p:txBody>
      </p:sp>
      <p:sp>
        <p:nvSpPr>
          <p:cNvPr id="8" name="Segnaposto testo 7">
            <a:extLst>
              <a:ext uri="{FF2B5EF4-FFF2-40B4-BE49-F238E27FC236}">
                <a16:creationId xmlns:a16="http://schemas.microsoft.com/office/drawing/2014/main" id="{0BB5F843-A854-C932-5AC7-D2FB375A2FF2}"/>
              </a:ext>
            </a:extLst>
          </p:cNvPr>
          <p:cNvSpPr>
            <a:spLocks noGrp="1"/>
          </p:cNvSpPr>
          <p:nvPr>
            <p:ph type="body" sz="quarter" idx="15"/>
          </p:nvPr>
        </p:nvSpPr>
        <p:spPr>
          <a:xfrm>
            <a:off x="3654997" y="3645588"/>
            <a:ext cx="1658569" cy="907259"/>
          </a:xfrm>
        </p:spPr>
        <p:txBody>
          <a:bodyPr/>
          <a:lstStyle/>
          <a:p>
            <a:r>
              <a:rPr lang="it-IT" sz="1200" b="1" dirty="0">
                <a:solidFill>
                  <a:srgbClr val="421152"/>
                </a:solidFill>
                <a:latin typeface="Exo 2 Medium" pitchFamily="2" charset="0"/>
              </a:rPr>
              <a:t>Per avere il classico «paracadute»</a:t>
            </a:r>
          </a:p>
          <a:p>
            <a:endParaRPr lang="it-IT" sz="900" b="1" dirty="0">
              <a:latin typeface="Exo 2 Medium" pitchFamily="2" charset="0"/>
            </a:endParaRPr>
          </a:p>
        </p:txBody>
      </p:sp>
      <p:sp>
        <p:nvSpPr>
          <p:cNvPr id="9" name="Segnaposto testo 8">
            <a:extLst>
              <a:ext uri="{FF2B5EF4-FFF2-40B4-BE49-F238E27FC236}">
                <a16:creationId xmlns:a16="http://schemas.microsoft.com/office/drawing/2014/main" id="{AE0DFF26-B8E5-8322-50C9-60A5C1A3210A}"/>
              </a:ext>
            </a:extLst>
          </p:cNvPr>
          <p:cNvSpPr>
            <a:spLocks noGrp="1"/>
          </p:cNvSpPr>
          <p:nvPr>
            <p:ph type="body" sz="quarter" idx="16"/>
          </p:nvPr>
        </p:nvSpPr>
        <p:spPr>
          <a:xfrm>
            <a:off x="6231039" y="3372328"/>
            <a:ext cx="1658569" cy="907259"/>
          </a:xfrm>
        </p:spPr>
        <p:txBody>
          <a:bodyPr/>
          <a:lstStyle/>
          <a:p>
            <a:r>
              <a:rPr lang="it-IT" sz="1200" b="1" dirty="0">
                <a:solidFill>
                  <a:srgbClr val="421152"/>
                </a:solidFill>
                <a:latin typeface="Exo 2 Medium" pitchFamily="2" charset="0"/>
              </a:rPr>
              <a:t>Per ottimizzare tempi, personale e costi per il recupero</a:t>
            </a:r>
          </a:p>
          <a:p>
            <a:endParaRPr lang="it-IT" sz="900" b="1" dirty="0">
              <a:latin typeface="Exo 2 Medium" pitchFamily="2" charset="0"/>
            </a:endParaRPr>
          </a:p>
        </p:txBody>
      </p:sp>
      <p:sp>
        <p:nvSpPr>
          <p:cNvPr id="10" name="Segnaposto testo 2">
            <a:extLst>
              <a:ext uri="{FF2B5EF4-FFF2-40B4-BE49-F238E27FC236}">
                <a16:creationId xmlns:a16="http://schemas.microsoft.com/office/drawing/2014/main" id="{43BE65C9-0062-BEB0-4EEF-DC19FCCF00A0}"/>
              </a:ext>
            </a:extLst>
          </p:cNvPr>
          <p:cNvSpPr txBox="1">
            <a:spLocks/>
          </p:cNvSpPr>
          <p:nvPr/>
        </p:nvSpPr>
        <p:spPr>
          <a:xfrm rot="21301788">
            <a:off x="3233365" y="2670308"/>
            <a:ext cx="4813259" cy="3303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bg1"/>
                </a:solidFill>
                <a:latin typeface="Exo 2 ExtraBold" pitchFamily="2" charset="0"/>
              </a:rPr>
              <a:t>A CIASCUNO IL SUO!</a:t>
            </a:r>
          </a:p>
        </p:txBody>
      </p:sp>
    </p:spTree>
    <p:extLst>
      <p:ext uri="{BB962C8B-B14F-4D97-AF65-F5344CB8AC3E}">
        <p14:creationId xmlns:p14="http://schemas.microsoft.com/office/powerpoint/2010/main" val="1011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FBFFC175-03B5-5F40-2E46-7881C10528EE}"/>
              </a:ext>
            </a:extLst>
          </p:cNvPr>
          <p:cNvSpPr txBox="1"/>
          <p:nvPr/>
        </p:nvSpPr>
        <p:spPr>
          <a:xfrm>
            <a:off x="326221" y="844291"/>
            <a:ext cx="8763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1pPr>
            <a:lvl2pPr marL="0" marR="0" indent="4572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2pPr>
            <a:lvl3pPr marL="0" marR="0" indent="9144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3pPr>
            <a:lvl4pPr marL="0" marR="0" indent="13716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4pPr>
            <a:lvl5pPr marL="0" marR="0" indent="18288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5pPr>
            <a:lvl6pPr marL="0" marR="0" indent="22860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6pPr>
            <a:lvl7pPr marL="0" marR="0" indent="27432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7pPr>
            <a:lvl8pPr marL="0" marR="0" indent="32004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8pPr>
            <a:lvl9pPr marL="0" marR="0" indent="36576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9pPr>
          </a:lstStyle>
          <a:p>
            <a:pPr algn="ctr"/>
            <a:r>
              <a:rPr lang="it-IT" sz="1000" i="1" dirty="0">
                <a:solidFill>
                  <a:schemeClr val="tx1"/>
                </a:solidFill>
                <a:latin typeface="Exo 2 Light" pitchFamily="2" charset="77"/>
              </a:rPr>
              <a:t>Le polizze Globali </a:t>
            </a:r>
            <a:r>
              <a:rPr sz="1000" i="1" dirty="0" err="1">
                <a:solidFill>
                  <a:schemeClr val="tx1"/>
                </a:solidFill>
                <a:latin typeface="Exo 2 Light" pitchFamily="2" charset="77"/>
              </a:rPr>
              <a:t>sono</a:t>
            </a:r>
            <a:r>
              <a:rPr sz="1000" i="1" dirty="0">
                <a:solidFill>
                  <a:schemeClr val="tx1"/>
                </a:solidFill>
                <a:latin typeface="Exo 2 Light" pitchFamily="2" charset="77"/>
              </a:rPr>
              <a:t> </a:t>
            </a:r>
            <a:r>
              <a:rPr sz="1000" i="1" dirty="0" err="1">
                <a:solidFill>
                  <a:schemeClr val="tx1"/>
                </a:solidFill>
                <a:latin typeface="Exo 2 Light" pitchFamily="2" charset="77"/>
              </a:rPr>
              <a:t>prodotti</a:t>
            </a:r>
            <a:r>
              <a:rPr sz="1000" i="1" dirty="0">
                <a:solidFill>
                  <a:schemeClr val="tx1"/>
                </a:solidFill>
                <a:latin typeface="Exo 2 Light" pitchFamily="2" charset="77"/>
              </a:rPr>
              <a:t> </a:t>
            </a:r>
            <a:r>
              <a:rPr sz="1000" i="1" dirty="0" err="1">
                <a:solidFill>
                  <a:schemeClr val="tx1"/>
                </a:solidFill>
                <a:latin typeface="Exo 2 Light" pitchFamily="2" charset="77"/>
              </a:rPr>
              <a:t>che</a:t>
            </a:r>
            <a:r>
              <a:rPr sz="1000" i="1" dirty="0">
                <a:solidFill>
                  <a:schemeClr val="tx1"/>
                </a:solidFill>
                <a:latin typeface="Exo 2 Light" pitchFamily="2" charset="77"/>
              </a:rPr>
              <a:t> </a:t>
            </a:r>
            <a:r>
              <a:rPr sz="1000" i="1" dirty="0" err="1">
                <a:solidFill>
                  <a:schemeClr val="tx1"/>
                </a:solidFill>
                <a:latin typeface="Exo 2 Light" pitchFamily="2" charset="77"/>
              </a:rPr>
              <a:t>coprono</a:t>
            </a:r>
            <a:r>
              <a:rPr sz="1000" i="1" dirty="0">
                <a:solidFill>
                  <a:schemeClr val="tx1"/>
                </a:solidFill>
                <a:latin typeface="Exo 2 Light" pitchFamily="2" charset="77"/>
              </a:rPr>
              <a:t> dal </a:t>
            </a:r>
            <a:r>
              <a:rPr sz="1000" i="1" dirty="0" err="1">
                <a:solidFill>
                  <a:schemeClr val="tx1"/>
                </a:solidFill>
                <a:latin typeface="Exo 2 Light" pitchFamily="2" charset="77"/>
              </a:rPr>
              <a:t>rischio</a:t>
            </a:r>
            <a:r>
              <a:rPr sz="1000" i="1" dirty="0">
                <a:solidFill>
                  <a:schemeClr val="tx1"/>
                </a:solidFill>
                <a:latin typeface="Exo 2 Light" pitchFamily="2" charset="77"/>
              </a:rPr>
              <a:t> di </a:t>
            </a:r>
            <a:r>
              <a:rPr sz="1000" i="1" dirty="0" err="1">
                <a:solidFill>
                  <a:schemeClr val="tx1"/>
                </a:solidFill>
                <a:latin typeface="Exo 2 Light" pitchFamily="2" charset="77"/>
              </a:rPr>
              <a:t>mancato</a:t>
            </a:r>
            <a:r>
              <a:rPr sz="1000" i="1" dirty="0">
                <a:solidFill>
                  <a:schemeClr val="tx1"/>
                </a:solidFill>
                <a:latin typeface="Exo 2 Light" pitchFamily="2" charset="77"/>
              </a:rPr>
              <a:t> </a:t>
            </a:r>
            <a:r>
              <a:rPr sz="1000" i="1" dirty="0" err="1">
                <a:solidFill>
                  <a:schemeClr val="tx1"/>
                </a:solidFill>
                <a:latin typeface="Exo 2 Light" pitchFamily="2" charset="77"/>
              </a:rPr>
              <a:t>pagamento</a:t>
            </a:r>
            <a:r>
              <a:rPr sz="1000" i="1" dirty="0">
                <a:solidFill>
                  <a:schemeClr val="tx1"/>
                </a:solidFill>
                <a:latin typeface="Exo 2 Light" pitchFamily="2" charset="77"/>
              </a:rPr>
              <a:t> </a:t>
            </a:r>
            <a:r>
              <a:rPr sz="1000" i="1" dirty="0" err="1">
                <a:solidFill>
                  <a:schemeClr val="tx1"/>
                </a:solidFill>
                <a:latin typeface="Exo 2 Light" pitchFamily="2" charset="77"/>
              </a:rPr>
              <a:t>dei</a:t>
            </a:r>
            <a:r>
              <a:rPr sz="1000" i="1" dirty="0">
                <a:solidFill>
                  <a:schemeClr val="tx1"/>
                </a:solidFill>
                <a:latin typeface="Exo 2 Light" pitchFamily="2" charset="77"/>
              </a:rPr>
              <a:t> </a:t>
            </a:r>
            <a:r>
              <a:rPr sz="1000" i="1" dirty="0" err="1">
                <a:solidFill>
                  <a:schemeClr val="tx1"/>
                </a:solidFill>
                <a:latin typeface="Exo 2 Light" pitchFamily="2" charset="77"/>
              </a:rPr>
              <a:t>crediti</a:t>
            </a:r>
            <a:r>
              <a:rPr sz="1000" i="1" dirty="0">
                <a:solidFill>
                  <a:schemeClr val="tx1"/>
                </a:solidFill>
                <a:latin typeface="Exo 2 Light" pitchFamily="2" charset="77"/>
              </a:rPr>
              <a:t> </a:t>
            </a:r>
            <a:r>
              <a:rPr sz="1000" i="1" dirty="0" err="1">
                <a:solidFill>
                  <a:schemeClr val="tx1"/>
                </a:solidFill>
                <a:latin typeface="Exo 2 Light" pitchFamily="2" charset="77"/>
              </a:rPr>
              <a:t>commerciali</a:t>
            </a:r>
            <a:r>
              <a:rPr sz="1000" i="1" dirty="0">
                <a:solidFill>
                  <a:schemeClr val="tx1"/>
                </a:solidFill>
                <a:latin typeface="Exo 2 Light" pitchFamily="2" charset="77"/>
              </a:rPr>
              <a:t> </a:t>
            </a:r>
            <a:r>
              <a:rPr sz="1000" i="1" dirty="0" err="1">
                <a:solidFill>
                  <a:schemeClr val="tx1"/>
                </a:solidFill>
                <a:latin typeface="Exo 2 Light" pitchFamily="2" charset="77"/>
              </a:rPr>
              <a:t>dell’intero</a:t>
            </a:r>
            <a:r>
              <a:rPr sz="1000" i="1" dirty="0">
                <a:solidFill>
                  <a:schemeClr val="tx1"/>
                </a:solidFill>
                <a:latin typeface="Exo 2 Light" pitchFamily="2" charset="77"/>
              </a:rPr>
              <a:t> </a:t>
            </a:r>
            <a:r>
              <a:rPr sz="1000" i="1" dirty="0" err="1">
                <a:solidFill>
                  <a:schemeClr val="tx1"/>
                </a:solidFill>
                <a:latin typeface="Exo 2 Light" pitchFamily="2" charset="77"/>
              </a:rPr>
              <a:t>fatturato</a:t>
            </a:r>
            <a:r>
              <a:rPr sz="1000" i="1" dirty="0">
                <a:solidFill>
                  <a:schemeClr val="tx1"/>
                </a:solidFill>
                <a:latin typeface="Exo 2 Light" pitchFamily="2" charset="77"/>
              </a:rPr>
              <a:t> </a:t>
            </a:r>
            <a:r>
              <a:rPr sz="1000" i="1" dirty="0" err="1">
                <a:solidFill>
                  <a:schemeClr val="tx1"/>
                </a:solidFill>
                <a:latin typeface="Exo 2 Light" pitchFamily="2" charset="77"/>
              </a:rPr>
              <a:t>dilazionato</a:t>
            </a:r>
            <a:r>
              <a:rPr sz="1000" i="1" dirty="0">
                <a:solidFill>
                  <a:schemeClr val="tx1"/>
                </a:solidFill>
                <a:latin typeface="Exo 2 Light" pitchFamily="2" charset="77"/>
              </a:rPr>
              <a:t> o </a:t>
            </a:r>
            <a:r>
              <a:rPr sz="1000" i="1" dirty="0" err="1">
                <a:solidFill>
                  <a:schemeClr val="tx1"/>
                </a:solidFill>
                <a:latin typeface="Exo 2 Light" pitchFamily="2" charset="77"/>
              </a:rPr>
              <a:t>classi</a:t>
            </a:r>
            <a:r>
              <a:rPr sz="1000" i="1" dirty="0">
                <a:solidFill>
                  <a:schemeClr val="tx1"/>
                </a:solidFill>
                <a:latin typeface="Exo 2 Light" pitchFamily="2" charset="77"/>
              </a:rPr>
              <a:t> </a:t>
            </a:r>
            <a:r>
              <a:rPr sz="1000" i="1" dirty="0" err="1">
                <a:solidFill>
                  <a:schemeClr val="tx1"/>
                </a:solidFill>
                <a:latin typeface="Exo 2 Light" pitchFamily="2" charset="77"/>
              </a:rPr>
              <a:t>omogenee</a:t>
            </a:r>
            <a:r>
              <a:rPr sz="1000" i="1" dirty="0">
                <a:solidFill>
                  <a:schemeClr val="tx1"/>
                </a:solidFill>
                <a:latin typeface="Exo 2 Light" pitchFamily="2" charset="77"/>
              </a:rPr>
              <a:t> di </a:t>
            </a:r>
            <a:r>
              <a:rPr sz="1000" i="1" dirty="0" err="1">
                <a:solidFill>
                  <a:schemeClr val="tx1"/>
                </a:solidFill>
                <a:latin typeface="Exo 2 Light" pitchFamily="2" charset="77"/>
              </a:rPr>
              <a:t>rischio</a:t>
            </a:r>
            <a:r>
              <a:rPr sz="1000" i="1" dirty="0">
                <a:solidFill>
                  <a:schemeClr val="tx1"/>
                </a:solidFill>
                <a:latin typeface="Exo 2 Light" pitchFamily="2" charset="77"/>
              </a:rPr>
              <a:t>, </a:t>
            </a:r>
            <a:r>
              <a:rPr sz="1000" i="1" dirty="0" err="1">
                <a:solidFill>
                  <a:schemeClr val="tx1"/>
                </a:solidFill>
                <a:latin typeface="Exo 2 Light" pitchFamily="2" charset="77"/>
              </a:rPr>
              <a:t>svolto</a:t>
            </a:r>
            <a:r>
              <a:rPr sz="1000" i="1" dirty="0">
                <a:solidFill>
                  <a:schemeClr val="tx1"/>
                </a:solidFill>
                <a:latin typeface="Exo 2 Light" pitchFamily="2" charset="77"/>
              </a:rPr>
              <a:t> </a:t>
            </a:r>
            <a:r>
              <a:rPr sz="1000" i="1" dirty="0" err="1">
                <a:solidFill>
                  <a:schemeClr val="tx1"/>
                </a:solidFill>
                <a:latin typeface="Exo 2 Light" pitchFamily="2" charset="77"/>
              </a:rPr>
              <a:t>sia</a:t>
            </a:r>
            <a:r>
              <a:rPr sz="1000" i="1" dirty="0">
                <a:solidFill>
                  <a:schemeClr val="tx1"/>
                </a:solidFill>
                <a:latin typeface="Exo 2 Light" pitchFamily="2" charset="77"/>
              </a:rPr>
              <a:t> con </a:t>
            </a:r>
            <a:r>
              <a:rPr sz="1000" i="1" dirty="0" err="1">
                <a:solidFill>
                  <a:schemeClr val="tx1"/>
                </a:solidFill>
                <a:latin typeface="Exo 2 Light" pitchFamily="2" charset="77"/>
              </a:rPr>
              <a:t>clienti</a:t>
            </a:r>
            <a:r>
              <a:rPr sz="1000" i="1" dirty="0">
                <a:solidFill>
                  <a:schemeClr val="tx1"/>
                </a:solidFill>
                <a:latin typeface="Exo 2 Light" pitchFamily="2" charset="77"/>
              </a:rPr>
              <a:t> </a:t>
            </a:r>
            <a:r>
              <a:rPr sz="1000" i="1" dirty="0" err="1">
                <a:solidFill>
                  <a:schemeClr val="tx1"/>
                </a:solidFill>
                <a:latin typeface="Exo 2 Light" pitchFamily="2" charset="77"/>
              </a:rPr>
              <a:t>italiani</a:t>
            </a:r>
            <a:r>
              <a:rPr sz="1000" i="1" dirty="0">
                <a:solidFill>
                  <a:schemeClr val="tx1"/>
                </a:solidFill>
                <a:latin typeface="Exo 2 Light" pitchFamily="2" charset="77"/>
              </a:rPr>
              <a:t> </a:t>
            </a:r>
            <a:r>
              <a:rPr sz="1000" i="1" dirty="0" err="1">
                <a:solidFill>
                  <a:schemeClr val="tx1"/>
                </a:solidFill>
                <a:latin typeface="Exo 2 Light" pitchFamily="2" charset="77"/>
              </a:rPr>
              <a:t>che</a:t>
            </a:r>
            <a:r>
              <a:rPr sz="1000" i="1" dirty="0">
                <a:solidFill>
                  <a:schemeClr val="tx1"/>
                </a:solidFill>
                <a:latin typeface="Exo 2 Light" pitchFamily="2" charset="77"/>
              </a:rPr>
              <a:t> </a:t>
            </a:r>
            <a:r>
              <a:rPr sz="1000" i="1" dirty="0" err="1">
                <a:solidFill>
                  <a:schemeClr val="tx1"/>
                </a:solidFill>
                <a:latin typeface="Exo 2 Light" pitchFamily="2" charset="77"/>
              </a:rPr>
              <a:t>esteri</a:t>
            </a:r>
            <a:endParaRPr lang="it-IT" sz="1000" dirty="0">
              <a:solidFill>
                <a:schemeClr val="accent1"/>
              </a:solidFill>
              <a:latin typeface="Exo 2 Light" pitchFamily="2" charset="0"/>
              <a:cs typeface="+mn-cs"/>
            </a:endParaRPr>
          </a:p>
          <a:p>
            <a:pPr algn="ctr"/>
            <a:endParaRPr sz="1000" i="1" dirty="0">
              <a:solidFill>
                <a:schemeClr val="tx1"/>
              </a:solidFill>
              <a:latin typeface="Exo 2 Light" pitchFamily="2" charset="77"/>
            </a:endParaRPr>
          </a:p>
        </p:txBody>
      </p:sp>
      <p:sp>
        <p:nvSpPr>
          <p:cNvPr id="11" name="Segnaposto testo 4">
            <a:extLst>
              <a:ext uri="{FF2B5EF4-FFF2-40B4-BE49-F238E27FC236}">
                <a16:creationId xmlns:a16="http://schemas.microsoft.com/office/drawing/2014/main" id="{1E4EC54A-A679-B150-E66D-DE9BE8821F5B}"/>
              </a:ext>
            </a:extLst>
          </p:cNvPr>
          <p:cNvSpPr txBox="1">
            <a:spLocks/>
          </p:cNvSpPr>
          <p:nvPr/>
        </p:nvSpPr>
        <p:spPr>
          <a:xfrm>
            <a:off x="2911761" y="2041442"/>
            <a:ext cx="5769600" cy="246244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41204F"/>
                </a:solidFill>
                <a:latin typeface="Exo 2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1204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1204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1204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1204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1219170" fontAlgn="base">
              <a:spcBef>
                <a:spcPct val="20000"/>
              </a:spcBef>
              <a:spcAft>
                <a:spcPct val="0"/>
              </a:spcAft>
              <a:buClr>
                <a:srgbClr val="B30025"/>
              </a:buClr>
              <a:buNone/>
            </a:pPr>
            <a:endParaRPr lang="it-IT" altLang="it-IT" sz="1200" dirty="0"/>
          </a:p>
        </p:txBody>
      </p:sp>
      <p:pic>
        <p:nvPicPr>
          <p:cNvPr id="22" name="Elemento grafico 21" descr="Culturista contorno">
            <a:extLst>
              <a:ext uri="{FF2B5EF4-FFF2-40B4-BE49-F238E27FC236}">
                <a16:creationId xmlns:a16="http://schemas.microsoft.com/office/drawing/2014/main" id="{59FA0D9B-58D3-7F02-8010-4214063D5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3525" y="2637905"/>
            <a:ext cx="522600" cy="543144"/>
          </a:xfrm>
          <a:prstGeom prst="rect">
            <a:avLst/>
          </a:prstGeom>
        </p:spPr>
      </p:pic>
      <p:pic>
        <p:nvPicPr>
          <p:cNvPr id="24" name="Elemento grafico 23" descr="Prestito con riempimento a tinta unita">
            <a:extLst>
              <a:ext uri="{FF2B5EF4-FFF2-40B4-BE49-F238E27FC236}">
                <a16:creationId xmlns:a16="http://schemas.microsoft.com/office/drawing/2014/main" id="{680A0F43-608D-78DA-C5E4-369EAD953E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8035" y="2602820"/>
            <a:ext cx="457200" cy="456386"/>
          </a:xfrm>
          <a:prstGeom prst="rect">
            <a:avLst/>
          </a:prstGeom>
        </p:spPr>
      </p:pic>
      <p:pic>
        <p:nvPicPr>
          <p:cNvPr id="25" name="Elemento grafico 24" descr="Globo terrestre: Americhe con riempimento a tinta unita">
            <a:extLst>
              <a:ext uri="{FF2B5EF4-FFF2-40B4-BE49-F238E27FC236}">
                <a16:creationId xmlns:a16="http://schemas.microsoft.com/office/drawing/2014/main" id="{2FA9D6D7-455E-63EA-4827-61526CD55A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6860" y="2571750"/>
            <a:ext cx="522600" cy="524400"/>
          </a:xfrm>
          <a:prstGeom prst="rect">
            <a:avLst/>
          </a:prstGeom>
        </p:spPr>
      </p:pic>
      <p:pic>
        <p:nvPicPr>
          <p:cNvPr id="5" name="Elemento grafico 4" descr="Segnale di divieto contorno">
            <a:extLst>
              <a:ext uri="{FF2B5EF4-FFF2-40B4-BE49-F238E27FC236}">
                <a16:creationId xmlns:a16="http://schemas.microsoft.com/office/drawing/2014/main" id="{376C99D8-47C8-7879-5D4B-F9E1CE5C9B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0400" y="2528760"/>
            <a:ext cx="610203" cy="625007"/>
          </a:xfrm>
          <a:prstGeom prst="rect">
            <a:avLst/>
          </a:prstGeom>
        </p:spPr>
      </p:pic>
      <p:sp>
        <p:nvSpPr>
          <p:cNvPr id="8" name="CasellaDiTesto 7">
            <a:extLst>
              <a:ext uri="{FF2B5EF4-FFF2-40B4-BE49-F238E27FC236}">
                <a16:creationId xmlns:a16="http://schemas.microsoft.com/office/drawing/2014/main" id="{4E8C3BD0-8985-0021-FBAB-9EC66FC24D88}"/>
              </a:ext>
            </a:extLst>
          </p:cNvPr>
          <p:cNvSpPr txBox="1"/>
          <p:nvPr/>
        </p:nvSpPr>
        <p:spPr>
          <a:xfrm>
            <a:off x="327367" y="2974695"/>
            <a:ext cx="2472432" cy="1652119"/>
          </a:xfrm>
          <a:prstGeom prst="rect">
            <a:avLst/>
          </a:prstGeom>
          <a:noFill/>
        </p:spPr>
        <p:txBody>
          <a:bodyPr wrap="square">
            <a:spAutoFit/>
          </a:bodyPr>
          <a:lstStyle/>
          <a:p>
            <a:pPr marL="0" lvl="0" indent="0" algn="ctr">
              <a:lnSpc>
                <a:spcPct val="115000"/>
              </a:lnSpc>
              <a:spcBef>
                <a:spcPts val="720"/>
              </a:spcBef>
              <a:spcAft>
                <a:spcPts val="360"/>
              </a:spcAft>
              <a:buNone/>
            </a:pPr>
            <a:r>
              <a:rPr lang="it-IT" sz="900" b="1" dirty="0">
                <a:solidFill>
                  <a:schemeClr val="accent1"/>
                </a:solidFill>
                <a:effectLst/>
                <a:latin typeface="Exo 2 Light" pitchFamily="2" charset="0"/>
                <a:ea typeface="Segoe UI" panose="020B0502040204020203" pitchFamily="34" charset="0"/>
              </a:rPr>
              <a:t>Principio di Globalità</a:t>
            </a:r>
          </a:p>
          <a:p>
            <a:pPr marL="0" lvl="0" indent="0" algn="ctr">
              <a:lnSpc>
                <a:spcPct val="115000"/>
              </a:lnSpc>
              <a:spcBef>
                <a:spcPts val="720"/>
              </a:spcBef>
              <a:spcAft>
                <a:spcPts val="360"/>
              </a:spcAft>
              <a:buNone/>
            </a:pPr>
            <a:r>
              <a:rPr lang="it-IT" sz="800" dirty="0">
                <a:solidFill>
                  <a:schemeClr val="accent1"/>
                </a:solidFill>
                <a:effectLst/>
                <a:latin typeface="Exo 2 Light" pitchFamily="2" charset="0"/>
                <a:ea typeface="Segoe UI" panose="020B0502040204020203" pitchFamily="34" charset="0"/>
              </a:rPr>
              <a:t>«…</a:t>
            </a:r>
            <a:r>
              <a:rPr lang="it-IT" sz="800" i="1" dirty="0">
                <a:solidFill>
                  <a:schemeClr val="accent1"/>
                </a:solidFill>
                <a:effectLst/>
                <a:latin typeface="Exo 2 Light" pitchFamily="2" charset="0"/>
                <a:ea typeface="Segoe UI" panose="020B0502040204020203" pitchFamily="34" charset="0"/>
              </a:rPr>
              <a:t>si conferma che il contratto deve essere stipulato dal creditore nel proprio interesse, nonché in forma globale (c.d. principio di globalità). Quest’ultima circostanza significa che lo stesso contratto, salvo ipotesi eccezionali, rinvenibili nell’ambito delle assicurazioni del credito all’esportazione…deve essere riferito a </a:t>
            </a:r>
            <a:r>
              <a:rPr lang="it-IT" sz="800" b="1" i="1" dirty="0">
                <a:solidFill>
                  <a:schemeClr val="accent1"/>
                </a:solidFill>
                <a:effectLst/>
                <a:latin typeface="Exo 2 Light" pitchFamily="2" charset="0"/>
                <a:ea typeface="Segoe UI" panose="020B0502040204020203" pitchFamily="34" charset="0"/>
              </a:rPr>
              <a:t>tutti i debitori </a:t>
            </a:r>
            <a:r>
              <a:rPr lang="it-IT" sz="800" i="1" dirty="0">
                <a:solidFill>
                  <a:schemeClr val="accent1"/>
                </a:solidFill>
                <a:effectLst/>
                <a:latin typeface="Exo 2 Light" pitchFamily="2" charset="0"/>
                <a:ea typeface="Segoe UI" panose="020B0502040204020203" pitchFamily="34" charset="0"/>
              </a:rPr>
              <a:t>dell’assicurato o almeno a gruppi omogenei di essi</a:t>
            </a:r>
            <a:r>
              <a:rPr lang="it-IT" sz="800" dirty="0">
                <a:solidFill>
                  <a:schemeClr val="accent1"/>
                </a:solidFill>
                <a:effectLst/>
                <a:latin typeface="Exo 2 Light" pitchFamily="2" charset="0"/>
                <a:ea typeface="Segoe UI" panose="020B0502040204020203" pitchFamily="34" charset="0"/>
              </a:rPr>
              <a:t>»</a:t>
            </a:r>
          </a:p>
        </p:txBody>
      </p:sp>
      <p:sp>
        <p:nvSpPr>
          <p:cNvPr id="13" name="CasellaDiTesto 12">
            <a:extLst>
              <a:ext uri="{FF2B5EF4-FFF2-40B4-BE49-F238E27FC236}">
                <a16:creationId xmlns:a16="http://schemas.microsoft.com/office/drawing/2014/main" id="{4EBCED53-7462-4021-5A34-BEC25F3F3A7C}"/>
              </a:ext>
            </a:extLst>
          </p:cNvPr>
          <p:cNvSpPr txBox="1"/>
          <p:nvPr/>
        </p:nvSpPr>
        <p:spPr>
          <a:xfrm>
            <a:off x="3275725" y="3105150"/>
            <a:ext cx="2331162" cy="1061829"/>
          </a:xfrm>
          <a:prstGeom prst="rect">
            <a:avLst/>
          </a:prstGeom>
          <a:noFill/>
        </p:spPr>
        <p:txBody>
          <a:bodyPr wrap="square">
            <a:spAutoFit/>
          </a:bodyPr>
          <a:lstStyle/>
          <a:p>
            <a:pPr marL="0" indent="0" algn="ctr" defTabSz="1219170" fontAlgn="base">
              <a:lnSpc>
                <a:spcPct val="100000"/>
              </a:lnSpc>
              <a:spcAft>
                <a:spcPct val="0"/>
              </a:spcAft>
              <a:buClr>
                <a:schemeClr val="tx1"/>
              </a:buClr>
              <a:buNone/>
            </a:pPr>
            <a:r>
              <a:rPr lang="it-IT" sz="900" b="1" dirty="0">
                <a:solidFill>
                  <a:schemeClr val="accent1"/>
                </a:solidFill>
                <a:effectLst/>
                <a:latin typeface="Exo 2 Light" pitchFamily="2" charset="0"/>
                <a:ea typeface="Times New Roman" panose="02020603050405020304" pitchFamily="18" charset="0"/>
              </a:rPr>
              <a:t>Quota di scoperto obbligatoria</a:t>
            </a:r>
          </a:p>
          <a:p>
            <a:pPr marL="0" indent="0" algn="ctr" defTabSz="1219170" fontAlgn="base">
              <a:lnSpc>
                <a:spcPct val="100000"/>
              </a:lnSpc>
              <a:spcAft>
                <a:spcPct val="0"/>
              </a:spcAft>
              <a:buClr>
                <a:schemeClr val="tx1"/>
              </a:buClr>
              <a:buNone/>
            </a:pPr>
            <a:endParaRPr lang="it-IT" sz="900" dirty="0">
              <a:solidFill>
                <a:schemeClr val="accent1"/>
              </a:solidFill>
              <a:effectLst/>
              <a:latin typeface="Exo 2 Light" pitchFamily="2" charset="0"/>
              <a:ea typeface="Times New Roman" panose="02020603050405020304" pitchFamily="18" charset="0"/>
            </a:endParaRPr>
          </a:p>
          <a:p>
            <a:pPr marL="0" indent="0" algn="ctr" defTabSz="1219170" fontAlgn="base">
              <a:lnSpc>
                <a:spcPct val="100000"/>
              </a:lnSpc>
              <a:spcAft>
                <a:spcPct val="0"/>
              </a:spcAft>
              <a:buClr>
                <a:schemeClr val="tx1"/>
              </a:buClr>
              <a:buNone/>
            </a:pPr>
            <a:r>
              <a:rPr lang="it-IT" sz="900" dirty="0">
                <a:solidFill>
                  <a:schemeClr val="accent1"/>
                </a:solidFill>
                <a:effectLst/>
                <a:latin typeface="Exo 2 Light" pitchFamily="2" charset="0"/>
                <a:ea typeface="Times New Roman" panose="02020603050405020304" pitchFamily="18" charset="0"/>
              </a:rPr>
              <a:t>«</a:t>
            </a:r>
            <a:r>
              <a:rPr lang="it-IT" sz="900" i="1" dirty="0">
                <a:solidFill>
                  <a:schemeClr val="accent1"/>
                </a:solidFill>
                <a:effectLst/>
                <a:latin typeface="Exo 2 Light" pitchFamily="2" charset="0"/>
                <a:ea typeface="Times New Roman" panose="02020603050405020304" pitchFamily="18" charset="0"/>
              </a:rPr>
              <a:t>il contratto deve prevedere in ogni caso uno scoperto obbligatorio a carico dell’Assicurato (</a:t>
            </a:r>
            <a:r>
              <a:rPr lang="it-IT" sz="900" b="1" i="1" dirty="0">
                <a:solidFill>
                  <a:schemeClr val="accent1"/>
                </a:solidFill>
                <a:effectLst/>
                <a:latin typeface="Exo 2 Light" pitchFamily="2" charset="0"/>
                <a:ea typeface="Times New Roman" panose="02020603050405020304" pitchFamily="18" charset="0"/>
              </a:rPr>
              <a:t>rischio imprenditoriale</a:t>
            </a:r>
            <a:r>
              <a:rPr lang="it-IT" sz="900" i="1" dirty="0">
                <a:solidFill>
                  <a:schemeClr val="accent1"/>
                </a:solidFill>
                <a:effectLst/>
                <a:latin typeface="Exo 2 Light" pitchFamily="2" charset="0"/>
                <a:ea typeface="Times New Roman" panose="02020603050405020304" pitchFamily="18" charset="0"/>
              </a:rPr>
              <a:t>) da commisurarsi al diverso tipo di garanzie prestate</a:t>
            </a:r>
            <a:r>
              <a:rPr lang="it-IT" sz="900" dirty="0">
                <a:solidFill>
                  <a:schemeClr val="accent1"/>
                </a:solidFill>
                <a:effectLst/>
                <a:latin typeface="Exo 2 Light" pitchFamily="2" charset="0"/>
                <a:ea typeface="Times New Roman" panose="02020603050405020304" pitchFamily="18" charset="0"/>
              </a:rPr>
              <a:t>»</a:t>
            </a:r>
          </a:p>
        </p:txBody>
      </p:sp>
      <p:sp>
        <p:nvSpPr>
          <p:cNvPr id="19" name="CasellaDiTesto 18">
            <a:extLst>
              <a:ext uri="{FF2B5EF4-FFF2-40B4-BE49-F238E27FC236}">
                <a16:creationId xmlns:a16="http://schemas.microsoft.com/office/drawing/2014/main" id="{23E521D4-C3AA-83D7-0E3F-0104807E8501}"/>
              </a:ext>
            </a:extLst>
          </p:cNvPr>
          <p:cNvSpPr txBox="1"/>
          <p:nvPr/>
        </p:nvSpPr>
        <p:spPr>
          <a:xfrm>
            <a:off x="6155622" y="3019982"/>
            <a:ext cx="2331162" cy="1443985"/>
          </a:xfrm>
          <a:prstGeom prst="rect">
            <a:avLst/>
          </a:prstGeom>
          <a:noFill/>
        </p:spPr>
        <p:txBody>
          <a:bodyPr wrap="square">
            <a:spAutoFit/>
          </a:bodyPr>
          <a:lstStyle/>
          <a:p>
            <a:pPr lvl="0" algn="ctr" defTabSz="1219170" fontAlgn="base">
              <a:spcBef>
                <a:spcPts val="720"/>
              </a:spcBef>
              <a:spcAft>
                <a:spcPct val="0"/>
              </a:spcAft>
              <a:buClr>
                <a:schemeClr val="tx1"/>
              </a:buClr>
            </a:pPr>
            <a:r>
              <a:rPr lang="it-IT" sz="900" b="1" dirty="0">
                <a:solidFill>
                  <a:schemeClr val="accent1"/>
                </a:solidFill>
                <a:latin typeface="Exo 2 Light" pitchFamily="2" charset="0"/>
              </a:rPr>
              <a:t>Operazioni Non Assicurabili</a:t>
            </a:r>
          </a:p>
          <a:p>
            <a:pPr lvl="0" algn="ctr" defTabSz="1219170" fontAlgn="base">
              <a:spcBef>
                <a:spcPts val="720"/>
              </a:spcBef>
              <a:spcAft>
                <a:spcPct val="0"/>
              </a:spcAft>
              <a:buClr>
                <a:schemeClr val="tx1"/>
              </a:buClr>
            </a:pPr>
            <a:r>
              <a:rPr lang="it-IT" sz="900" dirty="0">
                <a:solidFill>
                  <a:schemeClr val="accent1"/>
                </a:solidFill>
                <a:latin typeface="Exo 2 Light" pitchFamily="2" charset="0"/>
              </a:rPr>
              <a:t>«..non sono ammissibili tra le </a:t>
            </a:r>
            <a:r>
              <a:rPr lang="it-IT" sz="900" i="1" dirty="0">
                <a:solidFill>
                  <a:schemeClr val="accent1"/>
                </a:solidFill>
                <a:effectLst/>
                <a:latin typeface="Exo 2 Light" pitchFamily="2" charset="0"/>
                <a:ea typeface="Segoe UI" panose="020B0502040204020203" pitchFamily="34" charset="0"/>
              </a:rPr>
              <a:t>assicurazioni del credito, e come tali esulano dall’attività consentita alle imprese di assicurazione, le garanzie aventi ad oggetto rischi relativi ad operazioni creditizie di </a:t>
            </a:r>
            <a:r>
              <a:rPr lang="it-IT" sz="900" b="1" i="1" dirty="0">
                <a:solidFill>
                  <a:schemeClr val="accent1"/>
                </a:solidFill>
                <a:effectLst/>
                <a:latin typeface="Exo 2 Light" pitchFamily="2" charset="0"/>
                <a:ea typeface="Segoe UI" panose="020B0502040204020203" pitchFamily="34" charset="0"/>
              </a:rPr>
              <a:t>carattere</a:t>
            </a:r>
            <a:r>
              <a:rPr lang="it-IT" sz="900" i="1" dirty="0">
                <a:solidFill>
                  <a:schemeClr val="accent1"/>
                </a:solidFill>
                <a:effectLst/>
                <a:latin typeface="Exo 2 Light" pitchFamily="2" charset="0"/>
                <a:ea typeface="Segoe UI" panose="020B0502040204020203" pitchFamily="34" charset="0"/>
              </a:rPr>
              <a:t> </a:t>
            </a:r>
            <a:r>
              <a:rPr lang="it-IT" sz="900" b="1" i="1" dirty="0">
                <a:solidFill>
                  <a:schemeClr val="accent1"/>
                </a:solidFill>
                <a:effectLst/>
                <a:latin typeface="Exo 2 Light" pitchFamily="2" charset="0"/>
                <a:ea typeface="Segoe UI" panose="020B0502040204020203" pitchFamily="34" charset="0"/>
              </a:rPr>
              <a:t>finanziario</a:t>
            </a:r>
            <a:r>
              <a:rPr lang="it-IT" sz="900" i="1" dirty="0">
                <a:solidFill>
                  <a:schemeClr val="accent1"/>
                </a:solidFill>
                <a:effectLst/>
                <a:latin typeface="Exo 2 Light" pitchFamily="2" charset="0"/>
                <a:ea typeface="Segoe UI" panose="020B0502040204020203" pitchFamily="34" charset="0"/>
              </a:rPr>
              <a:t>, e comunque ove le stesse non siano assististe da garanzia reale»</a:t>
            </a:r>
          </a:p>
        </p:txBody>
      </p:sp>
      <p:pic>
        <p:nvPicPr>
          <p:cNvPr id="21" name="Elemento grafico 20" descr="Corte con riempimento a tinta unita">
            <a:extLst>
              <a:ext uri="{FF2B5EF4-FFF2-40B4-BE49-F238E27FC236}">
                <a16:creationId xmlns:a16="http://schemas.microsoft.com/office/drawing/2014/main" id="{6068948A-82C6-4299-FABA-197E002574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39207" y="1140139"/>
            <a:ext cx="914400" cy="914400"/>
          </a:xfrm>
          <a:prstGeom prst="rect">
            <a:avLst/>
          </a:prstGeom>
        </p:spPr>
      </p:pic>
      <p:sp>
        <p:nvSpPr>
          <p:cNvPr id="26" name="CasellaDiTesto 25">
            <a:extLst>
              <a:ext uri="{FF2B5EF4-FFF2-40B4-BE49-F238E27FC236}">
                <a16:creationId xmlns:a16="http://schemas.microsoft.com/office/drawing/2014/main" id="{DD35A829-B3A3-3DBF-AEFE-95F638ED071F}"/>
              </a:ext>
            </a:extLst>
          </p:cNvPr>
          <p:cNvSpPr txBox="1"/>
          <p:nvPr/>
        </p:nvSpPr>
        <p:spPr>
          <a:xfrm>
            <a:off x="4114800" y="1934486"/>
            <a:ext cx="762000" cy="338554"/>
          </a:xfrm>
          <a:prstGeom prst="rect">
            <a:avLst/>
          </a:prstGeom>
          <a:noFill/>
        </p:spPr>
        <p:txBody>
          <a:bodyPr wrap="square">
            <a:spAutoFit/>
          </a:bodyPr>
          <a:lstStyle/>
          <a:p>
            <a:pPr algn="ctr"/>
            <a:r>
              <a:rPr lang="it-IT" sz="1600" b="1" kern="0" dirty="0">
                <a:solidFill>
                  <a:srgbClr val="421152"/>
                </a:solidFill>
                <a:latin typeface="Exo 2 Light" pitchFamily="2" charset="77"/>
                <a:sym typeface="Exo 2 Regular Light"/>
              </a:rPr>
              <a:t> IVASS</a:t>
            </a:r>
          </a:p>
        </p:txBody>
      </p:sp>
      <p:sp>
        <p:nvSpPr>
          <p:cNvPr id="27" name="CasellaDiTesto 26">
            <a:extLst>
              <a:ext uri="{FF2B5EF4-FFF2-40B4-BE49-F238E27FC236}">
                <a16:creationId xmlns:a16="http://schemas.microsoft.com/office/drawing/2014/main" id="{DC138C8E-BC34-727F-3A48-769295138480}"/>
              </a:ext>
            </a:extLst>
          </p:cNvPr>
          <p:cNvSpPr txBox="1"/>
          <p:nvPr/>
        </p:nvSpPr>
        <p:spPr>
          <a:xfrm>
            <a:off x="535467" y="541196"/>
            <a:ext cx="8344507"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1pPr>
            <a:lvl2pPr marL="0" marR="0" indent="4572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2pPr>
            <a:lvl3pPr marL="0" marR="0" indent="9144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3pPr>
            <a:lvl4pPr marL="0" marR="0" indent="13716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4pPr>
            <a:lvl5pPr marL="0" marR="0" indent="18288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5pPr>
            <a:lvl6pPr marL="0" marR="0" indent="22860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6pPr>
            <a:lvl7pPr marL="0" marR="0" indent="27432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7pPr>
            <a:lvl8pPr marL="0" marR="0" indent="32004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8pPr>
            <a:lvl9pPr marL="0" marR="0" indent="365760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Exo 2 Regular Regular"/>
                <a:ea typeface="Exo 2 Regular Regular"/>
                <a:cs typeface="Exo 2 Regular Regular"/>
                <a:sym typeface="Exo 2 Regular Regular"/>
              </a:defRPr>
            </a:lvl9pPr>
          </a:lstStyle>
          <a:p>
            <a:r>
              <a:rPr lang="it-IT" sz="1400" b="1" i="1" dirty="0">
                <a:solidFill>
                  <a:schemeClr val="tx1"/>
                </a:solidFill>
                <a:latin typeface="Exo 2 Light" pitchFamily="2" charset="77"/>
              </a:rPr>
              <a:t>NORMATIVA DI RIFERIMENTO: </a:t>
            </a:r>
            <a:r>
              <a:rPr lang="it-IT" sz="1400" b="1" i="1" kern="0" dirty="0">
                <a:solidFill>
                  <a:srgbClr val="421152"/>
                </a:solidFill>
                <a:latin typeface="Exo 2 Light" pitchFamily="2" charset="77"/>
                <a:sym typeface="Exo 2 Regular Light"/>
              </a:rPr>
              <a:t>Circolare n. 162. Roma 24 Ottobre 1991 – Ramo Credito</a:t>
            </a:r>
            <a:endParaRPr sz="1400" b="1" i="1" dirty="0">
              <a:solidFill>
                <a:schemeClr val="tx1"/>
              </a:solidFill>
              <a:latin typeface="Exo 2 Light" pitchFamily="2" charset="77"/>
            </a:endParaRPr>
          </a:p>
        </p:txBody>
      </p:sp>
      <p:sp>
        <p:nvSpPr>
          <p:cNvPr id="28" name="Fumetto: rettangolo con angoli arrotondati 27">
            <a:extLst>
              <a:ext uri="{FF2B5EF4-FFF2-40B4-BE49-F238E27FC236}">
                <a16:creationId xmlns:a16="http://schemas.microsoft.com/office/drawing/2014/main" id="{7E6F3F9B-BD74-9BBD-EFAB-8E6C13061ADC}"/>
              </a:ext>
            </a:extLst>
          </p:cNvPr>
          <p:cNvSpPr/>
          <p:nvPr/>
        </p:nvSpPr>
        <p:spPr>
          <a:xfrm rot="10800000">
            <a:off x="262451" y="2583529"/>
            <a:ext cx="2648863" cy="2057399"/>
          </a:xfrm>
          <a:prstGeom prst="wedgeRoundRectCallout">
            <a:avLst>
              <a:gd name="adj1" fmla="val -54036"/>
              <a:gd name="adj2" fmla="val 75053"/>
              <a:gd name="adj3" fmla="val 16667"/>
            </a:avLst>
          </a:prstGeom>
          <a:noFill/>
          <a:ln>
            <a:solidFill>
              <a:srgbClr val="1CBBB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Fumetto: rettangolo con angoli arrotondati 28">
            <a:extLst>
              <a:ext uri="{FF2B5EF4-FFF2-40B4-BE49-F238E27FC236}">
                <a16:creationId xmlns:a16="http://schemas.microsoft.com/office/drawing/2014/main" id="{23AF9CBB-AF47-3945-0721-EA6D35E8B9E9}"/>
              </a:ext>
            </a:extLst>
          </p:cNvPr>
          <p:cNvSpPr/>
          <p:nvPr/>
        </p:nvSpPr>
        <p:spPr>
          <a:xfrm rot="10800000">
            <a:off x="3263608" y="2602820"/>
            <a:ext cx="2347226" cy="1569130"/>
          </a:xfrm>
          <a:prstGeom prst="wedgeRoundRectCallout">
            <a:avLst>
              <a:gd name="adj1" fmla="val -12137"/>
              <a:gd name="adj2" fmla="val 69957"/>
              <a:gd name="adj3" fmla="val 16667"/>
            </a:avLst>
          </a:prstGeom>
          <a:noFill/>
          <a:ln>
            <a:solidFill>
              <a:srgbClr val="1CBBB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umetto: rettangolo con angoli arrotondati 29">
            <a:extLst>
              <a:ext uri="{FF2B5EF4-FFF2-40B4-BE49-F238E27FC236}">
                <a16:creationId xmlns:a16="http://schemas.microsoft.com/office/drawing/2014/main" id="{55327972-963D-DF27-5BED-361FA615D172}"/>
              </a:ext>
            </a:extLst>
          </p:cNvPr>
          <p:cNvSpPr/>
          <p:nvPr/>
        </p:nvSpPr>
        <p:spPr>
          <a:xfrm rot="10800000">
            <a:off x="6155620" y="2528760"/>
            <a:ext cx="2348863" cy="2034338"/>
          </a:xfrm>
          <a:prstGeom prst="wedgeRoundRectCallout">
            <a:avLst>
              <a:gd name="adj1" fmla="val 64289"/>
              <a:gd name="adj2" fmla="val 74514"/>
              <a:gd name="adj3" fmla="val 16667"/>
            </a:avLst>
          </a:prstGeom>
          <a:noFill/>
          <a:ln>
            <a:solidFill>
              <a:srgbClr val="1CBBB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2034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7475126" y="976448"/>
            <a:ext cx="1404356" cy="1400188"/>
          </a:xfrm>
          <a:prstGeom prst="ellipse">
            <a:avLst/>
          </a:prstGeom>
          <a:solidFill>
            <a:srgbClr val="58C1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a:p>
        </p:txBody>
      </p:sp>
      <p:sp>
        <p:nvSpPr>
          <p:cNvPr id="3" name="Rettangolo 2"/>
          <p:cNvSpPr/>
          <p:nvPr/>
        </p:nvSpPr>
        <p:spPr>
          <a:xfrm>
            <a:off x="7487015" y="1417167"/>
            <a:ext cx="1407254" cy="683264"/>
          </a:xfrm>
          <a:prstGeom prst="rect">
            <a:avLst/>
          </a:prstGeom>
        </p:spPr>
        <p:txBody>
          <a:bodyPr wrap="square">
            <a:spAutoFit/>
          </a:bodyPr>
          <a:lstStyle/>
          <a:p>
            <a:pPr algn="ctr">
              <a:lnSpc>
                <a:spcPct val="80000"/>
              </a:lnSpc>
              <a:defRPr/>
            </a:pPr>
            <a:r>
              <a:rPr lang="it-IT" sz="1200" b="1" dirty="0">
                <a:solidFill>
                  <a:schemeClr val="bg1"/>
                </a:solidFill>
                <a:latin typeface="Exo 2" pitchFamily="2" charset="0"/>
              </a:rPr>
              <a:t>ASSICURATO</a:t>
            </a:r>
          </a:p>
          <a:p>
            <a:pPr algn="ctr">
              <a:lnSpc>
                <a:spcPct val="80000"/>
              </a:lnSpc>
              <a:defRPr/>
            </a:pPr>
            <a:endParaRPr lang="it-IT" sz="1200" dirty="0">
              <a:solidFill>
                <a:schemeClr val="bg1"/>
              </a:solidFill>
              <a:latin typeface="Exo 2" pitchFamily="2" charset="0"/>
            </a:endParaRPr>
          </a:p>
          <a:p>
            <a:pPr algn="ctr">
              <a:lnSpc>
                <a:spcPct val="80000"/>
              </a:lnSpc>
              <a:defRPr/>
            </a:pPr>
            <a:r>
              <a:rPr lang="it-IT" sz="1200" dirty="0">
                <a:solidFill>
                  <a:schemeClr val="bg1"/>
                </a:solidFill>
                <a:latin typeface="Exo 2" pitchFamily="2" charset="0"/>
              </a:rPr>
              <a:t>(Fornitore/</a:t>
            </a:r>
          </a:p>
          <a:p>
            <a:pPr algn="ctr">
              <a:lnSpc>
                <a:spcPct val="80000"/>
              </a:lnSpc>
              <a:defRPr/>
            </a:pPr>
            <a:r>
              <a:rPr lang="it-IT" sz="1200" dirty="0">
                <a:solidFill>
                  <a:schemeClr val="bg1"/>
                </a:solidFill>
                <a:latin typeface="Exo 2" pitchFamily="2" charset="0"/>
              </a:rPr>
              <a:t>Creditore)</a:t>
            </a:r>
          </a:p>
        </p:txBody>
      </p:sp>
      <p:grpSp>
        <p:nvGrpSpPr>
          <p:cNvPr id="31" name="Gruppo 30">
            <a:extLst>
              <a:ext uri="{FF2B5EF4-FFF2-40B4-BE49-F238E27FC236}">
                <a16:creationId xmlns:a16="http://schemas.microsoft.com/office/drawing/2014/main" id="{1A1C5209-333D-4F09-8C8F-74C69F188C28}"/>
              </a:ext>
            </a:extLst>
          </p:cNvPr>
          <p:cNvGrpSpPr/>
          <p:nvPr/>
        </p:nvGrpSpPr>
        <p:grpSpPr>
          <a:xfrm>
            <a:off x="298951" y="1159097"/>
            <a:ext cx="1404356" cy="1400188"/>
            <a:chOff x="398601" y="1545462"/>
            <a:chExt cx="1872475" cy="1866917"/>
          </a:xfrm>
        </p:grpSpPr>
        <p:sp>
          <p:nvSpPr>
            <p:cNvPr id="34" name="Ovale 33">
              <a:extLst>
                <a:ext uri="{FF2B5EF4-FFF2-40B4-BE49-F238E27FC236}">
                  <a16:creationId xmlns:a16="http://schemas.microsoft.com/office/drawing/2014/main" id="{1187AF2D-6DFD-41FC-AA50-567EB699DBE7}"/>
                </a:ext>
              </a:extLst>
            </p:cNvPr>
            <p:cNvSpPr/>
            <p:nvPr/>
          </p:nvSpPr>
          <p:spPr>
            <a:xfrm>
              <a:off x="398601" y="1545462"/>
              <a:ext cx="1872475" cy="1866917"/>
            </a:xfrm>
            <a:prstGeom prst="ellipse">
              <a:avLst/>
            </a:prstGeom>
            <a:solidFill>
              <a:srgbClr val="ADDB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a:p>
          </p:txBody>
        </p:sp>
        <p:sp>
          <p:nvSpPr>
            <p:cNvPr id="5" name="Rettangolo 4"/>
            <p:cNvSpPr/>
            <p:nvPr/>
          </p:nvSpPr>
          <p:spPr>
            <a:xfrm>
              <a:off x="601898" y="2095261"/>
              <a:ext cx="1438462" cy="911019"/>
            </a:xfrm>
            <a:prstGeom prst="rect">
              <a:avLst/>
            </a:prstGeom>
          </p:spPr>
          <p:txBody>
            <a:bodyPr wrap="square">
              <a:spAutoFit/>
            </a:bodyPr>
            <a:lstStyle/>
            <a:p>
              <a:pPr algn="ctr">
                <a:lnSpc>
                  <a:spcPct val="80000"/>
                </a:lnSpc>
                <a:defRPr/>
              </a:pPr>
              <a:r>
                <a:rPr lang="it-IT" sz="1200" b="1" dirty="0">
                  <a:solidFill>
                    <a:schemeClr val="bg1"/>
                  </a:solidFill>
                  <a:latin typeface="Exo 2" pitchFamily="2" charset="0"/>
                </a:rPr>
                <a:t> CLIENTE DEBITORE</a:t>
              </a:r>
            </a:p>
            <a:p>
              <a:pPr algn="ctr">
                <a:lnSpc>
                  <a:spcPct val="80000"/>
                </a:lnSpc>
                <a:defRPr/>
              </a:pPr>
              <a:endParaRPr lang="it-IT" sz="1200" b="1" dirty="0">
                <a:solidFill>
                  <a:schemeClr val="bg1"/>
                </a:solidFill>
                <a:latin typeface="Exo 2" pitchFamily="2" charset="0"/>
              </a:endParaRPr>
            </a:p>
            <a:p>
              <a:pPr algn="ctr">
                <a:lnSpc>
                  <a:spcPct val="80000"/>
                </a:lnSpc>
                <a:defRPr/>
              </a:pPr>
              <a:r>
                <a:rPr lang="it-IT" sz="1200" dirty="0">
                  <a:solidFill>
                    <a:schemeClr val="bg1"/>
                  </a:solidFill>
                  <a:latin typeface="Exo 2" pitchFamily="2" charset="0"/>
                </a:rPr>
                <a:t> (Buyer)</a:t>
              </a:r>
              <a:endParaRPr lang="it-IT" sz="1200" b="1" dirty="0">
                <a:solidFill>
                  <a:schemeClr val="bg1"/>
                </a:solidFill>
                <a:latin typeface="Exo 2" pitchFamily="2" charset="0"/>
              </a:endParaRPr>
            </a:p>
          </p:txBody>
        </p:sp>
      </p:grpSp>
      <p:grpSp>
        <p:nvGrpSpPr>
          <p:cNvPr id="4" name="Gruppo 3">
            <a:extLst>
              <a:ext uri="{FF2B5EF4-FFF2-40B4-BE49-F238E27FC236}">
                <a16:creationId xmlns:a16="http://schemas.microsoft.com/office/drawing/2014/main" id="{62076C3F-29B3-4617-93D1-D34022EFF3DD}"/>
              </a:ext>
            </a:extLst>
          </p:cNvPr>
          <p:cNvGrpSpPr/>
          <p:nvPr/>
        </p:nvGrpSpPr>
        <p:grpSpPr>
          <a:xfrm>
            <a:off x="1378868" y="911879"/>
            <a:ext cx="787359" cy="706131"/>
            <a:chOff x="1838491" y="1215839"/>
            <a:chExt cx="1049812" cy="941508"/>
          </a:xfrm>
        </p:grpSpPr>
        <p:pic>
          <p:nvPicPr>
            <p:cNvPr id="6" name="Immagine 5"/>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4836"/>
                      </a14:imgEffect>
                      <a14:imgEffect>
                        <a14:saturation sat="400000"/>
                      </a14:imgEffect>
                    </a14:imgLayer>
                  </a14:imgProps>
                </a:ext>
              </a:extLst>
            </a:blip>
            <a:stretch>
              <a:fillRect/>
            </a:stretch>
          </p:blipFill>
          <p:spPr>
            <a:xfrm>
              <a:off x="1838491" y="1215839"/>
              <a:ext cx="991349" cy="941508"/>
            </a:xfrm>
            <a:prstGeom prst="rect">
              <a:avLst/>
            </a:prstGeom>
            <a:noFill/>
          </p:spPr>
        </p:pic>
        <p:sp>
          <p:nvSpPr>
            <p:cNvPr id="7" name="Rettangolo 6"/>
            <p:cNvSpPr/>
            <p:nvPr/>
          </p:nvSpPr>
          <p:spPr>
            <a:xfrm>
              <a:off x="1981875" y="1476660"/>
              <a:ext cx="906428" cy="369332"/>
            </a:xfrm>
            <a:prstGeom prst="rect">
              <a:avLst/>
            </a:prstGeom>
          </p:spPr>
          <p:txBody>
            <a:bodyPr wrap="square">
              <a:spAutoFit/>
            </a:bodyPr>
            <a:lstStyle/>
            <a:p>
              <a:r>
                <a:rPr lang="it-IT" sz="1200" dirty="0">
                  <a:solidFill>
                    <a:srgbClr val="002060"/>
                  </a:solidFill>
                  <a:latin typeface="Exo 2" pitchFamily="2" charset="0"/>
                </a:rPr>
                <a:t>Buyer</a:t>
              </a:r>
            </a:p>
          </p:txBody>
        </p:sp>
      </p:grpSp>
      <p:cxnSp>
        <p:nvCxnSpPr>
          <p:cNvPr id="14" name="Connettore 2 13"/>
          <p:cNvCxnSpPr/>
          <p:nvPr/>
        </p:nvCxnSpPr>
        <p:spPr>
          <a:xfrm flipV="1">
            <a:off x="2100297" y="2077348"/>
            <a:ext cx="4900972" cy="6"/>
          </a:xfrm>
          <a:prstGeom prst="straightConnector1">
            <a:avLst/>
          </a:prstGeom>
          <a:ln w="28575" cap="rnd" cmpd="sng">
            <a:solidFill>
              <a:srgbClr val="4B315E"/>
            </a:solidFill>
            <a:prstDash val="dash"/>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sp>
        <p:nvSpPr>
          <p:cNvPr id="15" name="Rettangolo 14"/>
          <p:cNvSpPr/>
          <p:nvPr/>
        </p:nvSpPr>
        <p:spPr>
          <a:xfrm>
            <a:off x="2947277" y="1220572"/>
            <a:ext cx="2659672" cy="549115"/>
          </a:xfrm>
          <a:prstGeom prst="rect">
            <a:avLst/>
          </a:prstGeom>
        </p:spPr>
        <p:txBody>
          <a:bodyPr wrap="square" lIns="0" tIns="0" rIns="0" bIns="0">
            <a:noAutofit/>
          </a:bodyPr>
          <a:lstStyle/>
          <a:p>
            <a:pPr algn="ctr" fontAlgn="base"/>
            <a:endParaRPr lang="it-IT" sz="1500" b="1" dirty="0">
              <a:solidFill>
                <a:srgbClr val="4B315E"/>
              </a:solidFill>
              <a:latin typeface="Exo 2 SemiBold" pitchFamily="2" charset="0"/>
            </a:endParaRPr>
          </a:p>
          <a:p>
            <a:pPr algn="ctr" fontAlgn="base"/>
            <a:r>
              <a:rPr lang="it-IT" sz="1600" dirty="0">
                <a:solidFill>
                  <a:srgbClr val="4B315E"/>
                </a:solidFill>
                <a:latin typeface="Exo 2 SemiBold" pitchFamily="2" charset="0"/>
                <a:cs typeface="Arial" panose="020B0604020202020204" pitchFamily="34" charset="0"/>
              </a:rPr>
              <a:t>Fornitura di beni/ servizi</a:t>
            </a:r>
          </a:p>
        </p:txBody>
      </p:sp>
      <p:sp>
        <p:nvSpPr>
          <p:cNvPr id="16" name="Rettangolo 15"/>
          <p:cNvSpPr/>
          <p:nvPr/>
        </p:nvSpPr>
        <p:spPr>
          <a:xfrm>
            <a:off x="2586150" y="2199132"/>
            <a:ext cx="3631668" cy="425686"/>
          </a:xfrm>
          <a:prstGeom prst="rect">
            <a:avLst/>
          </a:prstGeom>
        </p:spPr>
        <p:txBody>
          <a:bodyPr wrap="square" lIns="0" tIns="0" rIns="0" bIns="0">
            <a:noAutofit/>
          </a:bodyPr>
          <a:lstStyle/>
          <a:p>
            <a:pPr algn="ctr" fontAlgn="base"/>
            <a:r>
              <a:rPr lang="it-IT" sz="1600" dirty="0">
                <a:solidFill>
                  <a:schemeClr val="bg2">
                    <a:lumMod val="25000"/>
                  </a:schemeClr>
                </a:solidFill>
                <a:latin typeface="Exo 2 ExtraBold" pitchFamily="2" charset="0"/>
                <a:cs typeface="Arial" panose="020B0604020202020204" pitchFamily="34" charset="0"/>
              </a:rPr>
              <a:t>Pagamento della merce/ servizi</a:t>
            </a:r>
          </a:p>
        </p:txBody>
      </p:sp>
      <p:cxnSp>
        <p:nvCxnSpPr>
          <p:cNvPr id="20" name="Connettore 2 19"/>
          <p:cNvCxnSpPr/>
          <p:nvPr/>
        </p:nvCxnSpPr>
        <p:spPr>
          <a:xfrm flipV="1">
            <a:off x="5381361" y="2443116"/>
            <a:ext cx="2016803" cy="1347388"/>
          </a:xfrm>
          <a:prstGeom prst="straightConnector1">
            <a:avLst/>
          </a:prstGeom>
          <a:ln w="28575" cap="rnd" cmpd="sng">
            <a:solidFill>
              <a:schemeClr val="accent2"/>
            </a:solidFill>
            <a:prstDash val="sysDot"/>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1" name="Connettore 2 20"/>
          <p:cNvCxnSpPr>
            <a:cxnSpLocks/>
          </p:cNvCxnSpPr>
          <p:nvPr/>
        </p:nvCxnSpPr>
        <p:spPr>
          <a:xfrm flipV="1">
            <a:off x="5389320" y="2655881"/>
            <a:ext cx="2378780" cy="1134623"/>
          </a:xfrm>
          <a:prstGeom prst="straightConnector1">
            <a:avLst/>
          </a:prstGeom>
          <a:ln w="28575" cap="rnd" cmpd="sng">
            <a:solidFill>
              <a:schemeClr val="accent2"/>
            </a:solidFill>
            <a:prstDash val="sysDot"/>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sp>
        <p:nvSpPr>
          <p:cNvPr id="22" name="Rettangolo 21"/>
          <p:cNvSpPr/>
          <p:nvPr/>
        </p:nvSpPr>
        <p:spPr>
          <a:xfrm>
            <a:off x="5435570" y="3924787"/>
            <a:ext cx="2047647" cy="233396"/>
          </a:xfrm>
          <a:prstGeom prst="rect">
            <a:avLst/>
          </a:prstGeom>
        </p:spPr>
        <p:txBody>
          <a:bodyPr wrap="square" lIns="0" tIns="0" rIns="0" bIns="0">
            <a:noAutofit/>
          </a:bodyPr>
          <a:lstStyle/>
          <a:p>
            <a:pPr algn="ctr" fontAlgn="base"/>
            <a:r>
              <a:rPr lang="it-IT" sz="1500" b="1" dirty="0">
                <a:solidFill>
                  <a:srgbClr val="25B4B1"/>
                </a:solidFill>
                <a:latin typeface="Exo 2 ExtraBold" pitchFamily="2" charset="0"/>
              </a:rPr>
              <a:t>Polizza Assicurativa</a:t>
            </a:r>
          </a:p>
        </p:txBody>
      </p:sp>
      <p:sp>
        <p:nvSpPr>
          <p:cNvPr id="23" name="Rettangolo 22"/>
          <p:cNvSpPr/>
          <p:nvPr/>
        </p:nvSpPr>
        <p:spPr>
          <a:xfrm>
            <a:off x="6517892" y="3185091"/>
            <a:ext cx="1126773" cy="177917"/>
          </a:xfrm>
          <a:prstGeom prst="rect">
            <a:avLst/>
          </a:prstGeom>
        </p:spPr>
        <p:txBody>
          <a:bodyPr wrap="square" lIns="0" tIns="0" rIns="0" bIns="0">
            <a:noAutofit/>
          </a:bodyPr>
          <a:lstStyle/>
          <a:p>
            <a:pPr algn="ctr" fontAlgn="base"/>
            <a:r>
              <a:rPr lang="it-IT" sz="1100" b="1" dirty="0">
                <a:solidFill>
                  <a:srgbClr val="4B315E"/>
                </a:solidFill>
                <a:latin typeface="Exo 2 ExtraBold" pitchFamily="2" charset="0"/>
              </a:rPr>
              <a:t>Credit management</a:t>
            </a:r>
          </a:p>
        </p:txBody>
      </p:sp>
      <p:sp>
        <p:nvSpPr>
          <p:cNvPr id="24" name="Rettangolo 23"/>
          <p:cNvSpPr/>
          <p:nvPr/>
        </p:nvSpPr>
        <p:spPr>
          <a:xfrm>
            <a:off x="5190955" y="2820804"/>
            <a:ext cx="1126773" cy="118877"/>
          </a:xfrm>
          <a:prstGeom prst="rect">
            <a:avLst/>
          </a:prstGeom>
        </p:spPr>
        <p:txBody>
          <a:bodyPr wrap="square" lIns="0" tIns="0" rIns="0" bIns="0">
            <a:noAutofit/>
          </a:bodyPr>
          <a:lstStyle/>
          <a:p>
            <a:pPr algn="ctr" fontAlgn="base"/>
            <a:r>
              <a:rPr lang="it-IT" sz="1100" b="1" dirty="0">
                <a:solidFill>
                  <a:srgbClr val="4B315E"/>
                </a:solidFill>
                <a:latin typeface="Exo 2 ExtraBold" pitchFamily="2" charset="0"/>
              </a:rPr>
              <a:t>Indennizzo</a:t>
            </a:r>
          </a:p>
        </p:txBody>
      </p:sp>
      <p:cxnSp>
        <p:nvCxnSpPr>
          <p:cNvPr id="25" name="Connettore 2 24"/>
          <p:cNvCxnSpPr/>
          <p:nvPr/>
        </p:nvCxnSpPr>
        <p:spPr>
          <a:xfrm flipH="1" flipV="1">
            <a:off x="1321424" y="2674642"/>
            <a:ext cx="2253586" cy="1035527"/>
          </a:xfrm>
          <a:prstGeom prst="straightConnector1">
            <a:avLst/>
          </a:prstGeom>
          <a:ln w="28575" cap="rnd" cmpd="sng">
            <a:solidFill>
              <a:schemeClr val="tx2"/>
            </a:solidFill>
            <a:prstDash val="solid"/>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sp>
        <p:nvSpPr>
          <p:cNvPr id="26" name="Rettangolo 25"/>
          <p:cNvSpPr/>
          <p:nvPr/>
        </p:nvSpPr>
        <p:spPr>
          <a:xfrm>
            <a:off x="1955988" y="3463972"/>
            <a:ext cx="1103098" cy="523220"/>
          </a:xfrm>
          <a:prstGeom prst="rect">
            <a:avLst/>
          </a:prstGeom>
        </p:spPr>
        <p:txBody>
          <a:bodyPr wrap="square">
            <a:spAutoFit/>
          </a:bodyPr>
          <a:lstStyle/>
          <a:p>
            <a:pPr algn="ctr" fontAlgn="base"/>
            <a:r>
              <a:rPr lang="it-IT" sz="1400" b="1" dirty="0">
                <a:solidFill>
                  <a:srgbClr val="25B4B1"/>
                </a:solidFill>
                <a:latin typeface="Exo 2 ExtraBold" pitchFamily="2" charset="0"/>
              </a:rPr>
              <a:t>Azioni di recupero</a:t>
            </a:r>
          </a:p>
        </p:txBody>
      </p:sp>
      <p:grpSp>
        <p:nvGrpSpPr>
          <p:cNvPr id="13" name="Gruppo 12">
            <a:extLst>
              <a:ext uri="{FF2B5EF4-FFF2-40B4-BE49-F238E27FC236}">
                <a16:creationId xmlns:a16="http://schemas.microsoft.com/office/drawing/2014/main" id="{108D2300-A2C6-4D63-A133-E5FC08DC5DC3}"/>
              </a:ext>
            </a:extLst>
          </p:cNvPr>
          <p:cNvGrpSpPr/>
          <p:nvPr/>
        </p:nvGrpSpPr>
        <p:grpSpPr>
          <a:xfrm>
            <a:off x="395222" y="2397763"/>
            <a:ext cx="793323" cy="706131"/>
            <a:chOff x="526963" y="3197017"/>
            <a:chExt cx="1057764" cy="941508"/>
          </a:xfrm>
        </p:grpSpPr>
        <p:pic>
          <p:nvPicPr>
            <p:cNvPr id="11" name="Immagine 10"/>
            <p:cNvPicPr>
              <a:picLocks noChangeAspect="1"/>
            </p:cNvPicPr>
            <p:nvPr/>
          </p:nvPicPr>
          <p:blipFill>
            <a:blip r:embed="rId5">
              <a:duotone>
                <a:schemeClr val="accent4">
                  <a:shade val="45000"/>
                  <a:satMod val="135000"/>
                </a:schemeClr>
                <a:prstClr val="white"/>
              </a:duotone>
              <a:alphaModFix amt="20000"/>
            </a:blip>
            <a:stretch>
              <a:fillRect/>
            </a:stretch>
          </p:blipFill>
          <p:spPr>
            <a:xfrm>
              <a:off x="526963" y="3197017"/>
              <a:ext cx="991349" cy="941508"/>
            </a:xfrm>
            <a:prstGeom prst="rect">
              <a:avLst/>
            </a:prstGeom>
            <a:noFill/>
          </p:spPr>
        </p:pic>
        <p:sp>
          <p:nvSpPr>
            <p:cNvPr id="42" name="Rettangolo 41"/>
            <p:cNvSpPr/>
            <p:nvPr/>
          </p:nvSpPr>
          <p:spPr>
            <a:xfrm>
              <a:off x="678299" y="3391469"/>
              <a:ext cx="906428" cy="369332"/>
            </a:xfrm>
            <a:prstGeom prst="rect">
              <a:avLst/>
            </a:prstGeom>
          </p:spPr>
          <p:txBody>
            <a:bodyPr wrap="square">
              <a:spAutoFit/>
            </a:bodyPr>
            <a:lstStyle/>
            <a:p>
              <a:r>
                <a:rPr lang="it-IT" sz="1200" dirty="0">
                  <a:solidFill>
                    <a:srgbClr val="4B315E"/>
                  </a:solidFill>
                  <a:latin typeface="Exo 2" pitchFamily="2" charset="0"/>
                </a:rPr>
                <a:t>Buyer</a:t>
              </a:r>
            </a:p>
          </p:txBody>
        </p:sp>
      </p:grpSp>
      <p:grpSp>
        <p:nvGrpSpPr>
          <p:cNvPr id="29" name="Gruppo 28">
            <a:extLst>
              <a:ext uri="{FF2B5EF4-FFF2-40B4-BE49-F238E27FC236}">
                <a16:creationId xmlns:a16="http://schemas.microsoft.com/office/drawing/2014/main" id="{CC2FC8D9-D82C-43B5-AA9B-EF6ACAD51C4E}"/>
              </a:ext>
            </a:extLst>
          </p:cNvPr>
          <p:cNvGrpSpPr/>
          <p:nvPr/>
        </p:nvGrpSpPr>
        <p:grpSpPr>
          <a:xfrm>
            <a:off x="696776" y="3039720"/>
            <a:ext cx="769415" cy="706131"/>
            <a:chOff x="1100433" y="4255503"/>
            <a:chExt cx="1025887" cy="941508"/>
          </a:xfrm>
        </p:grpSpPr>
        <p:pic>
          <p:nvPicPr>
            <p:cNvPr id="10" name="Immagine 9"/>
            <p:cNvPicPr>
              <a:picLocks noChangeAspect="1"/>
            </p:cNvPicPr>
            <p:nvPr/>
          </p:nvPicPr>
          <p:blipFill>
            <a:blip r:embed="rId5">
              <a:duotone>
                <a:schemeClr val="accent4">
                  <a:shade val="45000"/>
                  <a:satMod val="135000"/>
                </a:schemeClr>
                <a:prstClr val="white"/>
              </a:duotone>
              <a:alphaModFix amt="20000"/>
            </a:blip>
            <a:stretch>
              <a:fillRect/>
            </a:stretch>
          </p:blipFill>
          <p:spPr>
            <a:xfrm>
              <a:off x="1100433" y="4255503"/>
              <a:ext cx="991349" cy="941508"/>
            </a:xfrm>
            <a:prstGeom prst="rect">
              <a:avLst/>
            </a:prstGeom>
            <a:noFill/>
          </p:spPr>
        </p:pic>
        <p:sp>
          <p:nvSpPr>
            <p:cNvPr id="43" name="Rettangolo 42"/>
            <p:cNvSpPr/>
            <p:nvPr/>
          </p:nvSpPr>
          <p:spPr>
            <a:xfrm>
              <a:off x="1219892" y="4520326"/>
              <a:ext cx="906428" cy="369332"/>
            </a:xfrm>
            <a:prstGeom prst="rect">
              <a:avLst/>
            </a:prstGeom>
          </p:spPr>
          <p:txBody>
            <a:bodyPr wrap="square">
              <a:spAutoFit/>
            </a:bodyPr>
            <a:lstStyle/>
            <a:p>
              <a:r>
                <a:rPr lang="it-IT" sz="1200" dirty="0">
                  <a:solidFill>
                    <a:srgbClr val="4B315E"/>
                  </a:solidFill>
                  <a:latin typeface="Exo 2" pitchFamily="2" charset="0"/>
                </a:rPr>
                <a:t>Buyer</a:t>
              </a:r>
            </a:p>
          </p:txBody>
        </p:sp>
      </p:grpSp>
      <p:grpSp>
        <p:nvGrpSpPr>
          <p:cNvPr id="28" name="Gruppo 27">
            <a:extLst>
              <a:ext uri="{FF2B5EF4-FFF2-40B4-BE49-F238E27FC236}">
                <a16:creationId xmlns:a16="http://schemas.microsoft.com/office/drawing/2014/main" id="{FD5268AD-2A20-4283-9A6A-97DC576303D6}"/>
              </a:ext>
            </a:extLst>
          </p:cNvPr>
          <p:cNvGrpSpPr/>
          <p:nvPr/>
        </p:nvGrpSpPr>
        <p:grpSpPr>
          <a:xfrm>
            <a:off x="233069" y="3482905"/>
            <a:ext cx="799807" cy="706131"/>
            <a:chOff x="316147" y="4889182"/>
            <a:chExt cx="1066409" cy="941508"/>
          </a:xfrm>
        </p:grpSpPr>
        <p:pic>
          <p:nvPicPr>
            <p:cNvPr id="8" name="Immagine 7"/>
            <p:cNvPicPr>
              <a:picLocks noChangeAspect="1"/>
            </p:cNvPicPr>
            <p:nvPr/>
          </p:nvPicPr>
          <p:blipFill>
            <a:blip r:embed="rId5">
              <a:lum bright="70000" contrast="-70000"/>
            </a:blip>
            <a:stretch>
              <a:fillRect/>
            </a:stretch>
          </p:blipFill>
          <p:spPr>
            <a:xfrm>
              <a:off x="316147" y="4889182"/>
              <a:ext cx="991349" cy="941508"/>
            </a:xfrm>
            <a:prstGeom prst="rect">
              <a:avLst/>
            </a:prstGeom>
            <a:noFill/>
          </p:spPr>
        </p:pic>
        <p:sp>
          <p:nvSpPr>
            <p:cNvPr id="44" name="Rettangolo 43"/>
            <p:cNvSpPr/>
            <p:nvPr/>
          </p:nvSpPr>
          <p:spPr>
            <a:xfrm>
              <a:off x="476128" y="5174839"/>
              <a:ext cx="906428" cy="369332"/>
            </a:xfrm>
            <a:prstGeom prst="rect">
              <a:avLst/>
            </a:prstGeom>
          </p:spPr>
          <p:txBody>
            <a:bodyPr wrap="square">
              <a:spAutoFit/>
            </a:bodyPr>
            <a:lstStyle/>
            <a:p>
              <a:r>
                <a:rPr lang="it-IT" sz="1200" dirty="0">
                  <a:solidFill>
                    <a:srgbClr val="4B315E"/>
                  </a:solidFill>
                  <a:latin typeface="Exo 2" pitchFamily="2" charset="0"/>
                </a:rPr>
                <a:t>Buyer</a:t>
              </a:r>
            </a:p>
          </p:txBody>
        </p:sp>
      </p:grpSp>
      <p:cxnSp>
        <p:nvCxnSpPr>
          <p:cNvPr id="45" name="Connettore 2 44"/>
          <p:cNvCxnSpPr/>
          <p:nvPr/>
        </p:nvCxnSpPr>
        <p:spPr>
          <a:xfrm flipH="1" flipV="1">
            <a:off x="2039674" y="1810956"/>
            <a:ext cx="4893661" cy="12208"/>
          </a:xfrm>
          <a:prstGeom prst="straightConnector1">
            <a:avLst/>
          </a:prstGeom>
          <a:ln w="28575" cap="rnd" cmpd="sng">
            <a:solidFill>
              <a:schemeClr val="tx2"/>
            </a:solidFill>
            <a:prstDash val="solid"/>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grpSp>
        <p:nvGrpSpPr>
          <p:cNvPr id="27" name="Gruppo 26">
            <a:extLst>
              <a:ext uri="{FF2B5EF4-FFF2-40B4-BE49-F238E27FC236}">
                <a16:creationId xmlns:a16="http://schemas.microsoft.com/office/drawing/2014/main" id="{F8508F4E-D92A-44E3-AC67-00F414840611}"/>
              </a:ext>
            </a:extLst>
          </p:cNvPr>
          <p:cNvGrpSpPr/>
          <p:nvPr/>
        </p:nvGrpSpPr>
        <p:grpSpPr>
          <a:xfrm>
            <a:off x="166114" y="2856451"/>
            <a:ext cx="764952" cy="706131"/>
            <a:chOff x="484243" y="3761071"/>
            <a:chExt cx="1019936" cy="941508"/>
          </a:xfrm>
        </p:grpSpPr>
        <p:pic>
          <p:nvPicPr>
            <p:cNvPr id="9" name="Immagine 8"/>
            <p:cNvPicPr>
              <a:picLocks noChangeAspect="1"/>
            </p:cNvPicPr>
            <p:nvPr/>
          </p:nvPicPr>
          <p:blipFill>
            <a:blip r:embed="rId6">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281000"/>
                      </a14:imgEffect>
                    </a14:imgLayer>
                  </a14:imgProps>
                </a:ext>
              </a:extLst>
            </a:blip>
            <a:stretch>
              <a:fillRect/>
            </a:stretch>
          </p:blipFill>
          <p:spPr>
            <a:xfrm>
              <a:off x="484243" y="3761071"/>
              <a:ext cx="991349" cy="941508"/>
            </a:xfrm>
            <a:prstGeom prst="rect">
              <a:avLst/>
            </a:prstGeom>
            <a:noFill/>
          </p:spPr>
        </p:pic>
        <p:sp>
          <p:nvSpPr>
            <p:cNvPr id="49" name="Rettangolo 48"/>
            <p:cNvSpPr/>
            <p:nvPr/>
          </p:nvSpPr>
          <p:spPr>
            <a:xfrm>
              <a:off x="597751" y="4051426"/>
              <a:ext cx="906428" cy="369332"/>
            </a:xfrm>
            <a:prstGeom prst="rect">
              <a:avLst/>
            </a:prstGeom>
          </p:spPr>
          <p:txBody>
            <a:bodyPr wrap="square">
              <a:spAutoFit/>
            </a:bodyPr>
            <a:lstStyle/>
            <a:p>
              <a:r>
                <a:rPr lang="it-IT" sz="1200" dirty="0">
                  <a:solidFill>
                    <a:schemeClr val="bg1"/>
                  </a:solidFill>
                  <a:latin typeface="Exo 2" pitchFamily="2" charset="0"/>
                </a:rPr>
                <a:t>Buyer</a:t>
              </a:r>
            </a:p>
          </p:txBody>
        </p:sp>
      </p:grpSp>
      <p:sp>
        <p:nvSpPr>
          <p:cNvPr id="12" name="Segnaposto testo 11">
            <a:extLst>
              <a:ext uri="{FF2B5EF4-FFF2-40B4-BE49-F238E27FC236}">
                <a16:creationId xmlns:a16="http://schemas.microsoft.com/office/drawing/2014/main" id="{2E77B4CB-51D4-43DF-8861-09F2F6871006}"/>
              </a:ext>
            </a:extLst>
          </p:cNvPr>
          <p:cNvSpPr>
            <a:spLocks noGrp="1"/>
          </p:cNvSpPr>
          <p:nvPr>
            <p:ph type="body" sz="quarter" idx="10"/>
          </p:nvPr>
        </p:nvSpPr>
        <p:spPr>
          <a:xfrm>
            <a:off x="1032876" y="361866"/>
            <a:ext cx="5122160" cy="566716"/>
          </a:xfrm>
        </p:spPr>
        <p:txBody>
          <a:bodyPr/>
          <a:lstStyle/>
          <a:p>
            <a:r>
              <a:rPr lang="it-IT" dirty="0"/>
              <a:t>LA COPERTURA CREDITO. COME FUNZIONA?</a:t>
            </a:r>
          </a:p>
        </p:txBody>
      </p:sp>
      <p:grpSp>
        <p:nvGrpSpPr>
          <p:cNvPr id="30" name="Gruppo 29">
            <a:extLst>
              <a:ext uri="{FF2B5EF4-FFF2-40B4-BE49-F238E27FC236}">
                <a16:creationId xmlns:a16="http://schemas.microsoft.com/office/drawing/2014/main" id="{62F49795-E91C-46BF-8766-9E2A01D74245}"/>
              </a:ext>
            </a:extLst>
          </p:cNvPr>
          <p:cNvGrpSpPr/>
          <p:nvPr/>
        </p:nvGrpSpPr>
        <p:grpSpPr>
          <a:xfrm>
            <a:off x="3611088" y="3201744"/>
            <a:ext cx="1571680" cy="1509502"/>
            <a:chOff x="4814783" y="4268992"/>
            <a:chExt cx="2095573" cy="2012669"/>
          </a:xfrm>
        </p:grpSpPr>
        <p:sp>
          <p:nvSpPr>
            <p:cNvPr id="17" name="Ovale 16"/>
            <p:cNvSpPr/>
            <p:nvPr/>
          </p:nvSpPr>
          <p:spPr>
            <a:xfrm>
              <a:off x="4855471" y="4268992"/>
              <a:ext cx="2014199" cy="2012669"/>
            </a:xfrm>
            <a:prstGeom prst="ellipse">
              <a:avLst/>
            </a:prstGeom>
            <a:solidFill>
              <a:srgbClr val="4B31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solidFill>
                  <a:schemeClr val="bg1"/>
                </a:solidFill>
                <a:latin typeface="Exo 2 SemiBold" pitchFamily="2" charset="0"/>
              </a:endParaRPr>
            </a:p>
          </p:txBody>
        </p:sp>
        <p:sp>
          <p:nvSpPr>
            <p:cNvPr id="32" name="Rettangolo 31">
              <a:extLst>
                <a:ext uri="{FF2B5EF4-FFF2-40B4-BE49-F238E27FC236}">
                  <a16:creationId xmlns:a16="http://schemas.microsoft.com/office/drawing/2014/main" id="{6784A33F-F26B-4ACC-8812-68D6C27B3440}"/>
                </a:ext>
              </a:extLst>
            </p:cNvPr>
            <p:cNvSpPr/>
            <p:nvPr/>
          </p:nvSpPr>
          <p:spPr>
            <a:xfrm>
              <a:off x="4814783" y="4967443"/>
              <a:ext cx="2095573" cy="732153"/>
            </a:xfrm>
            <a:prstGeom prst="rect">
              <a:avLst/>
            </a:prstGeom>
          </p:spPr>
          <p:txBody>
            <a:bodyPr wrap="square" lIns="0" tIns="0" rIns="0" bIns="0">
              <a:noAutofit/>
            </a:bodyPr>
            <a:lstStyle/>
            <a:p>
              <a:pPr algn="ctr" fontAlgn="base"/>
              <a:r>
                <a:rPr lang="it-IT" sz="1600" dirty="0">
                  <a:solidFill>
                    <a:schemeClr val="bg1"/>
                  </a:solidFill>
                  <a:latin typeface="Exo 2 SemiBold" pitchFamily="2" charset="0"/>
                  <a:cs typeface="Arial" panose="020B0604020202020204" pitchFamily="34" charset="0"/>
                </a:rPr>
                <a:t>ASSICURATORE</a:t>
              </a:r>
            </a:p>
            <a:p>
              <a:pPr algn="ctr" fontAlgn="base"/>
              <a:r>
                <a:rPr lang="it-IT" sz="1600" dirty="0">
                  <a:solidFill>
                    <a:schemeClr val="bg1"/>
                  </a:solidFill>
                  <a:latin typeface="Exo 2 SemiBold" pitchFamily="2" charset="0"/>
                  <a:cs typeface="Arial" panose="020B0604020202020204" pitchFamily="34" charset="0"/>
                </a:rPr>
                <a:t>(SACE BT)</a:t>
              </a:r>
            </a:p>
          </p:txBody>
        </p:sp>
      </p:grpSp>
    </p:spTree>
    <p:extLst>
      <p:ext uri="{BB962C8B-B14F-4D97-AF65-F5344CB8AC3E}">
        <p14:creationId xmlns:p14="http://schemas.microsoft.com/office/powerpoint/2010/main" val="187322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1+#ppt_w/2"/>
                                          </p:val>
                                        </p:tav>
                                        <p:tav tm="100000">
                                          <p:val>
                                            <p:strVal val="#ppt_x"/>
                                          </p:val>
                                        </p:tav>
                                      </p:tavLst>
                                    </p:anim>
                                    <p:anim calcmode="lin" valueType="num">
                                      <p:cBhvr additive="base">
                                        <p:cTn id="8" dur="10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0-#ppt_w/2"/>
                                          </p:val>
                                        </p:tav>
                                        <p:tav tm="100000">
                                          <p:val>
                                            <p:strVal val="#ppt_x"/>
                                          </p:val>
                                        </p:tav>
                                      </p:tavLst>
                                    </p:anim>
                                    <p:anim calcmode="lin" valueType="num">
                                      <p:cBhvr additive="base">
                                        <p:cTn id="50" dur="10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0-#ppt_w/2"/>
                                          </p:val>
                                        </p:tav>
                                        <p:tav tm="100000">
                                          <p:val>
                                            <p:strVal val="#ppt_x"/>
                                          </p:val>
                                        </p:tav>
                                      </p:tavLst>
                                    </p:anim>
                                    <p:anim calcmode="lin" valueType="num">
                                      <p:cBhvr additive="base">
                                        <p:cTn id="5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1000" fill="hold"/>
                                        <p:tgtEl>
                                          <p:spTgt spid="22"/>
                                        </p:tgtEl>
                                        <p:attrNameLst>
                                          <p:attrName>ppt_x</p:attrName>
                                        </p:attrNameLst>
                                      </p:cBhvr>
                                      <p:tavLst>
                                        <p:tav tm="0">
                                          <p:val>
                                            <p:strVal val="#ppt_x"/>
                                          </p:val>
                                        </p:tav>
                                        <p:tav tm="100000">
                                          <p:val>
                                            <p:strVal val="#ppt_x"/>
                                          </p:val>
                                        </p:tav>
                                      </p:tavLst>
                                    </p:anim>
                                    <p:anim calcmode="lin" valueType="num">
                                      <p:cBhvr additive="base">
                                        <p:cTn id="6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anim calcmode="lin" valueType="num">
                                      <p:cBhvr>
                                        <p:cTn id="73" dur="500" fill="hold"/>
                                        <p:tgtEl>
                                          <p:spTgt spid="21"/>
                                        </p:tgtEl>
                                        <p:attrNameLst>
                                          <p:attrName>ppt_x</p:attrName>
                                        </p:attrNameLst>
                                      </p:cBhvr>
                                      <p:tavLst>
                                        <p:tav tm="0">
                                          <p:val>
                                            <p:strVal val="#ppt_x"/>
                                          </p:val>
                                        </p:tav>
                                        <p:tav tm="100000">
                                          <p:val>
                                            <p:strVal val="#ppt_x"/>
                                          </p:val>
                                        </p:tav>
                                      </p:tavLst>
                                    </p:anim>
                                    <p:anim calcmode="lin" valueType="num">
                                      <p:cBhvr>
                                        <p:cTn id="7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anim calcmode="lin" valueType="num">
                                      <p:cBhvr>
                                        <p:cTn id="93" dur="500" fill="hold"/>
                                        <p:tgtEl>
                                          <p:spTgt spid="26"/>
                                        </p:tgtEl>
                                        <p:attrNameLst>
                                          <p:attrName>ppt_x</p:attrName>
                                        </p:attrNameLst>
                                      </p:cBhvr>
                                      <p:tavLst>
                                        <p:tav tm="0">
                                          <p:val>
                                            <p:strVal val="#ppt_x"/>
                                          </p:val>
                                        </p:tav>
                                        <p:tav tm="100000">
                                          <p:val>
                                            <p:strVal val="#ppt_x"/>
                                          </p:val>
                                        </p:tav>
                                      </p:tavLst>
                                    </p:anim>
                                    <p:anim calcmode="lin" valueType="num">
                                      <p:cBhvr>
                                        <p:cTn id="9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ppt_x"/>
                                          </p:val>
                                        </p:tav>
                                        <p:tav tm="100000">
                                          <p:val>
                                            <p:strVal val="#ppt_x"/>
                                          </p:val>
                                        </p:tav>
                                      </p:tavLst>
                                    </p:anim>
                                    <p:anim calcmode="lin" valueType="num">
                                      <p:cBhvr additive="base">
                                        <p:cTn id="10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anim calcmode="lin" valueType="num">
                                      <p:cBhvr>
                                        <p:cTn id="106" dur="500" fill="hold"/>
                                        <p:tgtEl>
                                          <p:spTgt spid="24"/>
                                        </p:tgtEl>
                                        <p:attrNameLst>
                                          <p:attrName>ppt_x</p:attrName>
                                        </p:attrNameLst>
                                      </p:cBhvr>
                                      <p:tavLst>
                                        <p:tav tm="0">
                                          <p:val>
                                            <p:strVal val="#ppt_x"/>
                                          </p:val>
                                        </p:tav>
                                        <p:tav tm="100000">
                                          <p:val>
                                            <p:strVal val="#ppt_x"/>
                                          </p:val>
                                        </p:tav>
                                      </p:tavLst>
                                    </p:anim>
                                    <p:anim calcmode="lin" valueType="num">
                                      <p:cBhvr>
                                        <p:cTn id="10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1"/>
          <p:cNvSpPr>
            <a:spLocks noChangeShapeType="1"/>
          </p:cNvSpPr>
          <p:nvPr/>
        </p:nvSpPr>
        <p:spPr bwMode="gray">
          <a:xfrm rot="5400000" flipV="1">
            <a:off x="-160814" y="2475369"/>
            <a:ext cx="1288460" cy="11950"/>
          </a:xfrm>
          <a:prstGeom prst="line">
            <a:avLst/>
          </a:prstGeom>
          <a:noFill/>
          <a:ln w="28575">
            <a:solidFill>
              <a:srgbClr val="808080"/>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20000"/>
              </a:spcBef>
              <a:spcAft>
                <a:spcPct val="0"/>
              </a:spcAft>
              <a:buClr>
                <a:srgbClr val="262640"/>
              </a:buClr>
            </a:pPr>
            <a:endParaRPr lang="it-IT" sz="1500" b="1">
              <a:solidFill>
                <a:srgbClr val="003366"/>
              </a:solidFill>
            </a:endParaRPr>
          </a:p>
        </p:txBody>
      </p:sp>
      <p:sp>
        <p:nvSpPr>
          <p:cNvPr id="5" name="Line 36"/>
          <p:cNvSpPr>
            <a:spLocks noChangeShapeType="1"/>
          </p:cNvSpPr>
          <p:nvPr/>
        </p:nvSpPr>
        <p:spPr bwMode="gray">
          <a:xfrm rot="5400000" flipV="1">
            <a:off x="2926973" y="4497276"/>
            <a:ext cx="972576" cy="170"/>
          </a:xfrm>
          <a:prstGeom prst="line">
            <a:avLst/>
          </a:prstGeom>
          <a:noFill/>
          <a:ln w="28575">
            <a:solidFill>
              <a:srgbClr val="808080"/>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20000"/>
              </a:spcBef>
              <a:spcAft>
                <a:spcPct val="0"/>
              </a:spcAft>
              <a:buClr>
                <a:srgbClr val="262640"/>
              </a:buClr>
            </a:pPr>
            <a:endParaRPr lang="it-IT" sz="1500" b="1">
              <a:solidFill>
                <a:srgbClr val="003366"/>
              </a:solidFill>
            </a:endParaRPr>
          </a:p>
        </p:txBody>
      </p:sp>
      <p:sp>
        <p:nvSpPr>
          <p:cNvPr id="9" name="AutoShape 17"/>
          <p:cNvSpPr>
            <a:spLocks noChangeArrowheads="1"/>
          </p:cNvSpPr>
          <p:nvPr/>
        </p:nvSpPr>
        <p:spPr bwMode="gray">
          <a:xfrm>
            <a:off x="1840244" y="2713039"/>
            <a:ext cx="1650839" cy="1269825"/>
          </a:xfrm>
          <a:prstGeom prst="chevron">
            <a:avLst>
              <a:gd name="adj" fmla="val 18240"/>
            </a:avLst>
          </a:prstGeom>
          <a:solidFill>
            <a:srgbClr val="58C1C3"/>
          </a:solidFill>
          <a:ln w="28575">
            <a:solidFill>
              <a:srgbClr val="B2B2B2"/>
            </a:solidFill>
            <a:miter lim="800000"/>
            <a:headEnd/>
            <a:tailEnd/>
          </a:ln>
          <a:effectLst>
            <a:outerShdw dist="53882" dir="2700000" algn="ctr" rotWithShape="0">
              <a:srgbClr val="DCDCDC">
                <a:alpha val="50000"/>
              </a:srgbClr>
            </a:outerShdw>
          </a:effectLst>
        </p:spPr>
        <p:txBody>
          <a:bodyPr lIns="89100" tIns="35100" rIns="35100" bIns="35100" anchor="ctr"/>
          <a:lstStyle>
            <a:lvl1pPr marL="171450" eaLnBrk="0" hangingPunct="0">
              <a:buClr>
                <a:srgbClr val="B30025"/>
              </a:buClr>
              <a:buChar char="•"/>
              <a:defRPr>
                <a:solidFill>
                  <a:srgbClr val="666666"/>
                </a:solidFill>
                <a:latin typeface="Arial" pitchFamily="34" charset="0"/>
              </a:defRPr>
            </a:lvl1pPr>
            <a:lvl2pPr marL="742950" indent="-285750" eaLnBrk="0" hangingPunct="0">
              <a:buClr>
                <a:srgbClr val="666666"/>
              </a:buClr>
              <a:buChar char="•"/>
              <a:defRPr sz="1600">
                <a:solidFill>
                  <a:srgbClr val="666666"/>
                </a:solidFill>
                <a:latin typeface="Arial" pitchFamily="34" charset="0"/>
              </a:defRPr>
            </a:lvl2pPr>
            <a:lvl3pPr marL="1143000" indent="-228600" eaLnBrk="0" hangingPunct="0">
              <a:buClr>
                <a:srgbClr val="A3A3A3"/>
              </a:buClr>
              <a:buChar char="•"/>
              <a:defRPr sz="1600">
                <a:solidFill>
                  <a:srgbClr val="666666"/>
                </a:solidFill>
                <a:latin typeface="Arial" pitchFamily="34" charset="0"/>
              </a:defRPr>
            </a:lvl3pPr>
            <a:lvl4pPr marL="1600200" indent="-228600" eaLnBrk="0" hangingPunct="0">
              <a:buClr>
                <a:srgbClr val="E0E0E0"/>
              </a:buClr>
              <a:buChar char="•"/>
              <a:defRPr sz="1400">
                <a:solidFill>
                  <a:srgbClr val="666666"/>
                </a:solidFill>
                <a:latin typeface="Arial" pitchFamily="34" charset="0"/>
              </a:defRPr>
            </a:lvl4pPr>
            <a:lvl5pPr marL="2057400" indent="-228600"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algn="ctr">
              <a:spcBef>
                <a:spcPct val="0"/>
              </a:spcBef>
              <a:buClrTx/>
              <a:buNone/>
              <a:defRPr/>
            </a:pPr>
            <a:r>
              <a:rPr lang="it-IT" altLang="it-IT" sz="1125" kern="0" dirty="0">
                <a:solidFill>
                  <a:srgbClr val="FFFFFF"/>
                </a:solidFill>
              </a:rPr>
              <a:t>Assunzione del rischio</a:t>
            </a:r>
            <a:endParaRPr lang="it-IT" altLang="it-IT" sz="1125" kern="0" noProof="1">
              <a:solidFill>
                <a:srgbClr val="FFFFFF"/>
              </a:solidFill>
            </a:endParaRPr>
          </a:p>
        </p:txBody>
      </p:sp>
      <p:sp>
        <p:nvSpPr>
          <p:cNvPr id="10" name="AutoShape 18"/>
          <p:cNvSpPr>
            <a:spLocks noChangeArrowheads="1"/>
          </p:cNvSpPr>
          <p:nvPr/>
        </p:nvSpPr>
        <p:spPr bwMode="gray">
          <a:xfrm>
            <a:off x="3390238" y="2713039"/>
            <a:ext cx="1850315" cy="1276081"/>
          </a:xfrm>
          <a:prstGeom prst="chevron">
            <a:avLst>
              <a:gd name="adj" fmla="val 19612"/>
            </a:avLst>
          </a:prstGeom>
          <a:solidFill>
            <a:srgbClr val="4B315E">
              <a:alpha val="69020"/>
            </a:srgbClr>
          </a:solidFill>
          <a:ln w="28575">
            <a:solidFill>
              <a:srgbClr val="B2B2B2"/>
            </a:solidFill>
            <a:miter lim="800000"/>
            <a:headEnd/>
            <a:tailEnd/>
          </a:ln>
          <a:effectLst>
            <a:outerShdw dist="53882" dir="2700000" algn="ctr" rotWithShape="0">
              <a:srgbClr val="DCDCDC">
                <a:alpha val="50000"/>
              </a:srgbClr>
            </a:outerShdw>
          </a:effectLst>
        </p:spPr>
        <p:txBody>
          <a:bodyPr lIns="89100" tIns="35100" rIns="35100" bIns="35100" anchor="ctr"/>
          <a:lstStyle>
            <a:lvl1pPr marL="171450" eaLnBrk="0" hangingPunct="0">
              <a:buClr>
                <a:srgbClr val="B30025"/>
              </a:buClr>
              <a:buChar char="•"/>
              <a:defRPr>
                <a:solidFill>
                  <a:srgbClr val="666666"/>
                </a:solidFill>
                <a:latin typeface="Arial" pitchFamily="34" charset="0"/>
              </a:defRPr>
            </a:lvl1pPr>
            <a:lvl2pPr marL="742950" indent="-285750" eaLnBrk="0" hangingPunct="0">
              <a:buClr>
                <a:srgbClr val="666666"/>
              </a:buClr>
              <a:buChar char="•"/>
              <a:defRPr sz="1600">
                <a:solidFill>
                  <a:srgbClr val="666666"/>
                </a:solidFill>
                <a:latin typeface="Arial" pitchFamily="34" charset="0"/>
              </a:defRPr>
            </a:lvl2pPr>
            <a:lvl3pPr marL="1143000" indent="-228600" eaLnBrk="0" hangingPunct="0">
              <a:buClr>
                <a:srgbClr val="A3A3A3"/>
              </a:buClr>
              <a:buChar char="•"/>
              <a:defRPr sz="1600">
                <a:solidFill>
                  <a:srgbClr val="666666"/>
                </a:solidFill>
                <a:latin typeface="Arial" pitchFamily="34" charset="0"/>
              </a:defRPr>
            </a:lvl3pPr>
            <a:lvl4pPr marL="1600200" indent="-228600" eaLnBrk="0" hangingPunct="0">
              <a:buClr>
                <a:srgbClr val="E0E0E0"/>
              </a:buClr>
              <a:buChar char="•"/>
              <a:defRPr sz="1400">
                <a:solidFill>
                  <a:srgbClr val="666666"/>
                </a:solidFill>
                <a:latin typeface="Arial" pitchFamily="34" charset="0"/>
              </a:defRPr>
            </a:lvl4pPr>
            <a:lvl5pPr marL="2057400" indent="-228600"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algn="ctr">
              <a:spcBef>
                <a:spcPct val="0"/>
              </a:spcBef>
              <a:buClrTx/>
              <a:buNone/>
              <a:defRPr/>
            </a:pPr>
            <a:r>
              <a:rPr lang="it-IT" altLang="it-IT" sz="1200" kern="0" dirty="0">
                <a:solidFill>
                  <a:srgbClr val="FFFFFF"/>
                </a:solidFill>
              </a:rPr>
              <a:t>Monitoraggio della clientela</a:t>
            </a:r>
            <a:endParaRPr lang="it-IT" altLang="it-IT" sz="1200" kern="0" noProof="1">
              <a:solidFill>
                <a:srgbClr val="FFFFFF"/>
              </a:solidFill>
            </a:endParaRPr>
          </a:p>
        </p:txBody>
      </p:sp>
      <p:sp>
        <p:nvSpPr>
          <p:cNvPr id="11" name="AutoShape 19"/>
          <p:cNvSpPr>
            <a:spLocks noChangeArrowheads="1"/>
          </p:cNvSpPr>
          <p:nvPr/>
        </p:nvSpPr>
        <p:spPr bwMode="gray">
          <a:xfrm>
            <a:off x="5169296" y="2730239"/>
            <a:ext cx="1557291" cy="1235421"/>
          </a:xfrm>
          <a:prstGeom prst="chevron">
            <a:avLst>
              <a:gd name="adj" fmla="val 18223"/>
            </a:avLst>
          </a:prstGeom>
          <a:solidFill>
            <a:srgbClr val="4B315E"/>
          </a:solidFill>
          <a:ln w="28575">
            <a:solidFill>
              <a:srgbClr val="B2B2B2"/>
            </a:solidFill>
            <a:miter lim="800000"/>
            <a:headEnd/>
            <a:tailEnd/>
          </a:ln>
          <a:effectLst>
            <a:outerShdw dist="53882" dir="2700000" algn="ctr" rotWithShape="0">
              <a:srgbClr val="DCDCDC">
                <a:alpha val="50000"/>
              </a:srgbClr>
            </a:outerShdw>
          </a:effectLst>
        </p:spPr>
        <p:txBody>
          <a:bodyPr lIns="89100" tIns="35100" rIns="35100" bIns="35100" anchor="ctr"/>
          <a:lstStyle>
            <a:lvl1pPr marL="171450" eaLnBrk="0" hangingPunct="0">
              <a:buClr>
                <a:srgbClr val="B30025"/>
              </a:buClr>
              <a:buChar char="•"/>
              <a:defRPr>
                <a:solidFill>
                  <a:srgbClr val="666666"/>
                </a:solidFill>
                <a:latin typeface="Arial" pitchFamily="34" charset="0"/>
              </a:defRPr>
            </a:lvl1pPr>
            <a:lvl2pPr marL="742950" indent="-285750" eaLnBrk="0" hangingPunct="0">
              <a:buClr>
                <a:srgbClr val="666666"/>
              </a:buClr>
              <a:buChar char="•"/>
              <a:defRPr sz="1600">
                <a:solidFill>
                  <a:srgbClr val="666666"/>
                </a:solidFill>
                <a:latin typeface="Arial" pitchFamily="34" charset="0"/>
              </a:defRPr>
            </a:lvl2pPr>
            <a:lvl3pPr marL="1143000" indent="-228600" eaLnBrk="0" hangingPunct="0">
              <a:buClr>
                <a:srgbClr val="A3A3A3"/>
              </a:buClr>
              <a:buChar char="•"/>
              <a:defRPr sz="1600">
                <a:solidFill>
                  <a:srgbClr val="666666"/>
                </a:solidFill>
                <a:latin typeface="Arial" pitchFamily="34" charset="0"/>
              </a:defRPr>
            </a:lvl3pPr>
            <a:lvl4pPr marL="1600200" indent="-228600" eaLnBrk="0" hangingPunct="0">
              <a:buClr>
                <a:srgbClr val="E0E0E0"/>
              </a:buClr>
              <a:buChar char="•"/>
              <a:defRPr sz="1400">
                <a:solidFill>
                  <a:srgbClr val="666666"/>
                </a:solidFill>
                <a:latin typeface="Arial" pitchFamily="34" charset="0"/>
              </a:defRPr>
            </a:lvl4pPr>
            <a:lvl5pPr marL="2057400" indent="-228600"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a:spcBef>
                <a:spcPct val="0"/>
              </a:spcBef>
              <a:buClrTx/>
              <a:buNone/>
              <a:defRPr/>
            </a:pPr>
            <a:r>
              <a:rPr lang="it-IT" altLang="it-IT" sz="1200" kern="0" noProof="1">
                <a:solidFill>
                  <a:srgbClr val="FFFFFF"/>
                </a:solidFill>
              </a:rPr>
              <a:t>Azioni di recupero</a:t>
            </a:r>
          </a:p>
        </p:txBody>
      </p:sp>
      <p:sp>
        <p:nvSpPr>
          <p:cNvPr id="13" name="AutoShape 16"/>
          <p:cNvSpPr>
            <a:spLocks noChangeArrowheads="1"/>
          </p:cNvSpPr>
          <p:nvPr/>
        </p:nvSpPr>
        <p:spPr bwMode="gray">
          <a:xfrm>
            <a:off x="477443" y="2689581"/>
            <a:ext cx="1445859" cy="1293282"/>
          </a:xfrm>
          <a:prstGeom prst="homePlate">
            <a:avLst>
              <a:gd name="adj" fmla="val 17004"/>
            </a:avLst>
          </a:prstGeom>
          <a:solidFill>
            <a:srgbClr val="ADDBE2"/>
          </a:solidFill>
          <a:ln w="28575">
            <a:solidFill>
              <a:srgbClr val="B2B2B2"/>
            </a:solidFill>
            <a:miter lim="800000"/>
            <a:headEnd/>
            <a:tailEnd/>
          </a:ln>
          <a:effectLst>
            <a:outerShdw dist="53882" dir="2700000" algn="ctr" rotWithShape="0">
              <a:srgbClr val="DCDCDC">
                <a:alpha val="50000"/>
              </a:srgbClr>
            </a:outerShdw>
          </a:effectLst>
        </p:spPr>
        <p:txBody>
          <a:bodyPr lIns="35100" tIns="35100" rIns="35100" bIns="35100" anchor="ctr"/>
          <a:lstStyle>
            <a:lvl1pPr eaLnBrk="0" hangingPunct="0">
              <a:buClr>
                <a:srgbClr val="B30025"/>
              </a:buClr>
              <a:buChar char="•"/>
              <a:defRPr>
                <a:solidFill>
                  <a:srgbClr val="666666"/>
                </a:solidFill>
                <a:latin typeface="Arial" pitchFamily="34" charset="0"/>
              </a:defRPr>
            </a:lvl1pPr>
            <a:lvl2pPr marL="742950" indent="-285750" eaLnBrk="0" hangingPunct="0">
              <a:buClr>
                <a:srgbClr val="666666"/>
              </a:buClr>
              <a:buChar char="•"/>
              <a:defRPr sz="1600">
                <a:solidFill>
                  <a:srgbClr val="666666"/>
                </a:solidFill>
                <a:latin typeface="Arial" pitchFamily="34" charset="0"/>
              </a:defRPr>
            </a:lvl2pPr>
            <a:lvl3pPr marL="1143000" indent="-228600" eaLnBrk="0" hangingPunct="0">
              <a:buClr>
                <a:srgbClr val="A3A3A3"/>
              </a:buClr>
              <a:buChar char="•"/>
              <a:defRPr sz="1600">
                <a:solidFill>
                  <a:srgbClr val="666666"/>
                </a:solidFill>
                <a:latin typeface="Arial" pitchFamily="34" charset="0"/>
              </a:defRPr>
            </a:lvl3pPr>
            <a:lvl4pPr marL="1600200" indent="-228600" eaLnBrk="0" hangingPunct="0">
              <a:buClr>
                <a:srgbClr val="E0E0E0"/>
              </a:buClr>
              <a:buChar char="•"/>
              <a:defRPr sz="1400">
                <a:solidFill>
                  <a:srgbClr val="666666"/>
                </a:solidFill>
                <a:latin typeface="Arial" pitchFamily="34" charset="0"/>
              </a:defRPr>
            </a:lvl4pPr>
            <a:lvl5pPr marL="2057400" indent="-228600"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algn="ctr">
              <a:spcBef>
                <a:spcPct val="0"/>
              </a:spcBef>
              <a:buClrTx/>
              <a:buNone/>
              <a:defRPr/>
            </a:pPr>
            <a:r>
              <a:rPr lang="it-IT" altLang="it-IT" sz="1200" kern="0" noProof="1">
                <a:solidFill>
                  <a:srgbClr val="002060"/>
                </a:solidFill>
              </a:rPr>
              <a:t>Valutazione della clientela</a:t>
            </a:r>
          </a:p>
        </p:txBody>
      </p:sp>
      <p:sp>
        <p:nvSpPr>
          <p:cNvPr id="21" name="Line 36"/>
          <p:cNvSpPr>
            <a:spLocks noChangeShapeType="1"/>
          </p:cNvSpPr>
          <p:nvPr/>
        </p:nvSpPr>
        <p:spPr bwMode="gray">
          <a:xfrm rot="5400000" flipV="1">
            <a:off x="1350430" y="4469067"/>
            <a:ext cx="972576" cy="170"/>
          </a:xfrm>
          <a:prstGeom prst="line">
            <a:avLst/>
          </a:prstGeom>
          <a:noFill/>
          <a:ln w="28575">
            <a:solidFill>
              <a:srgbClr val="808080"/>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20000"/>
              </a:spcBef>
              <a:spcAft>
                <a:spcPct val="0"/>
              </a:spcAft>
              <a:buClr>
                <a:srgbClr val="262640"/>
              </a:buClr>
            </a:pPr>
            <a:endParaRPr lang="it-IT" sz="1500" b="1">
              <a:solidFill>
                <a:srgbClr val="003366"/>
              </a:solidFill>
            </a:endParaRPr>
          </a:p>
        </p:txBody>
      </p:sp>
      <p:sp>
        <p:nvSpPr>
          <p:cNvPr id="22" name="Line 37"/>
          <p:cNvSpPr>
            <a:spLocks noChangeShapeType="1"/>
          </p:cNvSpPr>
          <p:nvPr/>
        </p:nvSpPr>
        <p:spPr bwMode="gray">
          <a:xfrm rot="5400000" flipV="1">
            <a:off x="4746612" y="2259802"/>
            <a:ext cx="852462" cy="7089"/>
          </a:xfrm>
          <a:prstGeom prst="line">
            <a:avLst/>
          </a:prstGeom>
          <a:noFill/>
          <a:ln w="28575">
            <a:solidFill>
              <a:srgbClr val="808080"/>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20000"/>
              </a:spcBef>
              <a:spcAft>
                <a:spcPct val="0"/>
              </a:spcAft>
              <a:buClr>
                <a:srgbClr val="262640"/>
              </a:buClr>
            </a:pPr>
            <a:endParaRPr lang="it-IT" sz="1500" b="1">
              <a:solidFill>
                <a:srgbClr val="003366"/>
              </a:solidFill>
            </a:endParaRPr>
          </a:p>
        </p:txBody>
      </p:sp>
      <p:pic>
        <p:nvPicPr>
          <p:cNvPr id="24" name="Immagine 23"/>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418175" y="2985667"/>
            <a:ext cx="987732" cy="987731"/>
          </a:xfrm>
          <a:prstGeom prst="rect">
            <a:avLst/>
          </a:prstGeom>
        </p:spPr>
      </p:pic>
      <p:sp>
        <p:nvSpPr>
          <p:cNvPr id="25" name="Rettangolo 24"/>
          <p:cNvSpPr/>
          <p:nvPr/>
        </p:nvSpPr>
        <p:spPr>
          <a:xfrm>
            <a:off x="7326434" y="2600716"/>
            <a:ext cx="1054426" cy="221599"/>
          </a:xfrm>
          <a:prstGeom prst="rect">
            <a:avLst/>
          </a:prstGeom>
        </p:spPr>
        <p:txBody>
          <a:bodyPr wrap="square">
            <a:spAutoFit/>
          </a:bodyPr>
          <a:lstStyle/>
          <a:p>
            <a:pPr>
              <a:lnSpc>
                <a:spcPct val="80000"/>
              </a:lnSpc>
              <a:spcAft>
                <a:spcPts val="600"/>
              </a:spcAft>
              <a:buClr>
                <a:srgbClr val="0C5D4F"/>
              </a:buClr>
              <a:buSzPct val="200000"/>
            </a:pPr>
            <a:r>
              <a:rPr lang="en-US" sz="1050" b="1" dirty="0">
                <a:solidFill>
                  <a:srgbClr val="4B315E"/>
                </a:solidFill>
                <a:latin typeface="Exo 2 ExtraBold" pitchFamily="2" charset="0"/>
              </a:rPr>
              <a:t>INDENNIZZO</a:t>
            </a:r>
            <a:endParaRPr lang="it-IT" sz="1050" b="1" dirty="0">
              <a:solidFill>
                <a:srgbClr val="4B315E"/>
              </a:solidFill>
              <a:latin typeface="Exo 2 ExtraBold" pitchFamily="2" charset="0"/>
            </a:endParaRPr>
          </a:p>
        </p:txBody>
      </p:sp>
      <p:pic>
        <p:nvPicPr>
          <p:cNvPr id="26" name="Immagine 25"/>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6978" y="3593629"/>
            <a:ext cx="417381" cy="342755"/>
          </a:xfrm>
          <a:prstGeom prst="rect">
            <a:avLst/>
          </a:prstGeom>
        </p:spPr>
      </p:pic>
      <p:pic>
        <p:nvPicPr>
          <p:cNvPr id="27" name="Immagine 26"/>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2614890" y="3593628"/>
            <a:ext cx="293525" cy="293524"/>
          </a:xfrm>
          <a:prstGeom prst="rect">
            <a:avLst/>
          </a:prstGeom>
        </p:spPr>
      </p:pic>
      <p:pic>
        <p:nvPicPr>
          <p:cNvPr id="28" name="Immagine 27"/>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4275839" y="3602014"/>
            <a:ext cx="334449" cy="334449"/>
          </a:xfrm>
          <a:prstGeom prst="rect">
            <a:avLst/>
          </a:prstGeom>
        </p:spPr>
      </p:pic>
      <p:pic>
        <p:nvPicPr>
          <p:cNvPr id="29" name="Immagine 28"/>
          <p:cNvPicPr>
            <a:picLocks noChangeAspect="1"/>
          </p:cNvPicPr>
          <p:nvPr/>
        </p:nvPicPr>
        <p:blipFill>
          <a:blip r:embed="rId6" cstate="email">
            <a:grayscl/>
            <a:extLst>
              <a:ext uri="{28A0092B-C50C-407E-A947-70E740481C1C}">
                <a14:useLocalDpi xmlns:a14="http://schemas.microsoft.com/office/drawing/2010/main"/>
              </a:ext>
            </a:extLst>
          </a:blip>
          <a:stretch>
            <a:fillRect/>
          </a:stretch>
        </p:blipFill>
        <p:spPr>
          <a:xfrm>
            <a:off x="5862795" y="3577875"/>
            <a:ext cx="325030" cy="325030"/>
          </a:xfrm>
          <a:prstGeom prst="rect">
            <a:avLst/>
          </a:prstGeom>
        </p:spPr>
      </p:pic>
      <p:sp>
        <p:nvSpPr>
          <p:cNvPr id="3" name="Segnaposto testo 2">
            <a:extLst>
              <a:ext uri="{FF2B5EF4-FFF2-40B4-BE49-F238E27FC236}">
                <a16:creationId xmlns:a16="http://schemas.microsoft.com/office/drawing/2014/main" id="{A571B5F1-6AAF-4247-AF3A-CF672E98AC17}"/>
              </a:ext>
            </a:extLst>
          </p:cNvPr>
          <p:cNvSpPr>
            <a:spLocks noGrp="1"/>
          </p:cNvSpPr>
          <p:nvPr>
            <p:ph type="body" sz="quarter" idx="10"/>
          </p:nvPr>
        </p:nvSpPr>
        <p:spPr>
          <a:xfrm>
            <a:off x="1048141" y="268650"/>
            <a:ext cx="5122160" cy="566716"/>
          </a:xfrm>
        </p:spPr>
        <p:txBody>
          <a:bodyPr/>
          <a:lstStyle/>
          <a:p>
            <a:r>
              <a:rPr lang="it-IT" dirty="0"/>
              <a:t>CREDIT MANAGEMENT PROCESS</a:t>
            </a:r>
          </a:p>
        </p:txBody>
      </p:sp>
      <p:sp>
        <p:nvSpPr>
          <p:cNvPr id="30" name="Rettangolo 29">
            <a:extLst>
              <a:ext uri="{FF2B5EF4-FFF2-40B4-BE49-F238E27FC236}">
                <a16:creationId xmlns:a16="http://schemas.microsoft.com/office/drawing/2014/main" id="{1B3355BC-E66E-40B4-8FDF-92E7336B5E78}"/>
              </a:ext>
            </a:extLst>
          </p:cNvPr>
          <p:cNvSpPr/>
          <p:nvPr/>
        </p:nvSpPr>
        <p:spPr>
          <a:xfrm>
            <a:off x="489391" y="1009049"/>
            <a:ext cx="3530476" cy="646331"/>
          </a:xfrm>
          <a:prstGeom prst="rect">
            <a:avLst/>
          </a:prstGeom>
        </p:spPr>
        <p:txBody>
          <a:bodyPr wrap="square">
            <a:spAutoFit/>
          </a:bodyPr>
          <a:lstStyle/>
          <a:p>
            <a:pPr marL="12700" marR="180331" algn="just" defTabSz="914355">
              <a:spcBef>
                <a:spcPts val="315"/>
              </a:spcBef>
            </a:pPr>
            <a:r>
              <a:rPr lang="it-IT" sz="1200" b="1" dirty="0">
                <a:solidFill>
                  <a:srgbClr val="421152"/>
                </a:solidFill>
                <a:latin typeface="Exo 2" pitchFamily="2" charset="0"/>
              </a:rPr>
              <a:t>SACE BT valuta la  clientela consolidata e potenziale dell’assicurato attraverso la propria banca dati e offre:</a:t>
            </a:r>
          </a:p>
        </p:txBody>
      </p:sp>
      <p:sp>
        <p:nvSpPr>
          <p:cNvPr id="31" name="Rettangolo 30">
            <a:extLst>
              <a:ext uri="{FF2B5EF4-FFF2-40B4-BE49-F238E27FC236}">
                <a16:creationId xmlns:a16="http://schemas.microsoft.com/office/drawing/2014/main" id="{17DA6C32-9B78-4DEC-A63A-F2BA51B10617}"/>
              </a:ext>
            </a:extLst>
          </p:cNvPr>
          <p:cNvSpPr/>
          <p:nvPr/>
        </p:nvSpPr>
        <p:spPr>
          <a:xfrm>
            <a:off x="1923302" y="4312309"/>
            <a:ext cx="1410741" cy="350865"/>
          </a:xfrm>
          <a:prstGeom prst="rect">
            <a:avLst/>
          </a:prstGeom>
        </p:spPr>
        <p:txBody>
          <a:bodyPr wrap="square">
            <a:spAutoFit/>
          </a:bodyPr>
          <a:lstStyle/>
          <a:p>
            <a:pPr algn="just">
              <a:lnSpc>
                <a:spcPct val="80000"/>
              </a:lnSpc>
              <a:spcAft>
                <a:spcPts val="600"/>
              </a:spcAft>
              <a:buClr>
                <a:srgbClr val="0C5D4F"/>
              </a:buClr>
              <a:buSzPct val="200000"/>
            </a:pPr>
            <a:r>
              <a:rPr lang="it-IT" sz="1050" b="1" dirty="0">
                <a:solidFill>
                  <a:srgbClr val="4B315E"/>
                </a:solidFill>
                <a:latin typeface="Exo 2 ExtraBold" pitchFamily="2" charset="0"/>
              </a:rPr>
              <a:t>SACE BT copre fino al 90% del credito</a:t>
            </a:r>
          </a:p>
        </p:txBody>
      </p:sp>
      <p:sp>
        <p:nvSpPr>
          <p:cNvPr id="32" name="Rettangolo 31">
            <a:extLst>
              <a:ext uri="{FF2B5EF4-FFF2-40B4-BE49-F238E27FC236}">
                <a16:creationId xmlns:a16="http://schemas.microsoft.com/office/drawing/2014/main" id="{75638EC6-FD39-4572-BD8C-D9C3F3380F25}"/>
              </a:ext>
            </a:extLst>
          </p:cNvPr>
          <p:cNvSpPr/>
          <p:nvPr/>
        </p:nvSpPr>
        <p:spPr>
          <a:xfrm>
            <a:off x="3512550" y="4312309"/>
            <a:ext cx="2264939" cy="350865"/>
          </a:xfrm>
          <a:prstGeom prst="rect">
            <a:avLst/>
          </a:prstGeom>
        </p:spPr>
        <p:txBody>
          <a:bodyPr wrap="square">
            <a:spAutoFit/>
          </a:bodyPr>
          <a:lstStyle/>
          <a:p>
            <a:pPr algn="just">
              <a:lnSpc>
                <a:spcPct val="80000"/>
              </a:lnSpc>
              <a:spcAft>
                <a:spcPts val="600"/>
              </a:spcAft>
              <a:buClr>
                <a:srgbClr val="0C5D4F"/>
              </a:buClr>
              <a:buSzPct val="200000"/>
            </a:pPr>
            <a:r>
              <a:rPr lang="en-US" sz="1050" b="1" dirty="0">
                <a:solidFill>
                  <a:srgbClr val="4B315E"/>
                </a:solidFill>
                <a:latin typeface="Exo 2 ExtraBold" pitchFamily="2" charset="0"/>
              </a:rPr>
              <a:t>SACE BT </a:t>
            </a:r>
            <a:r>
              <a:rPr lang="en-US" sz="1050" b="1" dirty="0" err="1">
                <a:solidFill>
                  <a:srgbClr val="4B315E"/>
                </a:solidFill>
                <a:latin typeface="Exo 2 ExtraBold" pitchFamily="2" charset="0"/>
              </a:rPr>
              <a:t>garantisce</a:t>
            </a:r>
            <a:r>
              <a:rPr lang="en-US" sz="1050" b="1" dirty="0">
                <a:solidFill>
                  <a:srgbClr val="4B315E"/>
                </a:solidFill>
                <a:latin typeface="Exo 2 ExtraBold" pitchFamily="2" charset="0"/>
              </a:rPr>
              <a:t> un </a:t>
            </a:r>
            <a:r>
              <a:rPr lang="en-US" sz="1050" b="1" dirty="0" err="1">
                <a:solidFill>
                  <a:srgbClr val="4B315E"/>
                </a:solidFill>
                <a:latin typeface="Exo 2 ExtraBold" pitchFamily="2" charset="0"/>
              </a:rPr>
              <a:t>costante</a:t>
            </a:r>
            <a:r>
              <a:rPr lang="en-US" sz="1050" b="1" dirty="0">
                <a:solidFill>
                  <a:srgbClr val="4B315E"/>
                </a:solidFill>
                <a:latin typeface="Exo 2 ExtraBold" pitchFamily="2" charset="0"/>
              </a:rPr>
              <a:t> </a:t>
            </a:r>
            <a:r>
              <a:rPr lang="en-US" sz="1050" b="1" dirty="0" err="1">
                <a:solidFill>
                  <a:srgbClr val="4B315E"/>
                </a:solidFill>
                <a:latin typeface="Exo 2 ExtraBold" pitchFamily="2" charset="0"/>
              </a:rPr>
              <a:t>monitoraggio</a:t>
            </a:r>
            <a:r>
              <a:rPr lang="en-US" sz="1050" b="1" dirty="0">
                <a:solidFill>
                  <a:srgbClr val="4B315E"/>
                </a:solidFill>
                <a:latin typeface="Exo 2 ExtraBold" pitchFamily="2" charset="0"/>
              </a:rPr>
              <a:t> </a:t>
            </a:r>
            <a:r>
              <a:rPr lang="en-US" sz="1050" b="1" dirty="0" err="1">
                <a:solidFill>
                  <a:srgbClr val="4B315E"/>
                </a:solidFill>
                <a:latin typeface="Exo 2 ExtraBold" pitchFamily="2" charset="0"/>
              </a:rPr>
              <a:t>della</a:t>
            </a:r>
            <a:r>
              <a:rPr lang="en-US" sz="1050" b="1" dirty="0">
                <a:solidFill>
                  <a:srgbClr val="4B315E"/>
                </a:solidFill>
                <a:latin typeface="Exo 2 ExtraBold" pitchFamily="2" charset="0"/>
              </a:rPr>
              <a:t> </a:t>
            </a:r>
            <a:r>
              <a:rPr lang="en-US" sz="1050" b="1" dirty="0" err="1">
                <a:solidFill>
                  <a:srgbClr val="4B315E"/>
                </a:solidFill>
                <a:latin typeface="Exo 2 ExtraBold" pitchFamily="2" charset="0"/>
              </a:rPr>
              <a:t>clientela</a:t>
            </a:r>
            <a:endParaRPr lang="it-IT" sz="1050" b="1" dirty="0">
              <a:solidFill>
                <a:srgbClr val="4B315E"/>
              </a:solidFill>
              <a:latin typeface="Exo 2 ExtraBold" pitchFamily="2" charset="0"/>
            </a:endParaRPr>
          </a:p>
        </p:txBody>
      </p:sp>
      <p:sp>
        <p:nvSpPr>
          <p:cNvPr id="35" name="Text Box 34">
            <a:extLst>
              <a:ext uri="{FF2B5EF4-FFF2-40B4-BE49-F238E27FC236}">
                <a16:creationId xmlns:a16="http://schemas.microsoft.com/office/drawing/2014/main" id="{5BB6CBD6-8D97-46BB-81D0-03B2FEC2048F}"/>
              </a:ext>
            </a:extLst>
          </p:cNvPr>
          <p:cNvSpPr txBox="1">
            <a:spLocks noChangeArrowheads="1"/>
          </p:cNvSpPr>
          <p:nvPr/>
        </p:nvSpPr>
        <p:spPr bwMode="auto">
          <a:xfrm>
            <a:off x="5062135" y="1052905"/>
            <a:ext cx="3592474" cy="66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54000" bIns="54000">
            <a:spAutoFit/>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just" eaLnBrk="1" fontAlgn="base" hangingPunct="1">
              <a:spcBef>
                <a:spcPct val="20000"/>
              </a:spcBef>
              <a:spcAft>
                <a:spcPct val="0"/>
              </a:spcAft>
              <a:buClr>
                <a:srgbClr val="262640"/>
              </a:buClr>
            </a:pPr>
            <a:r>
              <a:rPr lang="it-IT" altLang="it-IT" sz="1200" dirty="0">
                <a:solidFill>
                  <a:srgbClr val="421152"/>
                </a:solidFill>
                <a:latin typeface="Exo 2" pitchFamily="2" charset="0"/>
              </a:rPr>
              <a:t>SACE BT pone una particolare attenzione nella gestione del recupero crediti e del successivo indennizzo, garantendo all’Assicurato:</a:t>
            </a:r>
          </a:p>
        </p:txBody>
      </p:sp>
      <p:sp>
        <p:nvSpPr>
          <p:cNvPr id="36" name="Rectangle 41">
            <a:extLst>
              <a:ext uri="{FF2B5EF4-FFF2-40B4-BE49-F238E27FC236}">
                <a16:creationId xmlns:a16="http://schemas.microsoft.com/office/drawing/2014/main" id="{524B7A4C-5180-4711-BDAA-C42A858AC3F1}"/>
              </a:ext>
            </a:extLst>
          </p:cNvPr>
          <p:cNvSpPr>
            <a:spLocks noChangeArrowheads="1"/>
          </p:cNvSpPr>
          <p:nvPr/>
        </p:nvSpPr>
        <p:spPr bwMode="auto">
          <a:xfrm>
            <a:off x="5169296" y="1751645"/>
            <a:ext cx="3068653" cy="75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54000" bIns="54000">
            <a:spAutoFit/>
          </a:bodyPr>
          <a:lstStyle>
            <a:lvl1pPr marL="88900" indent="-88900"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marL="227012" indent="-214313" defTabSz="914355">
              <a:buFont typeface="Arial" panose="020B0604020202020204" pitchFamily="34" charset="0"/>
              <a:buChar char="•"/>
            </a:pPr>
            <a:r>
              <a:rPr lang="it-IT" altLang="it-IT" sz="1050" b="0" dirty="0">
                <a:solidFill>
                  <a:srgbClr val="421152"/>
                </a:solidFill>
                <a:latin typeface="Exo 2" pitchFamily="2" charset="0"/>
              </a:rPr>
              <a:t>Rete specializzata di agenzie di recupero e di legali </a:t>
            </a:r>
          </a:p>
          <a:p>
            <a:pPr marL="227012" indent="-214313" defTabSz="914355">
              <a:buFont typeface="Arial" panose="020B0604020202020204" pitchFamily="34" charset="0"/>
              <a:buChar char="•"/>
            </a:pPr>
            <a:r>
              <a:rPr lang="it-IT" altLang="it-IT" sz="1050" b="0" dirty="0">
                <a:solidFill>
                  <a:srgbClr val="421152"/>
                </a:solidFill>
                <a:latin typeface="Exo 2" pitchFamily="2" charset="0"/>
              </a:rPr>
              <a:t>Servizi di recupero crediti </a:t>
            </a:r>
            <a:r>
              <a:rPr lang="it-IT" altLang="it-IT" sz="1050" b="0" dirty="0" err="1">
                <a:solidFill>
                  <a:srgbClr val="421152"/>
                </a:solidFill>
                <a:latin typeface="Exo 2" pitchFamily="2" charset="0"/>
              </a:rPr>
              <a:t>pre</a:t>
            </a:r>
            <a:r>
              <a:rPr lang="it-IT" altLang="it-IT" sz="1050" b="0" dirty="0">
                <a:solidFill>
                  <a:srgbClr val="421152"/>
                </a:solidFill>
                <a:latin typeface="Exo 2" pitchFamily="2" charset="0"/>
              </a:rPr>
              <a:t> e post liquidazione</a:t>
            </a:r>
          </a:p>
        </p:txBody>
      </p:sp>
      <p:sp>
        <p:nvSpPr>
          <p:cNvPr id="4" name="Rettangolo 3">
            <a:extLst>
              <a:ext uri="{FF2B5EF4-FFF2-40B4-BE49-F238E27FC236}">
                <a16:creationId xmlns:a16="http://schemas.microsoft.com/office/drawing/2014/main" id="{AA8EB258-C75F-4D3E-30D9-7A085E3D108D}"/>
              </a:ext>
            </a:extLst>
          </p:cNvPr>
          <p:cNvSpPr/>
          <p:nvPr/>
        </p:nvSpPr>
        <p:spPr>
          <a:xfrm>
            <a:off x="489391" y="1715958"/>
            <a:ext cx="3902376" cy="941283"/>
          </a:xfrm>
          <a:prstGeom prst="rect">
            <a:avLst/>
          </a:prstGeom>
        </p:spPr>
        <p:txBody>
          <a:bodyPr wrap="square">
            <a:spAutoFit/>
          </a:bodyPr>
          <a:lstStyle/>
          <a:p>
            <a:pPr marL="227012" indent="-214313" defTabSz="914355">
              <a:buFont typeface="Arial" panose="020B0604020202020204" pitchFamily="34" charset="0"/>
              <a:buChar char="•"/>
            </a:pPr>
            <a:r>
              <a:rPr lang="it-IT" sz="1050" dirty="0">
                <a:solidFill>
                  <a:srgbClr val="421152"/>
                </a:solidFill>
                <a:latin typeface="Exo 2" pitchFamily="2" charset="0"/>
              </a:rPr>
              <a:t>Prevenzione e gestione  dei rischi</a:t>
            </a:r>
          </a:p>
          <a:p>
            <a:pPr marL="227012" indent="-214313" defTabSz="914355">
              <a:buFont typeface="Arial" panose="020B0604020202020204" pitchFamily="34" charset="0"/>
              <a:buChar char="•"/>
            </a:pPr>
            <a:r>
              <a:rPr lang="it-IT" sz="1050" dirty="0">
                <a:solidFill>
                  <a:srgbClr val="421152"/>
                </a:solidFill>
                <a:latin typeface="Exo 2" pitchFamily="2" charset="0"/>
              </a:rPr>
              <a:t>Analisi della solvibilità  dei clienti</a:t>
            </a:r>
          </a:p>
          <a:p>
            <a:pPr marL="227012" indent="-214313" defTabSz="914355">
              <a:lnSpc>
                <a:spcPts val="969"/>
              </a:lnSpc>
              <a:spcBef>
                <a:spcPts val="100"/>
              </a:spcBef>
              <a:buFont typeface="Arial" panose="020B0604020202020204" pitchFamily="34" charset="0"/>
              <a:buChar char="•"/>
            </a:pPr>
            <a:r>
              <a:rPr lang="it-IT" sz="1050" dirty="0">
                <a:solidFill>
                  <a:srgbClr val="421152"/>
                </a:solidFill>
                <a:latin typeface="Exo 2" pitchFamily="2" charset="0"/>
              </a:rPr>
              <a:t>Analisi dei settori</a:t>
            </a:r>
          </a:p>
          <a:p>
            <a:pPr marL="227012" indent="-214313" defTabSz="914355">
              <a:lnSpc>
                <a:spcPts val="969"/>
              </a:lnSpc>
              <a:buFont typeface="Arial" panose="020B0604020202020204" pitchFamily="34" charset="0"/>
              <a:buChar char="•"/>
            </a:pPr>
            <a:r>
              <a:rPr lang="it-IT" sz="1050" dirty="0">
                <a:solidFill>
                  <a:srgbClr val="421152"/>
                </a:solidFill>
                <a:latin typeface="Exo 2" pitchFamily="2" charset="0"/>
              </a:rPr>
              <a:t>Merceologici</a:t>
            </a:r>
          </a:p>
          <a:p>
            <a:pPr marL="227012" indent="-214313" defTabSz="914355">
              <a:lnSpc>
                <a:spcPts val="969"/>
              </a:lnSpc>
              <a:buFont typeface="Arial" panose="020B0604020202020204" pitchFamily="34" charset="0"/>
              <a:buChar char="•"/>
            </a:pPr>
            <a:r>
              <a:rPr lang="it-IT" sz="1050" dirty="0">
                <a:solidFill>
                  <a:srgbClr val="421152"/>
                </a:solidFill>
                <a:latin typeface="Exo 2" pitchFamily="2" charset="0"/>
              </a:rPr>
              <a:t>Analisi della situazione  economica/politica del  paese</a:t>
            </a:r>
          </a:p>
          <a:p>
            <a:pPr marL="227012" indent="-214313" defTabSz="914355">
              <a:lnSpc>
                <a:spcPts val="969"/>
              </a:lnSpc>
              <a:buFont typeface="Arial" panose="020B0604020202020204" pitchFamily="34" charset="0"/>
              <a:buChar char="•"/>
            </a:pPr>
            <a:r>
              <a:rPr lang="it-IT" sz="1050" dirty="0">
                <a:solidFill>
                  <a:srgbClr val="421152"/>
                </a:solidFill>
                <a:latin typeface="Exo 2" pitchFamily="2" charset="0"/>
              </a:rPr>
              <a:t>Monitoraggio proattivo  del portafoglio clienti</a:t>
            </a:r>
          </a:p>
        </p:txBody>
      </p:sp>
    </p:spTree>
    <p:extLst>
      <p:ext uri="{BB962C8B-B14F-4D97-AF65-F5344CB8AC3E}">
        <p14:creationId xmlns:p14="http://schemas.microsoft.com/office/powerpoint/2010/main" val="205524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P spid="11" grpId="0" animBg="1"/>
      <p:bldP spid="13" grpId="0" animBg="1"/>
      <p:bldP spid="21" grpId="0" animBg="1"/>
      <p:bldP spid="22"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
            <a:extLst>
              <a:ext uri="{FF2B5EF4-FFF2-40B4-BE49-F238E27FC236}">
                <a16:creationId xmlns:a16="http://schemas.microsoft.com/office/drawing/2014/main" id="{BEBF0C9F-8B7A-417A-A1F6-E4F2E779E471}"/>
              </a:ext>
            </a:extLst>
          </p:cNvPr>
          <p:cNvSpPr>
            <a:spLocks noGrp="1"/>
          </p:cNvSpPr>
          <p:nvPr>
            <p:ph type="body" sz="quarter" idx="10"/>
          </p:nvPr>
        </p:nvSpPr>
        <p:spPr>
          <a:xfrm>
            <a:off x="1006079" y="315516"/>
            <a:ext cx="5122069" cy="566738"/>
          </a:xfrm>
        </p:spPr>
        <p:txBody>
          <a:bodyPr/>
          <a:lstStyle/>
          <a:p>
            <a:pPr algn="ctr"/>
            <a:r>
              <a:rPr lang="it-IT" dirty="0"/>
              <a:t>I PRODOTTI CREDITO DEL MONDO SACE BT</a:t>
            </a:r>
          </a:p>
        </p:txBody>
      </p:sp>
      <p:sp>
        <p:nvSpPr>
          <p:cNvPr id="13" name="Segnaposto testo 14">
            <a:extLst>
              <a:ext uri="{FF2B5EF4-FFF2-40B4-BE49-F238E27FC236}">
                <a16:creationId xmlns:a16="http://schemas.microsoft.com/office/drawing/2014/main" id="{20626D63-44F2-4BB2-989E-3124C17D7BC0}"/>
              </a:ext>
            </a:extLst>
          </p:cNvPr>
          <p:cNvSpPr txBox="1">
            <a:spLocks/>
          </p:cNvSpPr>
          <p:nvPr/>
        </p:nvSpPr>
        <p:spPr>
          <a:xfrm>
            <a:off x="1404584" y="930122"/>
            <a:ext cx="1983716" cy="566716"/>
          </a:xfrm>
          <a:prstGeom prst="flowChartManualInput">
            <a:avLst/>
          </a:prstGeom>
          <a:solidFill>
            <a:srgbClr val="58C1C3"/>
          </a:solidFill>
          <a:ln w="38100" cap="flat" cmpd="sng" algn="ctr">
            <a:solidFill>
              <a:srgbClr val="4B315E"/>
            </a:solidFill>
            <a:prstDash val="solid"/>
            <a:miter lim="800000"/>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buNone/>
            </a:pPr>
            <a:r>
              <a:rPr lang="it-IT" sz="1200" dirty="0">
                <a:solidFill>
                  <a:srgbClr val="4B315E"/>
                </a:solidFill>
                <a:latin typeface="Exo 2 SemiBold" pitchFamily="2" charset="0"/>
              </a:rPr>
              <a:t>COPERTURE GLOBALI</a:t>
            </a:r>
          </a:p>
        </p:txBody>
      </p:sp>
      <p:sp>
        <p:nvSpPr>
          <p:cNvPr id="14" name="Segnaposto testo 4">
            <a:extLst>
              <a:ext uri="{FF2B5EF4-FFF2-40B4-BE49-F238E27FC236}">
                <a16:creationId xmlns:a16="http://schemas.microsoft.com/office/drawing/2014/main" id="{4573314E-52BF-40A2-8EE2-BFF0384C345D}"/>
              </a:ext>
            </a:extLst>
          </p:cNvPr>
          <p:cNvSpPr txBox="1">
            <a:spLocks/>
          </p:cNvSpPr>
          <p:nvPr/>
        </p:nvSpPr>
        <p:spPr>
          <a:xfrm>
            <a:off x="682329" y="1691622"/>
            <a:ext cx="2988468" cy="3792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25B4B1"/>
                </a:solidFill>
                <a:latin typeface="Exo 2 Extra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BT 360°</a:t>
            </a:r>
          </a:p>
        </p:txBody>
      </p:sp>
      <p:sp>
        <p:nvSpPr>
          <p:cNvPr id="15" name="Segnaposto testo 5">
            <a:extLst>
              <a:ext uri="{FF2B5EF4-FFF2-40B4-BE49-F238E27FC236}">
                <a16:creationId xmlns:a16="http://schemas.microsoft.com/office/drawing/2014/main" id="{C6B34EF6-BE45-48BE-A048-D98EBAA4444F}"/>
              </a:ext>
            </a:extLst>
          </p:cNvPr>
          <p:cNvSpPr txBox="1">
            <a:spLocks/>
          </p:cNvSpPr>
          <p:nvPr/>
        </p:nvSpPr>
        <p:spPr>
          <a:xfrm>
            <a:off x="682328" y="2074355"/>
            <a:ext cx="2988469" cy="2397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25B4B1"/>
                </a:solidFill>
                <a:latin typeface="Exo 2 Semi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457178">
              <a:defRPr/>
            </a:pPr>
            <a:r>
              <a:rPr lang="it-IT" sz="1050" b="0" dirty="0">
                <a:latin typeface="Exo 2" pitchFamily="2" charset="0"/>
                <a:cs typeface="Calibri Light" panose="020F0302020204030204" pitchFamily="34" charset="0"/>
              </a:rPr>
              <a:t>Assicurazione dell’intero fatturato o sui segmenti omogenei verso clienti italiani ed esteri, personalizzabile in base alle specifiche esigenze dell’impresa assicurata</a:t>
            </a:r>
          </a:p>
          <a:p>
            <a:pPr algn="just"/>
            <a:endParaRPr lang="it-IT" sz="1050" dirty="0"/>
          </a:p>
        </p:txBody>
      </p:sp>
      <p:sp>
        <p:nvSpPr>
          <p:cNvPr id="16" name="Segnaposto testo 4">
            <a:extLst>
              <a:ext uri="{FF2B5EF4-FFF2-40B4-BE49-F238E27FC236}">
                <a16:creationId xmlns:a16="http://schemas.microsoft.com/office/drawing/2014/main" id="{014CB25E-63C5-4FCA-98D3-D46F91496D03}"/>
              </a:ext>
            </a:extLst>
          </p:cNvPr>
          <p:cNvSpPr txBox="1">
            <a:spLocks/>
          </p:cNvSpPr>
          <p:nvPr/>
        </p:nvSpPr>
        <p:spPr>
          <a:xfrm>
            <a:off x="682329" y="3038601"/>
            <a:ext cx="2988468" cy="3792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25B4B1"/>
                </a:solidFill>
                <a:latin typeface="Exo 2 Extra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BT FACILE PMI</a:t>
            </a:r>
          </a:p>
        </p:txBody>
      </p:sp>
      <p:sp>
        <p:nvSpPr>
          <p:cNvPr id="17" name="Segnaposto testo 5">
            <a:extLst>
              <a:ext uri="{FF2B5EF4-FFF2-40B4-BE49-F238E27FC236}">
                <a16:creationId xmlns:a16="http://schemas.microsoft.com/office/drawing/2014/main" id="{DFB6AB11-F0BF-4F7A-869A-EF227FF46E81}"/>
              </a:ext>
            </a:extLst>
          </p:cNvPr>
          <p:cNvSpPr txBox="1">
            <a:spLocks/>
          </p:cNvSpPr>
          <p:nvPr/>
        </p:nvSpPr>
        <p:spPr>
          <a:xfrm>
            <a:off x="682327" y="3417833"/>
            <a:ext cx="2988469" cy="2397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25B4B1"/>
                </a:solidFill>
                <a:latin typeface="Exo 2 Semi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457178">
              <a:defRPr/>
            </a:pPr>
            <a:r>
              <a:rPr lang="it-IT" sz="1050" b="0" dirty="0">
                <a:latin typeface="Exo 2" pitchFamily="2" charset="0"/>
                <a:cs typeface="Calibri Light" panose="020F0302020204030204" pitchFamily="34" charset="0"/>
              </a:rPr>
              <a:t>Assicurazione dell’intero fatturato verso clienti italiani ed esteri, con condizioni base e una gestione semplificata, dedicato al mondo PMI con fatturato assicurabile fino a 5mln€.</a:t>
            </a:r>
          </a:p>
          <a:p>
            <a:pPr algn="just"/>
            <a:endParaRPr lang="it-IT" sz="1050" dirty="0"/>
          </a:p>
        </p:txBody>
      </p:sp>
      <p:cxnSp>
        <p:nvCxnSpPr>
          <p:cNvPr id="21" name="Connettore diritto 20">
            <a:extLst>
              <a:ext uri="{FF2B5EF4-FFF2-40B4-BE49-F238E27FC236}">
                <a16:creationId xmlns:a16="http://schemas.microsoft.com/office/drawing/2014/main" id="{EEB898AB-E0F6-4D79-B694-34DA164B1303}"/>
              </a:ext>
            </a:extLst>
          </p:cNvPr>
          <p:cNvCxnSpPr>
            <a:cxnSpLocks/>
          </p:cNvCxnSpPr>
          <p:nvPr/>
        </p:nvCxnSpPr>
        <p:spPr>
          <a:xfrm>
            <a:off x="4332427" y="1145116"/>
            <a:ext cx="0" cy="3531767"/>
          </a:xfrm>
          <a:prstGeom prst="line">
            <a:avLst/>
          </a:prstGeom>
          <a:ln w="28575">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6" name="Segnaposto testo 4">
            <a:extLst>
              <a:ext uri="{FF2B5EF4-FFF2-40B4-BE49-F238E27FC236}">
                <a16:creationId xmlns:a16="http://schemas.microsoft.com/office/drawing/2014/main" id="{5FF5C85B-D53E-4E73-A9A8-1854197E523E}"/>
              </a:ext>
            </a:extLst>
          </p:cNvPr>
          <p:cNvSpPr txBox="1">
            <a:spLocks/>
          </p:cNvSpPr>
          <p:nvPr/>
        </p:nvSpPr>
        <p:spPr>
          <a:xfrm>
            <a:off x="4925590" y="1687491"/>
            <a:ext cx="2988468" cy="3792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25B4B1"/>
                </a:solidFill>
                <a:latin typeface="Exo 2 Extra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BT SVILUPPO EXPORT</a:t>
            </a:r>
          </a:p>
        </p:txBody>
      </p:sp>
      <p:sp>
        <p:nvSpPr>
          <p:cNvPr id="27" name="Segnaposto testo 5">
            <a:extLst>
              <a:ext uri="{FF2B5EF4-FFF2-40B4-BE49-F238E27FC236}">
                <a16:creationId xmlns:a16="http://schemas.microsoft.com/office/drawing/2014/main" id="{ED911AB0-6261-458B-9E6B-8F591D484EA7}"/>
              </a:ext>
            </a:extLst>
          </p:cNvPr>
          <p:cNvSpPr txBox="1">
            <a:spLocks/>
          </p:cNvSpPr>
          <p:nvPr/>
        </p:nvSpPr>
        <p:spPr>
          <a:xfrm>
            <a:off x="4925590" y="2093365"/>
            <a:ext cx="2988469" cy="2397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25B4B1"/>
                </a:solidFill>
                <a:latin typeface="Exo 2 Semi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050" b="0" dirty="0">
                <a:latin typeface="Exo 2" pitchFamily="2" charset="0"/>
                <a:cs typeface="Calibri Light" panose="020F0302020204030204" pitchFamily="34" charset="0"/>
              </a:rPr>
              <a:t>Copertura verso singoli clienti esteri, dedicata all’impresa che esporta beni di consumo o fornisce servizi all’estero</a:t>
            </a:r>
          </a:p>
          <a:p>
            <a:pPr algn="just"/>
            <a:endParaRPr lang="it-IT" sz="1050" dirty="0"/>
          </a:p>
        </p:txBody>
      </p:sp>
      <p:sp>
        <p:nvSpPr>
          <p:cNvPr id="28" name="Segnaposto testo 6">
            <a:extLst>
              <a:ext uri="{FF2B5EF4-FFF2-40B4-BE49-F238E27FC236}">
                <a16:creationId xmlns:a16="http://schemas.microsoft.com/office/drawing/2014/main" id="{80339426-0775-4E43-9968-95D555F61BE4}"/>
              </a:ext>
            </a:extLst>
          </p:cNvPr>
          <p:cNvSpPr txBox="1">
            <a:spLocks/>
          </p:cNvSpPr>
          <p:nvPr/>
        </p:nvSpPr>
        <p:spPr>
          <a:xfrm>
            <a:off x="4925589" y="2659369"/>
            <a:ext cx="2178475" cy="3792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25B4B1"/>
                </a:solidFill>
                <a:latin typeface="Exo 2 Extra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BT EXPORT 24</a:t>
            </a:r>
          </a:p>
        </p:txBody>
      </p:sp>
      <p:sp>
        <p:nvSpPr>
          <p:cNvPr id="29" name="Segnaposto testo 7">
            <a:extLst>
              <a:ext uri="{FF2B5EF4-FFF2-40B4-BE49-F238E27FC236}">
                <a16:creationId xmlns:a16="http://schemas.microsoft.com/office/drawing/2014/main" id="{695EE753-BC9A-451B-BACD-5E60D1A6437B}"/>
              </a:ext>
            </a:extLst>
          </p:cNvPr>
          <p:cNvSpPr txBox="1">
            <a:spLocks/>
          </p:cNvSpPr>
          <p:nvPr/>
        </p:nvSpPr>
        <p:spPr>
          <a:xfrm>
            <a:off x="4925589" y="3065243"/>
            <a:ext cx="2988469" cy="2397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25B4B1"/>
                </a:solidFill>
                <a:latin typeface="Exo 2 Semi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050" b="0" dirty="0">
                <a:latin typeface="Exo 2" pitchFamily="2" charset="0"/>
                <a:cs typeface="Calibri Light" panose="020F0302020204030204" pitchFamily="34" charset="0"/>
              </a:rPr>
              <a:t>Copertura di singole commesse estere, dedicato alle aziende che lavorano su commessa (vendita di beni intermedi come macchinari, impianti) con dilazioni di pagamento fino a 24 mesi</a:t>
            </a:r>
            <a:endParaRPr lang="it-IT" sz="1050" b="0" dirty="0">
              <a:latin typeface="Exo 2" pitchFamily="2" charset="0"/>
            </a:endParaRPr>
          </a:p>
          <a:p>
            <a:pPr algn="just"/>
            <a:endParaRPr lang="it-IT" sz="1050" dirty="0"/>
          </a:p>
        </p:txBody>
      </p:sp>
      <p:sp>
        <p:nvSpPr>
          <p:cNvPr id="30" name="Segnaposto testo 6">
            <a:extLst>
              <a:ext uri="{FF2B5EF4-FFF2-40B4-BE49-F238E27FC236}">
                <a16:creationId xmlns:a16="http://schemas.microsoft.com/office/drawing/2014/main" id="{3F4C80A4-6031-4489-BC79-3D42CA12AF14}"/>
              </a:ext>
            </a:extLst>
          </p:cNvPr>
          <p:cNvSpPr txBox="1">
            <a:spLocks/>
          </p:cNvSpPr>
          <p:nvPr/>
        </p:nvSpPr>
        <p:spPr>
          <a:xfrm>
            <a:off x="4925589" y="3918803"/>
            <a:ext cx="2178475" cy="3792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25B4B1"/>
                </a:solidFill>
                <a:latin typeface="Exo 2 Extra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BT TOP UP</a:t>
            </a:r>
          </a:p>
        </p:txBody>
      </p:sp>
      <p:sp>
        <p:nvSpPr>
          <p:cNvPr id="31" name="Segnaposto testo 7">
            <a:extLst>
              <a:ext uri="{FF2B5EF4-FFF2-40B4-BE49-F238E27FC236}">
                <a16:creationId xmlns:a16="http://schemas.microsoft.com/office/drawing/2014/main" id="{544864A5-F279-43CC-B8A2-51F091B2D1FB}"/>
              </a:ext>
            </a:extLst>
          </p:cNvPr>
          <p:cNvSpPr txBox="1">
            <a:spLocks/>
          </p:cNvSpPr>
          <p:nvPr/>
        </p:nvSpPr>
        <p:spPr>
          <a:xfrm>
            <a:off x="4925589" y="4180187"/>
            <a:ext cx="2178473" cy="2356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25B4B1"/>
                </a:solidFill>
                <a:latin typeface="Exo 2 Semi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t-IT" sz="1050" b="0" dirty="0">
                <a:latin typeface="Exo 2" pitchFamily="2" charset="0"/>
                <a:cs typeface="Calibri Light" panose="020F0302020204030204" pitchFamily="34" charset="0"/>
              </a:rPr>
              <a:t>Copertura di II livello su singolo debitore o sull’intero portafoglio</a:t>
            </a:r>
          </a:p>
          <a:p>
            <a:pPr algn="just"/>
            <a:endParaRPr lang="it-IT" sz="1050" dirty="0"/>
          </a:p>
        </p:txBody>
      </p:sp>
      <p:sp>
        <p:nvSpPr>
          <p:cNvPr id="32" name="Segnaposto testo 14">
            <a:extLst>
              <a:ext uri="{FF2B5EF4-FFF2-40B4-BE49-F238E27FC236}">
                <a16:creationId xmlns:a16="http://schemas.microsoft.com/office/drawing/2014/main" id="{8EC68E85-BA0A-427E-8AA8-66FCB19F64D1}"/>
              </a:ext>
            </a:extLst>
          </p:cNvPr>
          <p:cNvSpPr txBox="1">
            <a:spLocks/>
          </p:cNvSpPr>
          <p:nvPr/>
        </p:nvSpPr>
        <p:spPr>
          <a:xfrm>
            <a:off x="5427967" y="921690"/>
            <a:ext cx="1983716" cy="566716"/>
          </a:xfrm>
          <a:prstGeom prst="flowChartManualInput">
            <a:avLst/>
          </a:prstGeom>
          <a:solidFill>
            <a:srgbClr val="58C1C3"/>
          </a:solidFill>
          <a:ln w="38100" cap="flat" cmpd="sng" algn="ctr">
            <a:solidFill>
              <a:srgbClr val="4B315E"/>
            </a:solidFill>
            <a:prstDash val="solid"/>
            <a:miter lim="800000"/>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buNone/>
            </a:pPr>
            <a:r>
              <a:rPr lang="it-IT" sz="1200" dirty="0">
                <a:solidFill>
                  <a:srgbClr val="4B315E"/>
                </a:solidFill>
                <a:latin typeface="Exo 2 SemiBold" pitchFamily="2" charset="0"/>
              </a:rPr>
              <a:t>COPERTURE SELETTIVE</a:t>
            </a:r>
          </a:p>
        </p:txBody>
      </p:sp>
    </p:spTree>
    <p:extLst>
      <p:ext uri="{BB962C8B-B14F-4D97-AF65-F5344CB8AC3E}">
        <p14:creationId xmlns:p14="http://schemas.microsoft.com/office/powerpoint/2010/main" val="4121039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1+#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26" grpId="0"/>
      <p:bldP spid="27" grpId="0"/>
      <p:bldP spid="28" grpId="0"/>
      <p:bldP spid="29" grpId="0"/>
      <p:bldP spid="30" grpId="0"/>
      <p:bldP spid="31"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CD95-DCE3-B2EF-2F40-FD78B97BD09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A8AED57-2C9E-CCE0-C31B-76221FC172B3}"/>
              </a:ext>
            </a:extLst>
          </p:cNvPr>
          <p:cNvSpPr>
            <a:spLocks noGrp="1"/>
          </p:cNvSpPr>
          <p:nvPr>
            <p:ph type="sldNum" sz="quarter" idx="7"/>
          </p:nvPr>
        </p:nvSpPr>
        <p:spPr/>
        <p:txBody>
          <a:bodyPr/>
          <a:lstStyle/>
          <a:p>
            <a:fld id="{B6F15528-21DE-4FAA-801E-634DDDAF4B2B}" type="slidenum">
              <a:rPr lang="it-IT" smtClean="0"/>
              <a:pPr/>
              <a:t>9</a:t>
            </a:fld>
            <a:endParaRPr lang="it-IT" dirty="0"/>
          </a:p>
        </p:txBody>
      </p:sp>
      <p:sp>
        <p:nvSpPr>
          <p:cNvPr id="7" name="Segnaposto testo 6">
            <a:extLst>
              <a:ext uri="{FF2B5EF4-FFF2-40B4-BE49-F238E27FC236}">
                <a16:creationId xmlns:a16="http://schemas.microsoft.com/office/drawing/2014/main" id="{CC8B5D7E-4DD2-351A-5DF2-8CFF5B55B3C2}"/>
              </a:ext>
            </a:extLst>
          </p:cNvPr>
          <p:cNvSpPr>
            <a:spLocks noGrp="1"/>
          </p:cNvSpPr>
          <p:nvPr>
            <p:ph type="body" sz="quarter" idx="10"/>
          </p:nvPr>
        </p:nvSpPr>
        <p:spPr>
          <a:xfrm>
            <a:off x="2401567" y="340783"/>
            <a:ext cx="5344649" cy="676999"/>
          </a:xfrm>
        </p:spPr>
        <p:txBody>
          <a:bodyPr>
            <a:normAutofit fontScale="92500" lnSpcReduction="20000"/>
          </a:bodyPr>
          <a:lstStyle/>
          <a:p>
            <a:r>
              <a:rPr lang="it-IT" dirty="0"/>
              <a:t>PRODOTTI </a:t>
            </a:r>
            <a:r>
              <a:rPr lang="it-IT" dirty="0" err="1"/>
              <a:t>Property</a:t>
            </a:r>
            <a:r>
              <a:rPr lang="it-IT" dirty="0"/>
              <a:t> e Construction</a:t>
            </a:r>
          </a:p>
        </p:txBody>
      </p:sp>
      <p:sp>
        <p:nvSpPr>
          <p:cNvPr id="4" name="Segnaposto testo 3">
            <a:extLst>
              <a:ext uri="{FF2B5EF4-FFF2-40B4-BE49-F238E27FC236}">
                <a16:creationId xmlns:a16="http://schemas.microsoft.com/office/drawing/2014/main" id="{1124EAE7-0FBA-E250-CBB7-4C41BB8A5BB8}"/>
              </a:ext>
            </a:extLst>
          </p:cNvPr>
          <p:cNvSpPr>
            <a:spLocks noGrp="1"/>
          </p:cNvSpPr>
          <p:nvPr>
            <p:ph type="body" sz="quarter" idx="12"/>
          </p:nvPr>
        </p:nvSpPr>
        <p:spPr>
          <a:xfrm>
            <a:off x="2580150" y="1428750"/>
            <a:ext cx="2884800" cy="242457"/>
          </a:xfrm>
        </p:spPr>
        <p:txBody>
          <a:bodyPr/>
          <a:lstStyle/>
          <a:p>
            <a:pPr marL="0" indent="0">
              <a:buNone/>
            </a:pPr>
            <a:r>
              <a:rPr lang="it-IT" dirty="0"/>
              <a:t>Tipologie </a:t>
            </a:r>
            <a:r>
              <a:rPr lang="it-IT" dirty="0" err="1"/>
              <a:t>Property</a:t>
            </a:r>
            <a:endParaRPr lang="it-IT" dirty="0"/>
          </a:p>
        </p:txBody>
      </p:sp>
      <p:sp>
        <p:nvSpPr>
          <p:cNvPr id="9" name="Segnaposto testo 8">
            <a:extLst>
              <a:ext uri="{FF2B5EF4-FFF2-40B4-BE49-F238E27FC236}">
                <a16:creationId xmlns:a16="http://schemas.microsoft.com/office/drawing/2014/main" id="{BCCD7623-F1E8-2412-B0D7-760057DB0216}"/>
              </a:ext>
            </a:extLst>
          </p:cNvPr>
          <p:cNvSpPr>
            <a:spLocks noGrp="1"/>
          </p:cNvSpPr>
          <p:nvPr>
            <p:ph type="body" sz="quarter" idx="16"/>
          </p:nvPr>
        </p:nvSpPr>
        <p:spPr/>
        <p:txBody>
          <a:bodyPr/>
          <a:lstStyle/>
          <a:p>
            <a:pPr marL="0" indent="0">
              <a:buNone/>
            </a:pPr>
            <a:endParaRPr lang="it-IT" dirty="0"/>
          </a:p>
          <a:p>
            <a:endParaRPr lang="it-IT" dirty="0"/>
          </a:p>
        </p:txBody>
      </p:sp>
      <p:graphicFrame>
        <p:nvGraphicFramePr>
          <p:cNvPr id="16" name="Segnaposto contenuto 6">
            <a:extLst>
              <a:ext uri="{FF2B5EF4-FFF2-40B4-BE49-F238E27FC236}">
                <a16:creationId xmlns:a16="http://schemas.microsoft.com/office/drawing/2014/main" id="{ACDFE23F-70F9-9BC6-7CEF-99CF2F8121BC}"/>
              </a:ext>
            </a:extLst>
          </p:cNvPr>
          <p:cNvGraphicFramePr>
            <a:graphicFrameLocks/>
          </p:cNvGraphicFramePr>
          <p:nvPr/>
        </p:nvGraphicFramePr>
        <p:xfrm>
          <a:off x="-97856" y="1733550"/>
          <a:ext cx="5050856" cy="3353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ma 16">
            <a:extLst>
              <a:ext uri="{FF2B5EF4-FFF2-40B4-BE49-F238E27FC236}">
                <a16:creationId xmlns:a16="http://schemas.microsoft.com/office/drawing/2014/main" id="{ABB0F480-707F-D5DF-28EF-8AE4D0A03C1F}"/>
              </a:ext>
            </a:extLst>
          </p:cNvPr>
          <p:cNvGraphicFramePr/>
          <p:nvPr/>
        </p:nvGraphicFramePr>
        <p:xfrm>
          <a:off x="3962400" y="1744179"/>
          <a:ext cx="5215746" cy="33421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7930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heme/theme1.xml><?xml version="1.0" encoding="utf-8"?>
<a:theme xmlns:a="http://schemas.openxmlformats.org/drawingml/2006/main" name="Tema di Office">
  <a:themeElements>
    <a:clrScheme name="Personalizzato 1">
      <a:dk1>
        <a:srgbClr val="421152"/>
      </a:dk1>
      <a:lt1>
        <a:srgbClr val="FFFFFF"/>
      </a:lt1>
      <a:dk2>
        <a:srgbClr val="421152"/>
      </a:dk2>
      <a:lt2>
        <a:srgbClr val="FEFFFE"/>
      </a:lt2>
      <a:accent1>
        <a:srgbClr val="421152"/>
      </a:accent1>
      <a:accent2>
        <a:srgbClr val="25B4B1"/>
      </a:accent2>
      <a:accent3>
        <a:srgbClr val="D2A9E4"/>
      </a:accent3>
      <a:accent4>
        <a:srgbClr val="ADDBE2"/>
      </a:accent4>
      <a:accent5>
        <a:srgbClr val="D5D5D5"/>
      </a:accent5>
      <a:accent6>
        <a:srgbClr val="764D88"/>
      </a:accent6>
      <a:hlink>
        <a:srgbClr val="25B4B1"/>
      </a:hlink>
      <a:folHlink>
        <a:srgbClr val="ADDB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50c7ad4-6522-4fb7-ab14-7992d271c0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0F35E1466AE0A42996E49F67F06E905" ma:contentTypeVersion="14" ma:contentTypeDescription="Creare un nuovo documento." ma:contentTypeScope="" ma:versionID="7259232116583e1f9177c762d5f0d04c">
  <xsd:schema xmlns:xsd="http://www.w3.org/2001/XMLSchema" xmlns:xs="http://www.w3.org/2001/XMLSchema" xmlns:p="http://schemas.microsoft.com/office/2006/metadata/properties" xmlns:ns3="954a9976-71ee-4856-ad51-e84dba50ffce" xmlns:ns4="f50c7ad4-6522-4fb7-ab14-7992d271c012" targetNamespace="http://schemas.microsoft.com/office/2006/metadata/properties" ma:root="true" ma:fieldsID="465dd4db3b5a3c2267e500247d99b16b" ns3:_="" ns4:_="">
    <xsd:import namespace="954a9976-71ee-4856-ad51-e84dba50ffce"/>
    <xsd:import namespace="f50c7ad4-6522-4fb7-ab14-7992d271c01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DateTake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a9976-71ee-4856-ad51-e84dba50ffce"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c7ad4-6522-4fb7-ab14-7992d271c0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31B282-327D-4DE8-8989-40C89D65D56A}">
  <ds:schemaRefs>
    <ds:schemaRef ds:uri="http://schemas.microsoft.com/sharepoint/v3/contenttype/forms"/>
  </ds:schemaRefs>
</ds:datastoreItem>
</file>

<file path=customXml/itemProps2.xml><?xml version="1.0" encoding="utf-8"?>
<ds:datastoreItem xmlns:ds="http://schemas.openxmlformats.org/officeDocument/2006/customXml" ds:itemID="{B77167A5-FA76-4F36-A3A7-3CC189FDF1D5}">
  <ds:schemaRefs>
    <ds:schemaRef ds:uri="http://purl.org/dc/elements/1.1/"/>
    <ds:schemaRef ds:uri="f50c7ad4-6522-4fb7-ab14-7992d271c012"/>
    <ds:schemaRef ds:uri="http://schemas.microsoft.com/office/2006/documentManagement/types"/>
    <ds:schemaRef ds:uri="http://www.w3.org/XML/1998/namespace"/>
    <ds:schemaRef ds:uri="954a9976-71ee-4856-ad51-e84dba50ffce"/>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90A7FC24-165D-44A8-B0EE-46436B5EC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a9976-71ee-4856-ad51-e84dba50ffce"/>
    <ds:schemaRef ds:uri="f50c7ad4-6522-4fb7-ab14-7992d271c0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6743</TotalTime>
  <Words>1509</Words>
  <Application>Microsoft Office PowerPoint</Application>
  <PresentationFormat>Presentazione su schermo (16:9)</PresentationFormat>
  <Paragraphs>188</Paragraphs>
  <Slides>17</Slides>
  <Notes>5</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1</vt:i4>
      </vt:variant>
      <vt:variant>
        <vt:lpstr>Titoli diapositive</vt:lpstr>
      </vt:variant>
      <vt:variant>
        <vt:i4>17</vt:i4>
      </vt:variant>
    </vt:vector>
  </HeadingPairs>
  <TitlesOfParts>
    <vt:vector size="31" baseType="lpstr">
      <vt:lpstr>Arial</vt:lpstr>
      <vt:lpstr>Arial</vt:lpstr>
      <vt:lpstr>Bressay</vt:lpstr>
      <vt:lpstr>Calibri</vt:lpstr>
      <vt:lpstr>Calibri Light</vt:lpstr>
      <vt:lpstr>Exo 2</vt:lpstr>
      <vt:lpstr>Exo 2 ExtraBold</vt:lpstr>
      <vt:lpstr>Exo 2 ExtraLight</vt:lpstr>
      <vt:lpstr>Exo 2 Light</vt:lpstr>
      <vt:lpstr>Exo 2 Medium</vt:lpstr>
      <vt:lpstr>Exo 2 SemiBold</vt:lpstr>
      <vt:lpstr>Wingdings</vt:lpstr>
      <vt:lpstr>Tema di Office</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Conti, Eliana</cp:lastModifiedBy>
  <cp:revision>130</cp:revision>
  <cp:lastPrinted>2024-10-23T06:41:05Z</cp:lastPrinted>
  <dcterms:created xsi:type="dcterms:W3CDTF">2018-05-14T08:37:56Z</dcterms:created>
  <dcterms:modified xsi:type="dcterms:W3CDTF">2024-10-23T07:11:06Z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0x01010040F35E1466AE0A42996E49F67F06E905</vt:lpwstr>
  </property>
  <property fmtid="{D5CDD505-2E9C-101B-9397-08002B2CF9AE}" pid="3" name="MediaServiceImageTags">
    <vt:lpwstr/>
  </property>
  <property fmtid="{D5CDD505-2E9C-101B-9397-08002B2CF9AE}" pid="4" name="MSIP_Label_39fccc8b-5dc6-4205-9acf-e9fafd924336_Enabled">
    <vt:lpwstr>true</vt:lpwstr>
  </property>
  <property fmtid="{D5CDD505-2E9C-101B-9397-08002B2CF9AE}" pid="5" name="MSIP_Label_39fccc8b-5dc6-4205-9acf-e9fafd924336_SetDate">
    <vt:lpwstr>2023-11-14T12:21:05Z</vt:lpwstr>
  </property>
  <property fmtid="{D5CDD505-2E9C-101B-9397-08002B2CF9AE}" pid="6" name="MSIP_Label_39fccc8b-5dc6-4205-9acf-e9fafd924336_Method">
    <vt:lpwstr>Privileged</vt:lpwstr>
  </property>
  <property fmtid="{D5CDD505-2E9C-101B-9397-08002B2CF9AE}" pid="7" name="MSIP_Label_39fccc8b-5dc6-4205-9acf-e9fafd924336_Name">
    <vt:lpwstr>sace_0003</vt:lpwstr>
  </property>
  <property fmtid="{D5CDD505-2E9C-101B-9397-08002B2CF9AE}" pid="8" name="MSIP_Label_39fccc8b-5dc6-4205-9acf-e9fafd924336_SiteId">
    <vt:lpwstr>91443f7c-eefc-48b6-9946-a96937f65fc0</vt:lpwstr>
  </property>
  <property fmtid="{D5CDD505-2E9C-101B-9397-08002B2CF9AE}" pid="9" name="MSIP_Label_39fccc8b-5dc6-4205-9acf-e9fafd924336_ActionId">
    <vt:lpwstr>97fe6224-eb32-4a98-973d-fad5f717e318</vt:lpwstr>
  </property>
  <property fmtid="{D5CDD505-2E9C-101B-9397-08002B2CF9AE}" pid="10" name="MSIP_Label_39fccc8b-5dc6-4205-9acf-e9fafd924336_ContentBits">
    <vt:lpwstr>2</vt:lpwstr>
  </property>
</Properties>
</file>