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2" r:id="rId6"/>
    <p:sldId id="2147468613" r:id="rId7"/>
    <p:sldId id="2147468617" r:id="rId8"/>
    <p:sldId id="2147474120" r:id="rId9"/>
    <p:sldId id="2147468671" r:id="rId10"/>
    <p:sldId id="2147468658" r:id="rId11"/>
    <p:sldId id="2147468673" r:id="rId12"/>
    <p:sldId id="2147468683" r:id="rId13"/>
    <p:sldId id="2147474119" r:id="rId14"/>
    <p:sldId id="484" r:id="rId15"/>
    <p:sldId id="2147468595" r:id="rId16"/>
    <p:sldId id="276" r:id="rId17"/>
    <p:sldId id="2147468622" r:id="rId18"/>
    <p:sldId id="2147468612" r:id="rId19"/>
    <p:sldId id="2147474121" r:id="rId20"/>
    <p:sldId id="2147468589" r:id="rId21"/>
    <p:sldId id="2147468590" r:id="rId22"/>
    <p:sldId id="2147468614" r:id="rId23"/>
    <p:sldId id="2147468615" r:id="rId24"/>
    <p:sldId id="2147474123" r:id="rId25"/>
    <p:sldId id="2147468616" r:id="rId26"/>
    <p:sldId id="279" r:id="rId27"/>
    <p:sldId id="275" r:id="rId28"/>
    <p:sldId id="2147474122" r:id="rId29"/>
    <p:sldId id="2147468619" r:id="rId30"/>
    <p:sldId id="277" r:id="rId31"/>
    <p:sldId id="2147468618" r:id="rId32"/>
    <p:sldId id="2147468620" r:id="rId33"/>
    <p:sldId id="2147468621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elli, Carlotta" initials="BC" lastIdx="34" clrIdx="0">
    <p:extLst>
      <p:ext uri="{19B8F6BF-5375-455C-9EA6-DF929625EA0E}">
        <p15:presenceInfo xmlns:p15="http://schemas.microsoft.com/office/powerpoint/2012/main" userId="Bettelli, Carlotta" providerId="None"/>
      </p:ext>
    </p:extLst>
  </p:cmAuthor>
  <p:cmAuthor id="2" name="Barigelli, Dario" initials="BD" lastIdx="25" clrIdx="1">
    <p:extLst>
      <p:ext uri="{19B8F6BF-5375-455C-9EA6-DF929625EA0E}">
        <p15:presenceInfo xmlns:p15="http://schemas.microsoft.com/office/powerpoint/2012/main" userId="S-1-5-21-389615005-175402566-1846952604-17467" providerId="AD"/>
      </p:ext>
    </p:extLst>
  </p:cmAuthor>
  <p:cmAuthor id="3" name="Saccotelli, Annalisa" initials="SA" lastIdx="28" clrIdx="2">
    <p:extLst>
      <p:ext uri="{19B8F6BF-5375-455C-9EA6-DF929625EA0E}">
        <p15:presenceInfo xmlns:p15="http://schemas.microsoft.com/office/powerpoint/2012/main" userId="S-1-5-21-389615005-175402566-1846952604-9445" providerId="AD"/>
      </p:ext>
    </p:extLst>
  </p:cmAuthor>
  <p:cmAuthor id="4" name="CPL" initials="CPL" lastIdx="1" clrIdx="3">
    <p:extLst>
      <p:ext uri="{19B8F6BF-5375-455C-9EA6-DF929625EA0E}">
        <p15:presenceInfo xmlns:p15="http://schemas.microsoft.com/office/powerpoint/2012/main" userId="CP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D88"/>
    <a:srgbClr val="421152"/>
    <a:srgbClr val="25B4B1"/>
    <a:srgbClr val="D2A9E4"/>
    <a:srgbClr val="FFFFFF"/>
    <a:srgbClr val="ADDBE2"/>
    <a:srgbClr val="FDE585"/>
    <a:srgbClr val="FBD021"/>
    <a:srgbClr val="E88F8C"/>
    <a:srgbClr val="D63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75" autoAdjust="0"/>
  </p:normalViewPr>
  <p:slideViewPr>
    <p:cSldViewPr snapToGrid="0">
      <p:cViewPr varScale="1">
        <p:scale>
          <a:sx n="78" d="100"/>
          <a:sy n="78" d="100"/>
        </p:scale>
        <p:origin x="926" y="77"/>
      </p:cViewPr>
      <p:guideLst>
        <p:guide orient="horz" pos="1979"/>
        <p:guide pos="384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ffici\Ricerca%20Studi%20e%20Ambiente\Supporto%20Top%20Mgmt%20e%20altre%20strutture\Top%20Mgmt%20e%20rete%20istituzionale\Res.%20STU\Alessandro%20Terzulli\2024\20240412%20-%20Banca%20Sistema\Dati\world_interven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ffici\Ricerca%20Studi%20e%20Ambiente\Pubblicazioni,%20eventi%20e%20media\Eventi%20e%20presentazioni\2024\0509%20-%20SMU%20MBA%20visit%20to%20Rome\Dati\Contributi%20al%20Pil_06.05.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ffici\Ricerca%20Studi%20e%20Ambiente\Supporto%20Top%20Mgmt%20e%20altre%20strutture\Top%20Mgmt%20e%20rete%20istituzionale\Res.%20STU\Alessandro%20Terzulli\2024\20240412%20-%20Banca%20Sistema\Dati\world_uncertaint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sace-my.sharepoint.com/personal/m_benedetti_sace_it/Documents/Desktop/0923%20-%20Meeting%20with%20JP%20Morgan/Dati/world_gd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sace-my.sharepoint.com/personal/m_benedetti_sace_it/Documents/Desktop/0923%20-%20Meeting%20with%20JP%20Morgan/Dati/world_tra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ano%20gioia\AppData\Local\Microsoft\Windows\INetCache\Content.Outlook\4CC0TR43\Inflation%20e%20central%20banks%20interest%20ra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ano%20gioia\AppData\Local\Microsoft\Windows\INetCache\Content.Outlook\4CC0TR43\Inflation%20e%20central%20banks%20interest%20r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ffici\Ricerca%20Studi%20e%20Ambiente\Supporto%20Top%20Mgmt%20e%20altre%20strutture\Top%20Mgmt%20e%20rete%20istituzionale\Res.%20STU\Alessandro%20Terzulli\2024\20240412%20-%20Banca%20Sistema\Dati\world_gv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ffici\Ricerca%20Studi%20e%20Ambiente\Supporto%20Top%20Mgmt%20e%20altre%20strutture\Top%20Mgmt%20e%20rete%20istituzionale\Res.%20STU\Alessandro%20Terzulli\2024\20240412%20-%20Banca%20Sistema\Dati\macro%20data_202403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sace-my.sharepoint.com/personal/m_benedetti_sace_it/Documents/Desktop/0923%20-%20Meeting%20with%20JP%20Morgan/Dati/italy_gd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Nuovi interventi restrittivi del commercio globale</a:t>
            </a:r>
          </a:p>
        </c:rich>
      </c:tx>
      <c:layout>
        <c:manualLayout>
          <c:xMode val="edge"/>
          <c:yMode val="edge"/>
          <c:x val="0.14591282051282051"/>
          <c:y val="9.62121212121212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beni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goods!$A$2:$A$16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goods!$C$2:$C$16</c:f>
              <c:numCache>
                <c:formatCode>General</c:formatCode>
                <c:ptCount val="15"/>
                <c:pt idx="0">
                  <c:v>2802</c:v>
                </c:pt>
                <c:pt idx="1">
                  <c:v>2605</c:v>
                </c:pt>
                <c:pt idx="2">
                  <c:v>2701</c:v>
                </c:pt>
                <c:pt idx="3">
                  <c:v>2889</c:v>
                </c:pt>
                <c:pt idx="4">
                  <c:v>2786</c:v>
                </c:pt>
                <c:pt idx="5">
                  <c:v>2767</c:v>
                </c:pt>
                <c:pt idx="6">
                  <c:v>2847</c:v>
                </c:pt>
                <c:pt idx="7">
                  <c:v>2439</c:v>
                </c:pt>
                <c:pt idx="8">
                  <c:v>2403</c:v>
                </c:pt>
                <c:pt idx="9">
                  <c:v>2534</c:v>
                </c:pt>
                <c:pt idx="10">
                  <c:v>2486</c:v>
                </c:pt>
                <c:pt idx="11">
                  <c:v>4081</c:v>
                </c:pt>
                <c:pt idx="12">
                  <c:v>3892</c:v>
                </c:pt>
                <c:pt idx="13">
                  <c:v>3757</c:v>
                </c:pt>
                <c:pt idx="14">
                  <c:v>2722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4-48E0-9DD3-60CEDBF71F8C}"/>
            </c:ext>
          </c:extLst>
        </c:ser>
        <c:ser>
          <c:idx val="1"/>
          <c:order val="1"/>
          <c:tx>
            <c:v>servizi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goods!$A$2:$A$16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services!$C$2:$C$16</c:f>
              <c:numCache>
                <c:formatCode>General</c:formatCode>
                <c:ptCount val="15"/>
                <c:pt idx="0">
                  <c:v>152</c:v>
                </c:pt>
                <c:pt idx="1">
                  <c:v>117</c:v>
                </c:pt>
                <c:pt idx="2">
                  <c:v>139</c:v>
                </c:pt>
                <c:pt idx="3">
                  <c:v>152</c:v>
                </c:pt>
                <c:pt idx="4">
                  <c:v>185</c:v>
                </c:pt>
                <c:pt idx="5">
                  <c:v>181</c:v>
                </c:pt>
                <c:pt idx="6">
                  <c:v>188</c:v>
                </c:pt>
                <c:pt idx="7">
                  <c:v>221</c:v>
                </c:pt>
                <c:pt idx="8">
                  <c:v>297</c:v>
                </c:pt>
                <c:pt idx="9">
                  <c:v>408</c:v>
                </c:pt>
                <c:pt idx="10">
                  <c:v>309</c:v>
                </c:pt>
                <c:pt idx="11">
                  <c:v>932</c:v>
                </c:pt>
                <c:pt idx="12">
                  <c:v>970</c:v>
                </c:pt>
                <c:pt idx="13">
                  <c:v>834</c:v>
                </c:pt>
                <c:pt idx="1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4-48E0-9DD3-60CEDBF71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2693151"/>
        <c:axId val="1192693567"/>
      </c:barChart>
      <c:catAx>
        <c:axId val="119269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2693567"/>
        <c:crosses val="autoZero"/>
        <c:auto val="1"/>
        <c:lblAlgn val="ctr"/>
        <c:lblOffset val="100"/>
        <c:noMultiLvlLbl val="0"/>
      </c:catAx>
      <c:valAx>
        <c:axId val="119269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2693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Contributi</a:t>
            </a:r>
            <a:r>
              <a:rPr lang="en-US" b="1" baseline="0" dirty="0"/>
              <a:t> </a:t>
            </a:r>
            <a:r>
              <a:rPr lang="en-US" b="1" baseline="0" dirty="0" err="1"/>
              <a:t>alla</a:t>
            </a:r>
            <a:r>
              <a:rPr lang="en-US" b="1" baseline="0" dirty="0"/>
              <a:t> crescita del </a:t>
            </a:r>
            <a:r>
              <a:rPr lang="en-US" b="1" dirty="0"/>
              <a:t>PIL </a:t>
            </a:r>
            <a:r>
              <a:rPr lang="en-US" b="1" dirty="0" err="1"/>
              <a:t>reale</a:t>
            </a:r>
            <a:r>
              <a:rPr lang="en-US" b="1" dirty="0"/>
              <a:t> Italia</a:t>
            </a:r>
          </a:p>
          <a:p>
            <a:pPr>
              <a:defRPr/>
            </a:pPr>
            <a:r>
              <a:rPr lang="en-US" sz="1000" b="0" dirty="0"/>
              <a:t>(2010-2023; p.p.)</a:t>
            </a:r>
          </a:p>
        </c:rich>
      </c:tx>
      <c:layout>
        <c:manualLayout>
          <c:xMode val="edge"/>
          <c:yMode val="edge"/>
          <c:x val="0.214190772960362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8799081375982914E-2"/>
          <c:y val="0.10590679474750121"/>
          <c:w val="0.94834814827002345"/>
          <c:h val="0.741018615097268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4C-4DC1-A6A3-45ACE2375974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4C-4DC1-A6A3-45ACE2375974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4C-4DC1-A6A3-45ACE2375974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4C-4DC1-A6A3-45ACE2375974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4C-4DC1-A6A3-45ACE2375974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4C-4DC1-A6A3-45ACE237597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4C-4DC1-A6A3-45ACE237597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4C-4DC1-A6A3-45ACE237597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4C-4DC1-A6A3-45ACE23759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4C-4DC1-A6A3-45ACE237597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4C-4DC1-A6A3-45ACE23759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4C-4DC1-A6A3-45ACE2375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OE_contributi_MAR24!$F$64:$F$70</c:f>
              <c:strCache>
                <c:ptCount val="7"/>
                <c:pt idx="0">
                  <c:v>GDP 2010</c:v>
                </c:pt>
                <c:pt idx="1">
                  <c:v>∆  Private Consumption</c:v>
                </c:pt>
                <c:pt idx="2">
                  <c:v>∆ Government spending</c:v>
                </c:pt>
                <c:pt idx="3">
                  <c:v>∆ Total fixed investments</c:v>
                </c:pt>
                <c:pt idx="4">
                  <c:v>∆ Imports of goods and services</c:v>
                </c:pt>
                <c:pt idx="5">
                  <c:v>∆ Exports of goods and services</c:v>
                </c:pt>
                <c:pt idx="6">
                  <c:v>GDP 2023</c:v>
                </c:pt>
              </c:strCache>
            </c:strRef>
          </c:cat>
          <c:val>
            <c:numRef>
              <c:f>OE_contributi_MAR24!$G$55:$G$61</c:f>
              <c:numCache>
                <c:formatCode>0.0</c:formatCode>
                <c:ptCount val="7"/>
                <c:pt idx="0">
                  <c:v>100</c:v>
                </c:pt>
                <c:pt idx="1">
                  <c:v>99.992894958121354</c:v>
                </c:pt>
                <c:pt idx="2">
                  <c:v>99.501648839470676</c:v>
                </c:pt>
                <c:pt idx="3">
                  <c:v>102.96479892144289</c:v>
                </c:pt>
                <c:pt idx="4">
                  <c:v>95.424118152736071</c:v>
                </c:pt>
                <c:pt idx="5">
                  <c:v>95.424118152736071</c:v>
                </c:pt>
                <c:pt idx="6">
                  <c:v>105.75203051527406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4C-4DC1-A6A3-45ACE2375974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54C-4DC1-A6A3-45ACE23759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54C-4DC1-A6A3-45ACE23759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54C-4DC1-A6A3-45ACE23759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54C-4DC1-A6A3-45ACE23759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54C-4DC1-A6A3-45ACE23759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854C-4DC1-A6A3-45ACE2375974}"/>
                </c:ext>
              </c:extLst>
            </c:dLbl>
            <c:dLbl>
              <c:idx val="1"/>
              <c:layout>
                <c:manualLayout>
                  <c:x val="5.8412734432726075E-4"/>
                  <c:y val="-3.67062565853528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rgbClr val="764D88"/>
                        </a:solidFill>
                        <a:latin typeface="Exo 2" pitchFamily="2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0" dirty="0">
                        <a:solidFill>
                          <a:srgbClr val="764D88"/>
                        </a:solidFill>
                        <a:latin typeface="Exo 2" pitchFamily="2" charset="0"/>
                      </a:rPr>
                      <a:t>0.0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764D88"/>
                      </a:solidFill>
                      <a:latin typeface="Exo 2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95500699100704E-2"/>
                      <c:h val="7.6888367169688415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10-854C-4DC1-A6A3-45ACE2375974}"/>
                </c:ext>
              </c:extLst>
            </c:dLbl>
            <c:dLbl>
              <c:idx val="2"/>
              <c:layout>
                <c:manualLayout>
                  <c:x val="1.7572941544370341E-3"/>
                  <c:y val="-4.292983181509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/>
                        </a:solidFill>
                      </a:rPr>
                      <a:t>-0.5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2-854C-4DC1-A6A3-45ACE2375974}"/>
                </c:ext>
              </c:extLst>
            </c:dLbl>
            <c:dLbl>
              <c:idx val="3"/>
              <c:layout>
                <c:manualLayout>
                  <c:x val="6.2854806137291167E-6"/>
                  <c:y val="1.011655538420870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+2.8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4-854C-4DC1-A6A3-45ACE23759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rgbClr val="764D88"/>
                        </a:solidFill>
                      </a:rPr>
                      <a:t>-7.5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6-854C-4DC1-A6A3-45ACE23759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rgbClr val="764D88"/>
                        </a:solidFill>
                      </a:rPr>
                      <a:t>+10.3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8-854C-4DC1-A6A3-45ACE237597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854C-4DC1-A6A3-45ACE2375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764D88"/>
                    </a:solidFill>
                    <a:latin typeface="Exo 2" pitchFamily="2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OE_contributi_MAR24!$F$64:$F$70</c:f>
              <c:strCache>
                <c:ptCount val="7"/>
                <c:pt idx="0">
                  <c:v>GDP 2010</c:v>
                </c:pt>
                <c:pt idx="1">
                  <c:v>∆  Private Consumption</c:v>
                </c:pt>
                <c:pt idx="2">
                  <c:v>∆ Government spending</c:v>
                </c:pt>
                <c:pt idx="3">
                  <c:v>∆ Total fixed investments</c:v>
                </c:pt>
                <c:pt idx="4">
                  <c:v>∆ Imports of goods and services</c:v>
                </c:pt>
                <c:pt idx="5">
                  <c:v>∆ Exports of goods and services</c:v>
                </c:pt>
                <c:pt idx="6">
                  <c:v>GDP 2023</c:v>
                </c:pt>
              </c:strCache>
            </c:strRef>
          </c:cat>
          <c:val>
            <c:numRef>
              <c:f>OE_contributi_MAR24!$H$55:$H$61</c:f>
              <c:numCache>
                <c:formatCode>0.0</c:formatCode>
                <c:ptCount val="7"/>
                <c:pt idx="1">
                  <c:v>7.1050418786490896E-3</c:v>
                </c:pt>
                <c:pt idx="2">
                  <c:v>0.49124611865067863</c:v>
                </c:pt>
                <c:pt idx="3">
                  <c:v>3.463150081972219</c:v>
                </c:pt>
                <c:pt idx="4">
                  <c:v>7.5406807687068147</c:v>
                </c:pt>
                <c:pt idx="5">
                  <c:v>10.327912362537992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OE_contributi_MAR24!$I$46:$I$51</c15:f>
                <c15:dlblRangeCache>
                  <c:ptCount val="6"/>
                </c15:dlblRangeCache>
              </c15:datalabelsRange>
            </c:ext>
            <c:ext xmlns:c16="http://schemas.microsoft.com/office/drawing/2014/chart" uri="{C3380CC4-5D6E-409C-BE32-E72D297353CC}">
              <c16:uniqueId val="{0000001B-854C-4DC1-A6A3-45ACE2375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84550720"/>
        <c:axId val="1484563200"/>
      </c:barChart>
      <c:catAx>
        <c:axId val="1484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64D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84563200"/>
        <c:crosses val="autoZero"/>
        <c:auto val="1"/>
        <c:lblAlgn val="ctr"/>
        <c:lblOffset val="100"/>
        <c:noMultiLvlLbl val="0"/>
      </c:catAx>
      <c:valAx>
        <c:axId val="14845632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845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Indicatori di incertezza globali</a:t>
            </a:r>
          </a:p>
          <a:p>
            <a:pPr>
              <a:defRPr/>
            </a:pPr>
            <a:r>
              <a:rPr lang="it-IT" b="0" dirty="0"/>
              <a:t>(dati mensili)</a:t>
            </a:r>
          </a:p>
        </c:rich>
      </c:tx>
      <c:layout>
        <c:manualLayout>
          <c:xMode val="edge"/>
          <c:yMode val="edge"/>
          <c:x val="0.23728782051282052"/>
          <c:y val="1.72045454545454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global economic policy uncertainty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epu!$A$115:$A$212</c:f>
              <c:numCache>
                <c:formatCode>m/d/yyyy</c:formatCode>
                <c:ptCount val="98"/>
                <c:pt idx="0">
                  <c:v>42384</c:v>
                </c:pt>
                <c:pt idx="1">
                  <c:v>42415</c:v>
                </c:pt>
                <c:pt idx="2">
                  <c:v>42444</c:v>
                </c:pt>
                <c:pt idx="3">
                  <c:v>42475</c:v>
                </c:pt>
                <c:pt idx="4">
                  <c:v>42505</c:v>
                </c:pt>
                <c:pt idx="5">
                  <c:v>42536</c:v>
                </c:pt>
                <c:pt idx="6">
                  <c:v>42566</c:v>
                </c:pt>
                <c:pt idx="7">
                  <c:v>42597</c:v>
                </c:pt>
                <c:pt idx="8">
                  <c:v>42628</c:v>
                </c:pt>
                <c:pt idx="9">
                  <c:v>42658</c:v>
                </c:pt>
                <c:pt idx="10">
                  <c:v>42689</c:v>
                </c:pt>
                <c:pt idx="11">
                  <c:v>42719</c:v>
                </c:pt>
                <c:pt idx="12">
                  <c:v>42750</c:v>
                </c:pt>
                <c:pt idx="13">
                  <c:v>42781</c:v>
                </c:pt>
                <c:pt idx="14">
                  <c:v>42809</c:v>
                </c:pt>
                <c:pt idx="15">
                  <c:v>42840</c:v>
                </c:pt>
                <c:pt idx="16">
                  <c:v>42870</c:v>
                </c:pt>
                <c:pt idx="17">
                  <c:v>42901</c:v>
                </c:pt>
                <c:pt idx="18">
                  <c:v>42931</c:v>
                </c:pt>
                <c:pt idx="19">
                  <c:v>42962</c:v>
                </c:pt>
                <c:pt idx="20">
                  <c:v>42993</c:v>
                </c:pt>
                <c:pt idx="21">
                  <c:v>43023</c:v>
                </c:pt>
                <c:pt idx="22">
                  <c:v>43054</c:v>
                </c:pt>
                <c:pt idx="23">
                  <c:v>43084</c:v>
                </c:pt>
                <c:pt idx="24">
                  <c:v>43115</c:v>
                </c:pt>
                <c:pt idx="25">
                  <c:v>43146</c:v>
                </c:pt>
                <c:pt idx="26">
                  <c:v>43174</c:v>
                </c:pt>
                <c:pt idx="27">
                  <c:v>43205</c:v>
                </c:pt>
                <c:pt idx="28">
                  <c:v>43235</c:v>
                </c:pt>
                <c:pt idx="29">
                  <c:v>43266</c:v>
                </c:pt>
                <c:pt idx="30">
                  <c:v>43296</c:v>
                </c:pt>
                <c:pt idx="31">
                  <c:v>43327</c:v>
                </c:pt>
                <c:pt idx="32">
                  <c:v>43358</c:v>
                </c:pt>
                <c:pt idx="33">
                  <c:v>43388</c:v>
                </c:pt>
                <c:pt idx="34">
                  <c:v>43419</c:v>
                </c:pt>
                <c:pt idx="35">
                  <c:v>43449</c:v>
                </c:pt>
                <c:pt idx="36">
                  <c:v>43480</c:v>
                </c:pt>
                <c:pt idx="37">
                  <c:v>43511</c:v>
                </c:pt>
                <c:pt idx="38">
                  <c:v>43539</c:v>
                </c:pt>
                <c:pt idx="39">
                  <c:v>43570</c:v>
                </c:pt>
                <c:pt idx="40">
                  <c:v>43600</c:v>
                </c:pt>
                <c:pt idx="41">
                  <c:v>43631</c:v>
                </c:pt>
                <c:pt idx="42">
                  <c:v>43661</c:v>
                </c:pt>
                <c:pt idx="43">
                  <c:v>43692</c:v>
                </c:pt>
                <c:pt idx="44">
                  <c:v>43723</c:v>
                </c:pt>
                <c:pt idx="45">
                  <c:v>43753</c:v>
                </c:pt>
                <c:pt idx="46">
                  <c:v>43784</c:v>
                </c:pt>
                <c:pt idx="47">
                  <c:v>43814</c:v>
                </c:pt>
                <c:pt idx="48">
                  <c:v>43845</c:v>
                </c:pt>
                <c:pt idx="49">
                  <c:v>43876</c:v>
                </c:pt>
                <c:pt idx="50">
                  <c:v>43905</c:v>
                </c:pt>
                <c:pt idx="51">
                  <c:v>43936</c:v>
                </c:pt>
                <c:pt idx="52">
                  <c:v>43966</c:v>
                </c:pt>
                <c:pt idx="53">
                  <c:v>43997</c:v>
                </c:pt>
                <c:pt idx="54">
                  <c:v>44027</c:v>
                </c:pt>
                <c:pt idx="55">
                  <c:v>44058</c:v>
                </c:pt>
                <c:pt idx="56">
                  <c:v>44089</c:v>
                </c:pt>
                <c:pt idx="57">
                  <c:v>44119</c:v>
                </c:pt>
                <c:pt idx="58">
                  <c:v>44150</c:v>
                </c:pt>
                <c:pt idx="59">
                  <c:v>44180</c:v>
                </c:pt>
                <c:pt idx="60">
                  <c:v>44211</c:v>
                </c:pt>
                <c:pt idx="61">
                  <c:v>44242</c:v>
                </c:pt>
                <c:pt idx="62">
                  <c:v>44270</c:v>
                </c:pt>
                <c:pt idx="63">
                  <c:v>44301</c:v>
                </c:pt>
                <c:pt idx="64">
                  <c:v>44331</c:v>
                </c:pt>
                <c:pt idx="65">
                  <c:v>44362</c:v>
                </c:pt>
                <c:pt idx="66">
                  <c:v>44392</c:v>
                </c:pt>
                <c:pt idx="67">
                  <c:v>44423</c:v>
                </c:pt>
                <c:pt idx="68">
                  <c:v>44454</c:v>
                </c:pt>
                <c:pt idx="69">
                  <c:v>44484</c:v>
                </c:pt>
                <c:pt idx="70">
                  <c:v>44515</c:v>
                </c:pt>
                <c:pt idx="71">
                  <c:v>44545</c:v>
                </c:pt>
                <c:pt idx="72">
                  <c:v>44576</c:v>
                </c:pt>
                <c:pt idx="73">
                  <c:v>44607</c:v>
                </c:pt>
                <c:pt idx="74">
                  <c:v>44635</c:v>
                </c:pt>
                <c:pt idx="75">
                  <c:v>44666</c:v>
                </c:pt>
                <c:pt idx="76">
                  <c:v>44696</c:v>
                </c:pt>
                <c:pt idx="77">
                  <c:v>44727</c:v>
                </c:pt>
                <c:pt idx="78">
                  <c:v>44757</c:v>
                </c:pt>
                <c:pt idx="79">
                  <c:v>44788</c:v>
                </c:pt>
                <c:pt idx="80">
                  <c:v>44819</c:v>
                </c:pt>
                <c:pt idx="81">
                  <c:v>44849</c:v>
                </c:pt>
                <c:pt idx="82">
                  <c:v>44880</c:v>
                </c:pt>
                <c:pt idx="83">
                  <c:v>44910</c:v>
                </c:pt>
                <c:pt idx="84">
                  <c:v>44941</c:v>
                </c:pt>
                <c:pt idx="85">
                  <c:v>44972</c:v>
                </c:pt>
                <c:pt idx="86">
                  <c:v>45000</c:v>
                </c:pt>
                <c:pt idx="87">
                  <c:v>45031</c:v>
                </c:pt>
                <c:pt idx="88">
                  <c:v>45061</c:v>
                </c:pt>
                <c:pt idx="89">
                  <c:v>45092</c:v>
                </c:pt>
                <c:pt idx="90">
                  <c:v>45122</c:v>
                </c:pt>
                <c:pt idx="91">
                  <c:v>45153</c:v>
                </c:pt>
                <c:pt idx="92">
                  <c:v>45184</c:v>
                </c:pt>
                <c:pt idx="93">
                  <c:v>45214</c:v>
                </c:pt>
                <c:pt idx="94">
                  <c:v>45245</c:v>
                </c:pt>
                <c:pt idx="95">
                  <c:v>45275</c:v>
                </c:pt>
                <c:pt idx="96">
                  <c:v>45306</c:v>
                </c:pt>
                <c:pt idx="97">
                  <c:v>45337</c:v>
                </c:pt>
              </c:numCache>
            </c:numRef>
          </c:cat>
          <c:val>
            <c:numRef>
              <c:f>epu!$C$115:$C$212</c:f>
              <c:numCache>
                <c:formatCode>General</c:formatCode>
                <c:ptCount val="98"/>
                <c:pt idx="0">
                  <c:v>149.580641501</c:v>
                </c:pt>
                <c:pt idx="1">
                  <c:v>155.87281949800001</c:v>
                </c:pt>
                <c:pt idx="2">
                  <c:v>166.259243384</c:v>
                </c:pt>
                <c:pt idx="3">
                  <c:v>144.62688391</c:v>
                </c:pt>
                <c:pt idx="4">
                  <c:v>132.82506626899999</c:v>
                </c:pt>
                <c:pt idx="5">
                  <c:v>243.32863207099999</c:v>
                </c:pt>
                <c:pt idx="6">
                  <c:v>236.200456035</c:v>
                </c:pt>
                <c:pt idx="7">
                  <c:v>143.855251307</c:v>
                </c:pt>
                <c:pt idx="8">
                  <c:v>149.06034182100001</c:v>
                </c:pt>
                <c:pt idx="9">
                  <c:v>134.178511179</c:v>
                </c:pt>
                <c:pt idx="10">
                  <c:v>251.4126061</c:v>
                </c:pt>
                <c:pt idx="11">
                  <c:v>222.471060112</c:v>
                </c:pt>
                <c:pt idx="12">
                  <c:v>265.89720326999998</c:v>
                </c:pt>
                <c:pt idx="13">
                  <c:v>202.19037939099999</c:v>
                </c:pt>
                <c:pt idx="14">
                  <c:v>235.47341367999999</c:v>
                </c:pt>
                <c:pt idx="15">
                  <c:v>181.308689582</c:v>
                </c:pt>
                <c:pt idx="16">
                  <c:v>165.97962357099999</c:v>
                </c:pt>
                <c:pt idx="17">
                  <c:v>169.659811534</c:v>
                </c:pt>
                <c:pt idx="18">
                  <c:v>149.14504693500001</c:v>
                </c:pt>
                <c:pt idx="19">
                  <c:v>141.13406620399999</c:v>
                </c:pt>
                <c:pt idx="20">
                  <c:v>157.442809555</c:v>
                </c:pt>
                <c:pt idx="21">
                  <c:v>150.635625632</c:v>
                </c:pt>
                <c:pt idx="22">
                  <c:v>155.870522491</c:v>
                </c:pt>
                <c:pt idx="23">
                  <c:v>149.56084428400001</c:v>
                </c:pt>
                <c:pt idx="24">
                  <c:v>151.667325318</c:v>
                </c:pt>
                <c:pt idx="25">
                  <c:v>124.84358721</c:v>
                </c:pt>
                <c:pt idx="26">
                  <c:v>168.49711833999999</c:v>
                </c:pt>
                <c:pt idx="27">
                  <c:v>157.716921783</c:v>
                </c:pt>
                <c:pt idx="28">
                  <c:v>175.90542703599999</c:v>
                </c:pt>
                <c:pt idx="29">
                  <c:v>178.345840689</c:v>
                </c:pt>
                <c:pt idx="30">
                  <c:v>223.66654286100001</c:v>
                </c:pt>
                <c:pt idx="31">
                  <c:v>180.05423033899999</c:v>
                </c:pt>
                <c:pt idx="32">
                  <c:v>196.00402198800001</c:v>
                </c:pt>
                <c:pt idx="33">
                  <c:v>221.800258152</c:v>
                </c:pt>
                <c:pt idx="34">
                  <c:v>247.33307753599999</c:v>
                </c:pt>
                <c:pt idx="35">
                  <c:v>270.92285970299997</c:v>
                </c:pt>
                <c:pt idx="36">
                  <c:v>263.37971751800001</c:v>
                </c:pt>
                <c:pt idx="37">
                  <c:v>205.70315403199999</c:v>
                </c:pt>
                <c:pt idx="38">
                  <c:v>250.981067723</c:v>
                </c:pt>
                <c:pt idx="39">
                  <c:v>191.596422112</c:v>
                </c:pt>
                <c:pt idx="40">
                  <c:v>241.46489355400001</c:v>
                </c:pt>
                <c:pt idx="41">
                  <c:v>316.52852457</c:v>
                </c:pt>
                <c:pt idx="42">
                  <c:v>262.03695229200002</c:v>
                </c:pt>
                <c:pt idx="43">
                  <c:v>317.81655056900001</c:v>
                </c:pt>
                <c:pt idx="44">
                  <c:v>273.87697528400003</c:v>
                </c:pt>
                <c:pt idx="45">
                  <c:v>258.47326559599998</c:v>
                </c:pt>
                <c:pt idx="46">
                  <c:v>253.503845275</c:v>
                </c:pt>
                <c:pt idx="47">
                  <c:v>266.20814628099998</c:v>
                </c:pt>
                <c:pt idx="48">
                  <c:v>228.057419041</c:v>
                </c:pt>
                <c:pt idx="49">
                  <c:v>230.58707211199999</c:v>
                </c:pt>
                <c:pt idx="50">
                  <c:v>357.068920494</c:v>
                </c:pt>
                <c:pt idx="51">
                  <c:v>359.01171889699998</c:v>
                </c:pt>
                <c:pt idx="52">
                  <c:v>431.564921717</c:v>
                </c:pt>
                <c:pt idx="53">
                  <c:v>328.66311925500003</c:v>
                </c:pt>
                <c:pt idx="54">
                  <c:v>352.11583831399997</c:v>
                </c:pt>
                <c:pt idx="55">
                  <c:v>301.68310612300002</c:v>
                </c:pt>
                <c:pt idx="56">
                  <c:v>290.01525333199999</c:v>
                </c:pt>
                <c:pt idx="57">
                  <c:v>307.804043385</c:v>
                </c:pt>
                <c:pt idx="58">
                  <c:v>368.466974924</c:v>
                </c:pt>
                <c:pt idx="59">
                  <c:v>295.72966082599999</c:v>
                </c:pt>
                <c:pt idx="60">
                  <c:v>280.69565640899998</c:v>
                </c:pt>
                <c:pt idx="61">
                  <c:v>215.42575357600001</c:v>
                </c:pt>
                <c:pt idx="62">
                  <c:v>215.325802431</c:v>
                </c:pt>
                <c:pt idx="63">
                  <c:v>199.39807075600001</c:v>
                </c:pt>
                <c:pt idx="64">
                  <c:v>190.29297334500001</c:v>
                </c:pt>
                <c:pt idx="65">
                  <c:v>178.80014781099999</c:v>
                </c:pt>
                <c:pt idx="66">
                  <c:v>205.52892599</c:v>
                </c:pt>
                <c:pt idx="67">
                  <c:v>216.49400185100001</c:v>
                </c:pt>
                <c:pt idx="68">
                  <c:v>205.377084376</c:v>
                </c:pt>
                <c:pt idx="69">
                  <c:v>195.26945029999999</c:v>
                </c:pt>
                <c:pt idx="70">
                  <c:v>228.08305114800001</c:v>
                </c:pt>
                <c:pt idx="71">
                  <c:v>266.23069232099999</c:v>
                </c:pt>
                <c:pt idx="72">
                  <c:v>232.137384277</c:v>
                </c:pt>
                <c:pt idx="73">
                  <c:v>191.94095019400001</c:v>
                </c:pt>
                <c:pt idx="74">
                  <c:v>330.133547959</c:v>
                </c:pt>
                <c:pt idx="75">
                  <c:v>302.96146296299997</c:v>
                </c:pt>
                <c:pt idx="76">
                  <c:v>291.27430967499998</c:v>
                </c:pt>
                <c:pt idx="77">
                  <c:v>275.22445793399999</c:v>
                </c:pt>
                <c:pt idx="78">
                  <c:v>317.21237121399997</c:v>
                </c:pt>
                <c:pt idx="79">
                  <c:v>257.18715977699998</c:v>
                </c:pt>
                <c:pt idx="80">
                  <c:v>281.91872452500002</c:v>
                </c:pt>
                <c:pt idx="81">
                  <c:v>301.305895781</c:v>
                </c:pt>
                <c:pt idx="82">
                  <c:v>332.508026277</c:v>
                </c:pt>
                <c:pt idx="83">
                  <c:v>263.64321378599999</c:v>
                </c:pt>
                <c:pt idx="84">
                  <c:v>247.48441765199999</c:v>
                </c:pt>
                <c:pt idx="85">
                  <c:v>243.53234839199999</c:v>
                </c:pt>
                <c:pt idx="86">
                  <c:v>310.73040722000002</c:v>
                </c:pt>
                <c:pt idx="87">
                  <c:v>231.68501612599999</c:v>
                </c:pt>
                <c:pt idx="88">
                  <c:v>228.316521319</c:v>
                </c:pt>
                <c:pt idx="89">
                  <c:v>229.68672125699999</c:v>
                </c:pt>
                <c:pt idx="90">
                  <c:v>226.30950577600001</c:v>
                </c:pt>
                <c:pt idx="91">
                  <c:v>211.125817845</c:v>
                </c:pt>
                <c:pt idx="92">
                  <c:v>243.88610111400001</c:v>
                </c:pt>
                <c:pt idx="93">
                  <c:v>226.10566007099999</c:v>
                </c:pt>
                <c:pt idx="94">
                  <c:v>246.876766124</c:v>
                </c:pt>
                <c:pt idx="95">
                  <c:v>255.88418053300001</c:v>
                </c:pt>
                <c:pt idx="96">
                  <c:v>229.24577792100001</c:v>
                </c:pt>
                <c:pt idx="97">
                  <c:v>198.0889114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C-4149-B3D2-8B82DED0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4546320"/>
        <c:axId val="1774530928"/>
      </c:lineChart>
      <c:lineChart>
        <c:grouping val="standard"/>
        <c:varyColors val="0"/>
        <c:ser>
          <c:idx val="1"/>
          <c:order val="1"/>
          <c:tx>
            <c:v>geopolitical risk (dx)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epu!$A$115:$A$212</c:f>
              <c:numCache>
                <c:formatCode>m/d/yyyy</c:formatCode>
                <c:ptCount val="98"/>
                <c:pt idx="0">
                  <c:v>42384</c:v>
                </c:pt>
                <c:pt idx="1">
                  <c:v>42415</c:v>
                </c:pt>
                <c:pt idx="2">
                  <c:v>42444</c:v>
                </c:pt>
                <c:pt idx="3">
                  <c:v>42475</c:v>
                </c:pt>
                <c:pt idx="4">
                  <c:v>42505</c:v>
                </c:pt>
                <c:pt idx="5">
                  <c:v>42536</c:v>
                </c:pt>
                <c:pt idx="6">
                  <c:v>42566</c:v>
                </c:pt>
                <c:pt idx="7">
                  <c:v>42597</c:v>
                </c:pt>
                <c:pt idx="8">
                  <c:v>42628</c:v>
                </c:pt>
                <c:pt idx="9">
                  <c:v>42658</c:v>
                </c:pt>
                <c:pt idx="10">
                  <c:v>42689</c:v>
                </c:pt>
                <c:pt idx="11">
                  <c:v>42719</c:v>
                </c:pt>
                <c:pt idx="12">
                  <c:v>42750</c:v>
                </c:pt>
                <c:pt idx="13">
                  <c:v>42781</c:v>
                </c:pt>
                <c:pt idx="14">
                  <c:v>42809</c:v>
                </c:pt>
                <c:pt idx="15">
                  <c:v>42840</c:v>
                </c:pt>
                <c:pt idx="16">
                  <c:v>42870</c:v>
                </c:pt>
                <c:pt idx="17">
                  <c:v>42901</c:v>
                </c:pt>
                <c:pt idx="18">
                  <c:v>42931</c:v>
                </c:pt>
                <c:pt idx="19">
                  <c:v>42962</c:v>
                </c:pt>
                <c:pt idx="20">
                  <c:v>42993</c:v>
                </c:pt>
                <c:pt idx="21">
                  <c:v>43023</c:v>
                </c:pt>
                <c:pt idx="22">
                  <c:v>43054</c:v>
                </c:pt>
                <c:pt idx="23">
                  <c:v>43084</c:v>
                </c:pt>
                <c:pt idx="24">
                  <c:v>43115</c:v>
                </c:pt>
                <c:pt idx="25">
                  <c:v>43146</c:v>
                </c:pt>
                <c:pt idx="26">
                  <c:v>43174</c:v>
                </c:pt>
                <c:pt idx="27">
                  <c:v>43205</c:v>
                </c:pt>
                <c:pt idx="28">
                  <c:v>43235</c:v>
                </c:pt>
                <c:pt idx="29">
                  <c:v>43266</c:v>
                </c:pt>
                <c:pt idx="30">
                  <c:v>43296</c:v>
                </c:pt>
                <c:pt idx="31">
                  <c:v>43327</c:v>
                </c:pt>
                <c:pt idx="32">
                  <c:v>43358</c:v>
                </c:pt>
                <c:pt idx="33">
                  <c:v>43388</c:v>
                </c:pt>
                <c:pt idx="34">
                  <c:v>43419</c:v>
                </c:pt>
                <c:pt idx="35">
                  <c:v>43449</c:v>
                </c:pt>
                <c:pt idx="36">
                  <c:v>43480</c:v>
                </c:pt>
                <c:pt idx="37">
                  <c:v>43511</c:v>
                </c:pt>
                <c:pt idx="38">
                  <c:v>43539</c:v>
                </c:pt>
                <c:pt idx="39">
                  <c:v>43570</c:v>
                </c:pt>
                <c:pt idx="40">
                  <c:v>43600</c:v>
                </c:pt>
                <c:pt idx="41">
                  <c:v>43631</c:v>
                </c:pt>
                <c:pt idx="42">
                  <c:v>43661</c:v>
                </c:pt>
                <c:pt idx="43">
                  <c:v>43692</c:v>
                </c:pt>
                <c:pt idx="44">
                  <c:v>43723</c:v>
                </c:pt>
                <c:pt idx="45">
                  <c:v>43753</c:v>
                </c:pt>
                <c:pt idx="46">
                  <c:v>43784</c:v>
                </c:pt>
                <c:pt idx="47">
                  <c:v>43814</c:v>
                </c:pt>
                <c:pt idx="48">
                  <c:v>43845</c:v>
                </c:pt>
                <c:pt idx="49">
                  <c:v>43876</c:v>
                </c:pt>
                <c:pt idx="50">
                  <c:v>43905</c:v>
                </c:pt>
                <c:pt idx="51">
                  <c:v>43936</c:v>
                </c:pt>
                <c:pt idx="52">
                  <c:v>43966</c:v>
                </c:pt>
                <c:pt idx="53">
                  <c:v>43997</c:v>
                </c:pt>
                <c:pt idx="54">
                  <c:v>44027</c:v>
                </c:pt>
                <c:pt idx="55">
                  <c:v>44058</c:v>
                </c:pt>
                <c:pt idx="56">
                  <c:v>44089</c:v>
                </c:pt>
                <c:pt idx="57">
                  <c:v>44119</c:v>
                </c:pt>
                <c:pt idx="58">
                  <c:v>44150</c:v>
                </c:pt>
                <c:pt idx="59">
                  <c:v>44180</c:v>
                </c:pt>
                <c:pt idx="60">
                  <c:v>44211</c:v>
                </c:pt>
                <c:pt idx="61">
                  <c:v>44242</c:v>
                </c:pt>
                <c:pt idx="62">
                  <c:v>44270</c:v>
                </c:pt>
                <c:pt idx="63">
                  <c:v>44301</c:v>
                </c:pt>
                <c:pt idx="64">
                  <c:v>44331</c:v>
                </c:pt>
                <c:pt idx="65">
                  <c:v>44362</c:v>
                </c:pt>
                <c:pt idx="66">
                  <c:v>44392</c:v>
                </c:pt>
                <c:pt idx="67">
                  <c:v>44423</c:v>
                </c:pt>
                <c:pt idx="68">
                  <c:v>44454</c:v>
                </c:pt>
                <c:pt idx="69">
                  <c:v>44484</c:v>
                </c:pt>
                <c:pt idx="70">
                  <c:v>44515</c:v>
                </c:pt>
                <c:pt idx="71">
                  <c:v>44545</c:v>
                </c:pt>
                <c:pt idx="72">
                  <c:v>44576</c:v>
                </c:pt>
                <c:pt idx="73">
                  <c:v>44607</c:v>
                </c:pt>
                <c:pt idx="74">
                  <c:v>44635</c:v>
                </c:pt>
                <c:pt idx="75">
                  <c:v>44666</c:v>
                </c:pt>
                <c:pt idx="76">
                  <c:v>44696</c:v>
                </c:pt>
                <c:pt idx="77">
                  <c:v>44727</c:v>
                </c:pt>
                <c:pt idx="78">
                  <c:v>44757</c:v>
                </c:pt>
                <c:pt idx="79">
                  <c:v>44788</c:v>
                </c:pt>
                <c:pt idx="80">
                  <c:v>44819</c:v>
                </c:pt>
                <c:pt idx="81">
                  <c:v>44849</c:v>
                </c:pt>
                <c:pt idx="82">
                  <c:v>44880</c:v>
                </c:pt>
                <c:pt idx="83">
                  <c:v>44910</c:v>
                </c:pt>
                <c:pt idx="84">
                  <c:v>44941</c:v>
                </c:pt>
                <c:pt idx="85">
                  <c:v>44972</c:v>
                </c:pt>
                <c:pt idx="86">
                  <c:v>45000</c:v>
                </c:pt>
                <c:pt idx="87">
                  <c:v>45031</c:v>
                </c:pt>
                <c:pt idx="88">
                  <c:v>45061</c:v>
                </c:pt>
                <c:pt idx="89">
                  <c:v>45092</c:v>
                </c:pt>
                <c:pt idx="90">
                  <c:v>45122</c:v>
                </c:pt>
                <c:pt idx="91">
                  <c:v>45153</c:v>
                </c:pt>
                <c:pt idx="92">
                  <c:v>45184</c:v>
                </c:pt>
                <c:pt idx="93">
                  <c:v>45214</c:v>
                </c:pt>
                <c:pt idx="94">
                  <c:v>45245</c:v>
                </c:pt>
                <c:pt idx="95">
                  <c:v>45275</c:v>
                </c:pt>
                <c:pt idx="96">
                  <c:v>45306</c:v>
                </c:pt>
                <c:pt idx="97">
                  <c:v>45337</c:v>
                </c:pt>
              </c:numCache>
            </c:numRef>
          </c:cat>
          <c:val>
            <c:numRef>
              <c:f>epu!$D$115:$D$212</c:f>
              <c:numCache>
                <c:formatCode>General</c:formatCode>
                <c:ptCount val="98"/>
                <c:pt idx="0">
                  <c:v>118.2111</c:v>
                </c:pt>
                <c:pt idx="1">
                  <c:v>103.7496</c:v>
                </c:pt>
                <c:pt idx="2">
                  <c:v>109.72029999999999</c:v>
                </c:pt>
                <c:pt idx="3">
                  <c:v>85.221500000000006</c:v>
                </c:pt>
                <c:pt idx="4">
                  <c:v>88.332400000000007</c:v>
                </c:pt>
                <c:pt idx="5">
                  <c:v>90.168099999999995</c:v>
                </c:pt>
                <c:pt idx="6">
                  <c:v>114.6105</c:v>
                </c:pt>
                <c:pt idx="7">
                  <c:v>98.738500000000002</c:v>
                </c:pt>
                <c:pt idx="8">
                  <c:v>104.54519999999999</c:v>
                </c:pt>
                <c:pt idx="9">
                  <c:v>85.747799999999998</c:v>
                </c:pt>
                <c:pt idx="10">
                  <c:v>82.918800000000005</c:v>
                </c:pt>
                <c:pt idx="11">
                  <c:v>102.18049999999999</c:v>
                </c:pt>
                <c:pt idx="12">
                  <c:v>105.2012</c:v>
                </c:pt>
                <c:pt idx="13">
                  <c:v>114.2064</c:v>
                </c:pt>
                <c:pt idx="14">
                  <c:v>96.635900000000007</c:v>
                </c:pt>
                <c:pt idx="15">
                  <c:v>119.4599</c:v>
                </c:pt>
                <c:pt idx="16">
                  <c:v>102.58</c:v>
                </c:pt>
                <c:pt idx="17">
                  <c:v>126.789</c:v>
                </c:pt>
                <c:pt idx="18">
                  <c:v>102.8135</c:v>
                </c:pt>
                <c:pt idx="19">
                  <c:v>138.5316</c:v>
                </c:pt>
                <c:pt idx="20">
                  <c:v>115.53440000000001</c:v>
                </c:pt>
                <c:pt idx="21">
                  <c:v>91.461600000000004</c:v>
                </c:pt>
                <c:pt idx="22">
                  <c:v>92.596000000000004</c:v>
                </c:pt>
                <c:pt idx="23">
                  <c:v>82.718299999999999</c:v>
                </c:pt>
                <c:pt idx="24">
                  <c:v>92.4268</c:v>
                </c:pt>
                <c:pt idx="25">
                  <c:v>64.491399999999999</c:v>
                </c:pt>
                <c:pt idx="26">
                  <c:v>111.9623</c:v>
                </c:pt>
                <c:pt idx="27">
                  <c:v>123.26349999999999</c:v>
                </c:pt>
                <c:pt idx="28">
                  <c:v>125.6666</c:v>
                </c:pt>
                <c:pt idx="29">
                  <c:v>103.9686</c:v>
                </c:pt>
                <c:pt idx="30">
                  <c:v>110.0284</c:v>
                </c:pt>
                <c:pt idx="31">
                  <c:v>112.74169999999999</c:v>
                </c:pt>
                <c:pt idx="32">
                  <c:v>75.053899999999999</c:v>
                </c:pt>
                <c:pt idx="33">
                  <c:v>92.016499999999994</c:v>
                </c:pt>
                <c:pt idx="34">
                  <c:v>80.407600000000002</c:v>
                </c:pt>
                <c:pt idx="35">
                  <c:v>90.607699999999994</c:v>
                </c:pt>
                <c:pt idx="36">
                  <c:v>87.424099999999996</c:v>
                </c:pt>
                <c:pt idx="37">
                  <c:v>96.800200000000004</c:v>
                </c:pt>
                <c:pt idx="38">
                  <c:v>82.328299999999999</c:v>
                </c:pt>
                <c:pt idx="39">
                  <c:v>79.253399999999999</c:v>
                </c:pt>
                <c:pt idx="40">
                  <c:v>106.47190000000001</c:v>
                </c:pt>
                <c:pt idx="41">
                  <c:v>106.5885</c:v>
                </c:pt>
                <c:pt idx="42">
                  <c:v>93.521299999999997</c:v>
                </c:pt>
                <c:pt idx="43">
                  <c:v>103.4044</c:v>
                </c:pt>
                <c:pt idx="44">
                  <c:v>90.367999999999995</c:v>
                </c:pt>
                <c:pt idx="45">
                  <c:v>97.836699999999993</c:v>
                </c:pt>
                <c:pt idx="46">
                  <c:v>73.078400000000002</c:v>
                </c:pt>
                <c:pt idx="47">
                  <c:v>74.279899999999998</c:v>
                </c:pt>
                <c:pt idx="48">
                  <c:v>138.42089999999999</c:v>
                </c:pt>
                <c:pt idx="49">
                  <c:v>75.955600000000004</c:v>
                </c:pt>
                <c:pt idx="50">
                  <c:v>81.540000000000006</c:v>
                </c:pt>
                <c:pt idx="51">
                  <c:v>69.339399999999998</c:v>
                </c:pt>
                <c:pt idx="52">
                  <c:v>68.507199999999997</c:v>
                </c:pt>
                <c:pt idx="53">
                  <c:v>71.227900000000005</c:v>
                </c:pt>
                <c:pt idx="54">
                  <c:v>66.473299999999995</c:v>
                </c:pt>
                <c:pt idx="55">
                  <c:v>65.465999999999994</c:v>
                </c:pt>
                <c:pt idx="56">
                  <c:v>80.377399999999994</c:v>
                </c:pt>
                <c:pt idx="57">
                  <c:v>76.083200000000005</c:v>
                </c:pt>
                <c:pt idx="58">
                  <c:v>70.067499999999995</c:v>
                </c:pt>
                <c:pt idx="59">
                  <c:v>64.067300000000003</c:v>
                </c:pt>
                <c:pt idx="60">
                  <c:v>77.418700000000001</c:v>
                </c:pt>
                <c:pt idx="61">
                  <c:v>73.956800000000001</c:v>
                </c:pt>
                <c:pt idx="62">
                  <c:v>78.618799999999993</c:v>
                </c:pt>
                <c:pt idx="63">
                  <c:v>88.166200000000003</c:v>
                </c:pt>
                <c:pt idx="64">
                  <c:v>93.007099999999994</c:v>
                </c:pt>
                <c:pt idx="65">
                  <c:v>74.127099999999999</c:v>
                </c:pt>
                <c:pt idx="66">
                  <c:v>58.4208</c:v>
                </c:pt>
                <c:pt idx="67">
                  <c:v>89.486500000000007</c:v>
                </c:pt>
                <c:pt idx="68">
                  <c:v>80.697000000000003</c:v>
                </c:pt>
                <c:pt idx="69">
                  <c:v>79.029200000000003</c:v>
                </c:pt>
                <c:pt idx="70">
                  <c:v>86.569100000000006</c:v>
                </c:pt>
                <c:pt idx="71">
                  <c:v>105.3454</c:v>
                </c:pt>
                <c:pt idx="72">
                  <c:v>138.67500000000001</c:v>
                </c:pt>
                <c:pt idx="73">
                  <c:v>216.15899999999999</c:v>
                </c:pt>
                <c:pt idx="74">
                  <c:v>318.95490000000001</c:v>
                </c:pt>
                <c:pt idx="75">
                  <c:v>191.1431</c:v>
                </c:pt>
                <c:pt idx="76">
                  <c:v>142.2585</c:v>
                </c:pt>
                <c:pt idx="77">
                  <c:v>130.7073</c:v>
                </c:pt>
                <c:pt idx="78">
                  <c:v>117.1768</c:v>
                </c:pt>
                <c:pt idx="79">
                  <c:v>132.86320000000001</c:v>
                </c:pt>
                <c:pt idx="80">
                  <c:v>131.98589999999999</c:v>
                </c:pt>
                <c:pt idx="81">
                  <c:v>143.16239999999999</c:v>
                </c:pt>
                <c:pt idx="82">
                  <c:v>116.7163</c:v>
                </c:pt>
                <c:pt idx="83">
                  <c:v>111.19589999999999</c:v>
                </c:pt>
                <c:pt idx="84">
                  <c:v>103.2073</c:v>
                </c:pt>
                <c:pt idx="85">
                  <c:v>121.8678</c:v>
                </c:pt>
                <c:pt idx="86">
                  <c:v>105.5579</c:v>
                </c:pt>
                <c:pt idx="87">
                  <c:v>106.7958</c:v>
                </c:pt>
                <c:pt idx="88">
                  <c:v>107.8421</c:v>
                </c:pt>
                <c:pt idx="89">
                  <c:v>111.37869999999999</c:v>
                </c:pt>
                <c:pt idx="90">
                  <c:v>106.81440000000001</c:v>
                </c:pt>
                <c:pt idx="91">
                  <c:v>101.8593</c:v>
                </c:pt>
                <c:pt idx="92">
                  <c:v>98.818600000000004</c:v>
                </c:pt>
                <c:pt idx="93">
                  <c:v>196.73949999999999</c:v>
                </c:pt>
                <c:pt idx="94">
                  <c:v>153.7654</c:v>
                </c:pt>
                <c:pt idx="95">
                  <c:v>141.3938</c:v>
                </c:pt>
                <c:pt idx="96">
                  <c:v>159.1207</c:v>
                </c:pt>
                <c:pt idx="97">
                  <c:v>144.47409999999999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8C-4149-B3D2-8B82DED0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7559983"/>
        <c:axId val="817561647"/>
      </c:lineChart>
      <c:dateAx>
        <c:axId val="1774546320"/>
        <c:scaling>
          <c:orientation val="minMax"/>
        </c:scaling>
        <c:delete val="0"/>
        <c:axPos val="b"/>
        <c:numFmt formatCode="mmm\-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4530928"/>
        <c:crosses val="autoZero"/>
        <c:auto val="1"/>
        <c:lblOffset val="100"/>
        <c:baseTimeUnit val="months"/>
        <c:majorUnit val="6"/>
        <c:majorTimeUnit val="months"/>
      </c:dateAx>
      <c:valAx>
        <c:axId val="177453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4546320"/>
        <c:crosses val="autoZero"/>
        <c:crossBetween val="between"/>
      </c:valAx>
      <c:valAx>
        <c:axId val="81756164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7559983"/>
        <c:crosses val="max"/>
        <c:crossBetween val="between"/>
      </c:valAx>
      <c:dateAx>
        <c:axId val="81755998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17561647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Exo 2" pitchFamily="2" charset="0"/>
                <a:ea typeface="+mn-ea"/>
                <a:cs typeface="+mn-cs"/>
              </a:defRPr>
            </a:pPr>
            <a:r>
              <a:rPr lang="it-IT" sz="1400" b="1" i="0" u="none" strike="noStrike" kern="1200" spc="0" baseline="0" dirty="0">
                <a:solidFill>
                  <a:srgbClr val="421152">
                    <a:lumMod val="65000"/>
                    <a:lumOff val="35000"/>
                  </a:srgbClr>
                </a:solidFill>
                <a:latin typeface="+mn-lt"/>
              </a:rPr>
              <a:t>Crescita PIL reale</a:t>
            </a:r>
            <a:r>
              <a:rPr lang="en-US" sz="1400" b="1" i="0" u="none" strike="noStrike" kern="1200" spc="0" baseline="0" dirty="0">
                <a:solidFill>
                  <a:srgbClr val="421152">
                    <a:lumMod val="65000"/>
                    <a:lumOff val="35000"/>
                  </a:srgbClr>
                </a:solidFill>
                <a:latin typeface="+mn-lt"/>
              </a:rPr>
              <a:t>, </a:t>
            </a:r>
            <a:r>
              <a:rPr lang="en-US" sz="1400" b="1" i="0" u="none" strike="noStrike" kern="1200" spc="0" baseline="0" dirty="0" err="1">
                <a:solidFill>
                  <a:srgbClr val="421152">
                    <a:lumMod val="65000"/>
                    <a:lumOff val="35000"/>
                  </a:srgbClr>
                </a:solidFill>
                <a:latin typeface="+mn-lt"/>
              </a:rPr>
              <a:t>aree</a:t>
            </a:r>
            <a:r>
              <a:rPr lang="en-US" sz="1400" b="1" i="0" u="none" strike="noStrike" kern="1200" spc="0" baseline="0" dirty="0">
                <a:solidFill>
                  <a:srgbClr val="421152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421152">
                    <a:lumMod val="65000"/>
                    <a:lumOff val="35000"/>
                  </a:srgbClr>
                </a:solidFill>
                <a:latin typeface="+mn-lt"/>
              </a:rPr>
              <a:t>selezionate</a:t>
            </a:r>
            <a:endParaRPr lang="en-US" sz="1050" b="0" i="0" u="none" strike="noStrike" kern="1200" spc="0" baseline="0" dirty="0">
              <a:solidFill>
                <a:srgbClr val="421152">
                  <a:lumMod val="65000"/>
                  <a:lumOff val="35000"/>
                </a:srgbClr>
              </a:solidFill>
              <a:latin typeface="+mn-lt"/>
            </a:endParaRPr>
          </a:p>
          <a:p>
            <a:pPr>
              <a:defRPr>
                <a:latin typeface="Exo 2" pitchFamily="2" charset="0"/>
              </a:defRPr>
            </a:pPr>
            <a:r>
              <a:rPr lang="en-US" sz="1050" b="0" i="0" u="none" strike="noStrike" kern="1200" spc="0" baseline="0" dirty="0">
                <a:solidFill>
                  <a:srgbClr val="421152">
                    <a:lumMod val="65000"/>
                    <a:lumOff val="35000"/>
                  </a:srgbClr>
                </a:solidFill>
                <a:latin typeface="+mn-lt"/>
              </a:rPr>
              <a:t>(%)</a:t>
            </a:r>
            <a:endParaRPr lang="en-US" sz="1400" b="0" i="0" u="none" strike="noStrike" kern="1200" spc="0" baseline="0" dirty="0">
              <a:solidFill>
                <a:srgbClr val="421152">
                  <a:lumMod val="65000"/>
                  <a:lumOff val="35000"/>
                </a:srgb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Exo 2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regions!$A$2</c:f>
              <c:strCache>
                <c:ptCount val="1"/>
                <c:pt idx="0">
                  <c:v>Stati Uniti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regions!$S$1:$Y$1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regions!$S$2:$Y$2</c:f>
              <c:numCache>
                <c:formatCode>#,##0.0</c:formatCode>
                <c:ptCount val="7"/>
                <c:pt idx="0">
                  <c:v>2.4669490000000001</c:v>
                </c:pt>
                <c:pt idx="1">
                  <c:v>-2.2135280000000002</c:v>
                </c:pt>
                <c:pt idx="2">
                  <c:v>5.8001250000000004</c:v>
                </c:pt>
                <c:pt idx="3">
                  <c:v>1.9356370000000001</c:v>
                </c:pt>
                <c:pt idx="4">
                  <c:v>2.542726</c:v>
                </c:pt>
                <c:pt idx="5">
                  <c:v>2.651465</c:v>
                </c:pt>
                <c:pt idx="6">
                  <c:v>1.9530019999999999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E-4016-AC5E-2963126980D3}"/>
            </c:ext>
          </c:extLst>
        </c:ser>
        <c:ser>
          <c:idx val="2"/>
          <c:order val="1"/>
          <c:tx>
            <c:strRef>
              <c:f>regions!$A$4</c:f>
              <c:strCache>
                <c:ptCount val="1"/>
                <c:pt idx="0">
                  <c:v>Eurozona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regions!$S$1:$Y$1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regions!$S$4:$Y$4</c:f>
              <c:numCache>
                <c:formatCode>#,##0.0</c:formatCode>
                <c:ptCount val="7"/>
                <c:pt idx="0">
                  <c:v>1.6379330000000001</c:v>
                </c:pt>
                <c:pt idx="1">
                  <c:v>-6.2712009999999996</c:v>
                </c:pt>
                <c:pt idx="2">
                  <c:v>6.1654119999999999</c:v>
                </c:pt>
                <c:pt idx="3">
                  <c:v>3.37209</c:v>
                </c:pt>
                <c:pt idx="4">
                  <c:v>0.50326389999999999</c:v>
                </c:pt>
                <c:pt idx="5">
                  <c:v>0.78324669999999996</c:v>
                </c:pt>
                <c:pt idx="6">
                  <c:v>1.3122069999999999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E-4016-AC5E-2963126980D3}"/>
            </c:ext>
          </c:extLst>
        </c:ser>
        <c:ser>
          <c:idx val="1"/>
          <c:order val="2"/>
          <c:tx>
            <c:strRef>
              <c:f>regions!$A$3</c:f>
              <c:strCache>
                <c:ptCount val="1"/>
                <c:pt idx="0">
                  <c:v>Mercati emergenti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regions!$S$1:$Y$1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regions!$S$3:$Y$3</c:f>
              <c:numCache>
                <c:formatCode>#,##0.0</c:formatCode>
                <c:ptCount val="7"/>
                <c:pt idx="0">
                  <c:v>3.9259309999999998</c:v>
                </c:pt>
                <c:pt idx="1">
                  <c:v>-1.439899</c:v>
                </c:pt>
                <c:pt idx="2">
                  <c:v>7.4264650000000003</c:v>
                </c:pt>
                <c:pt idx="3">
                  <c:v>3.7157309999999999</c:v>
                </c:pt>
                <c:pt idx="4">
                  <c:v>4.2865260000000003</c:v>
                </c:pt>
                <c:pt idx="5">
                  <c:v>4.0848550000000001</c:v>
                </c:pt>
                <c:pt idx="6">
                  <c:v>3.9791940000000001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E-4016-AC5E-296312698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42255023"/>
        <c:axId val="1842256943"/>
      </c:barChart>
      <c:lineChart>
        <c:grouping val="standard"/>
        <c:varyColors val="0"/>
        <c:ser>
          <c:idx val="3"/>
          <c:order val="3"/>
          <c:tx>
            <c:strRef>
              <c:f>regions!$A$5</c:f>
              <c:strCache>
                <c:ptCount val="1"/>
                <c:pt idx="0">
                  <c:v>Mondo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245751131608167E-2"/>
                  <c:y val="-4.1358024691358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EE-4016-AC5E-2963126980D3}"/>
                </c:ext>
              </c:extLst>
            </c:dLbl>
            <c:dLbl>
              <c:idx val="1"/>
              <c:layout>
                <c:manualLayout>
                  <c:x val="-1.0052832387917428E-2"/>
                  <c:y val="1.6238334791484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EE-4016-AC5E-2963126980D3}"/>
                </c:ext>
              </c:extLst>
            </c:dLbl>
            <c:dLbl>
              <c:idx val="2"/>
              <c:layout>
                <c:manualLayout>
                  <c:x val="-6.1607310615765652E-2"/>
                  <c:y val="-3.5185185185185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EE-4016-AC5E-2963126980D3}"/>
                </c:ext>
              </c:extLst>
            </c:dLbl>
            <c:dLbl>
              <c:idx val="4"/>
              <c:layout>
                <c:manualLayout>
                  <c:x val="-4.952045435135366E-2"/>
                  <c:y val="-3.8271604938271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EE-4016-AC5E-2963126980D3}"/>
                </c:ext>
              </c:extLst>
            </c:dLbl>
            <c:dLbl>
              <c:idx val="5"/>
              <c:layout>
                <c:manualLayout>
                  <c:x val="-5.7655222478435492E-2"/>
                  <c:y val="-3.8271604938271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EE-4016-AC5E-2963126980D3}"/>
                </c:ext>
              </c:extLst>
            </c:dLbl>
            <c:dLbl>
              <c:idx val="6"/>
              <c:layout>
                <c:manualLayout>
                  <c:x val="-4.952045435135366E-2"/>
                  <c:y val="-3.8271604938271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E-4016-AC5E-296312698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000"/>
                    </a:solidFill>
                    <a:latin typeface="Exo 2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regions!$S$1:$Y$1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regions!$S$5:$Y$5</c:f>
              <c:numCache>
                <c:formatCode>#,##0.0</c:formatCode>
                <c:ptCount val="7"/>
                <c:pt idx="0">
                  <c:v>2.6190039999999999</c:v>
                </c:pt>
                <c:pt idx="1">
                  <c:v>-3.0464370000000001</c:v>
                </c:pt>
                <c:pt idx="2">
                  <c:v>6.4104299999999999</c:v>
                </c:pt>
                <c:pt idx="3">
                  <c:v>3.068616</c:v>
                </c:pt>
                <c:pt idx="4">
                  <c:v>2.7187929999999998</c:v>
                </c:pt>
                <c:pt idx="5">
                  <c:v>2.7034199999999999</c:v>
                </c:pt>
                <c:pt idx="6">
                  <c:v>2.698893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EE-4016-AC5E-296312698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255023"/>
        <c:axId val="1842256943"/>
      </c:lineChart>
      <c:catAx>
        <c:axId val="18422550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64D88"/>
                </a:solidFill>
                <a:latin typeface="Exo 2" pitchFamily="2" charset="0"/>
                <a:ea typeface="+mn-ea"/>
                <a:cs typeface="+mn-cs"/>
              </a:defRPr>
            </a:pPr>
            <a:endParaRPr lang="it-IT"/>
          </a:p>
        </c:txPr>
        <c:crossAx val="1842256943"/>
        <c:crosses val="autoZero"/>
        <c:auto val="1"/>
        <c:lblAlgn val="ctr"/>
        <c:lblOffset val="100"/>
        <c:noMultiLvlLbl val="0"/>
      </c:catAx>
      <c:valAx>
        <c:axId val="184225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64D88"/>
                </a:solidFill>
                <a:latin typeface="Exo 2" pitchFamily="2" charset="0"/>
                <a:ea typeface="+mn-ea"/>
                <a:cs typeface="+mn-cs"/>
              </a:defRPr>
            </a:pPr>
            <a:endParaRPr lang="it-IT"/>
          </a:p>
        </c:txPr>
        <c:crossAx val="1842255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Exo 2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Exo 2" pitchFamily="2" charset="0"/>
                <a:ea typeface="+mn-ea"/>
                <a:cs typeface="+mn-cs"/>
              </a:defRPr>
            </a:pPr>
            <a:r>
              <a:rPr lang="it-IT" b="1" dirty="0">
                <a:latin typeface="+mn-lt"/>
              </a:rPr>
              <a:t>Commercio mondiale</a:t>
            </a:r>
          </a:p>
          <a:p>
            <a:pPr>
              <a:defRPr b="1"/>
            </a:pPr>
            <a:r>
              <a:rPr lang="it-IT" sz="1050" b="0" dirty="0">
                <a:latin typeface="+mn-lt"/>
              </a:rPr>
              <a:t>(volume,</a:t>
            </a:r>
            <a:r>
              <a:rPr lang="it-IT" sz="1050" b="0" baseline="0" dirty="0">
                <a:latin typeface="+mn-lt"/>
              </a:rPr>
              <a:t> %)</a:t>
            </a:r>
            <a:endParaRPr lang="it-IT" b="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Exo 2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beni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xo 2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'var.%'!$AJ$2:$AP$2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'var.%'!$AJ$6:$AP$6</c:f>
              <c:numCache>
                <c:formatCode>#,##0.0</c:formatCode>
                <c:ptCount val="7"/>
                <c:pt idx="0">
                  <c:v>0.3550526</c:v>
                </c:pt>
                <c:pt idx="1">
                  <c:v>-6.0309200000000001</c:v>
                </c:pt>
                <c:pt idx="2">
                  <c:v>12.64907</c:v>
                </c:pt>
                <c:pt idx="3">
                  <c:v>4.7033430000000003</c:v>
                </c:pt>
                <c:pt idx="4">
                  <c:v>-0.80729530000000005</c:v>
                </c:pt>
                <c:pt idx="5">
                  <c:v>1.8830769999999999</c:v>
                </c:pt>
                <c:pt idx="6">
                  <c:v>4.2494899999999998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2-4DDB-872E-7C3C61C91431}"/>
            </c:ext>
          </c:extLst>
        </c:ser>
        <c:ser>
          <c:idx val="1"/>
          <c:order val="1"/>
          <c:tx>
            <c:v>servizi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xo 2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'var.%'!$AJ$2:$AP$2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'var.%'!$AJ$8:$AP$8</c:f>
              <c:numCache>
                <c:formatCode>#,##0.0</c:formatCode>
                <c:ptCount val="7"/>
                <c:pt idx="0">
                  <c:v>5.5885030000000002</c:v>
                </c:pt>
                <c:pt idx="1">
                  <c:v>-17.957180000000001</c:v>
                </c:pt>
                <c:pt idx="2">
                  <c:v>-5.1690290000000001</c:v>
                </c:pt>
                <c:pt idx="3">
                  <c:v>15.04513</c:v>
                </c:pt>
                <c:pt idx="4">
                  <c:v>8.9342000000000006</c:v>
                </c:pt>
                <c:pt idx="5">
                  <c:v>4.4420590000000004</c:v>
                </c:pt>
                <c:pt idx="6">
                  <c:v>4.6551099999999996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2-4DDB-872E-7C3C61C91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763264"/>
        <c:axId val="1838387200"/>
      </c:barChart>
      <c:catAx>
        <c:axId val="17347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64D88"/>
                </a:solidFill>
                <a:latin typeface="Exo 2" pitchFamily="2" charset="0"/>
                <a:ea typeface="+mn-ea"/>
                <a:cs typeface="+mn-cs"/>
              </a:defRPr>
            </a:pPr>
            <a:endParaRPr lang="it-IT"/>
          </a:p>
        </c:txPr>
        <c:crossAx val="1838387200"/>
        <c:crosses val="autoZero"/>
        <c:auto val="1"/>
        <c:lblAlgn val="ctr"/>
        <c:lblOffset val="100"/>
        <c:noMultiLvlLbl val="0"/>
      </c:catAx>
      <c:valAx>
        <c:axId val="183838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64D88"/>
                </a:solidFill>
                <a:latin typeface="Exo 2" pitchFamily="2" charset="0"/>
                <a:ea typeface="+mn-ea"/>
                <a:cs typeface="+mn-cs"/>
              </a:defRPr>
            </a:pPr>
            <a:endParaRPr lang="it-IT"/>
          </a:p>
        </c:txPr>
        <c:crossAx val="173476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764D88"/>
              </a:solidFill>
              <a:latin typeface="Exo 2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Exo 2" pitchFamily="2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Tassi di interesse di politica monetaria</a:t>
            </a:r>
          </a:p>
          <a:p>
            <a:pPr>
              <a:defRPr/>
            </a:pPr>
            <a:r>
              <a:rPr lang="it-IT" sz="1050" dirty="0"/>
              <a:t>(%)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'interest rate'!$A$3</c:f>
              <c:strCache>
                <c:ptCount val="1"/>
                <c:pt idx="0">
                  <c:v>Stati Uniti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1.4000483953736669E-2"/>
                  <c:y val="-5.8999758699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79-44A3-8CB2-2340995D7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'interest rate'!$G$2:$M$2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'interest rate'!$G$3:$M$3</c:f>
              <c:numCache>
                <c:formatCode>#,##0.0</c:formatCode>
                <c:ptCount val="7"/>
                <c:pt idx="0">
                  <c:v>1.625</c:v>
                </c:pt>
                <c:pt idx="1">
                  <c:v>0.125</c:v>
                </c:pt>
                <c:pt idx="2">
                  <c:v>0.125</c:v>
                </c:pt>
                <c:pt idx="3">
                  <c:v>4.375</c:v>
                </c:pt>
                <c:pt idx="4">
                  <c:v>5.375</c:v>
                </c:pt>
                <c:pt idx="5">
                  <c:v>4.875</c:v>
                </c:pt>
                <c:pt idx="6">
                  <c:v>3.8750520000000002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9-44A3-8CB2-2340995D7C1C}"/>
            </c:ext>
          </c:extLst>
        </c:ser>
        <c:ser>
          <c:idx val="1"/>
          <c:order val="1"/>
          <c:tx>
            <c:strRef>
              <c:f>'interest rate'!$A$4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-4.858803657602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79-44A3-8CB2-2340995D7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'interest rate'!$G$2:$M$2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'interest rate'!$G$4:$M$4</c:f>
              <c:numCache>
                <c:formatCode>#,##0.0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</c:v>
                </c:pt>
                <c:pt idx="4">
                  <c:v>4.5</c:v>
                </c:pt>
                <c:pt idx="5">
                  <c:v>3.3999839999999999</c:v>
                </c:pt>
                <c:pt idx="6">
                  <c:v>1.899953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79-44A3-8CB2-2340995D7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0389552"/>
        <c:axId val="1280405392"/>
      </c:lineChart>
      <c:catAx>
        <c:axId val="128038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0405392"/>
        <c:crosses val="autoZero"/>
        <c:auto val="1"/>
        <c:lblAlgn val="ctr"/>
        <c:lblOffset val="100"/>
        <c:noMultiLvlLbl val="0"/>
      </c:catAx>
      <c:valAx>
        <c:axId val="128040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038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Inflazione al consumo</a:t>
            </a:r>
          </a:p>
          <a:p>
            <a:pPr>
              <a:defRPr/>
            </a:pPr>
            <a:r>
              <a:rPr lang="it-IT" sz="1050" dirty="0"/>
              <a:t>(%)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CPI!$A$3</c:f>
              <c:strCache>
                <c:ptCount val="1"/>
                <c:pt idx="0">
                  <c:v>Stati Uniti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388888888888899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70-48F0-9B73-29FE9EC2B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CPI!$G$2:$M$2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CPI!$G$3:$M$3</c:f>
              <c:numCache>
                <c:formatCode>#,##0.0</c:formatCode>
                <c:ptCount val="7"/>
                <c:pt idx="0">
                  <c:v>1.813253</c:v>
                </c:pt>
                <c:pt idx="1">
                  <c:v>1.2491909999999999</c:v>
                </c:pt>
                <c:pt idx="2">
                  <c:v>4.6821859999999997</c:v>
                </c:pt>
                <c:pt idx="3">
                  <c:v>7.9916929999999997</c:v>
                </c:pt>
                <c:pt idx="4">
                  <c:v>4.1282709999999998</c:v>
                </c:pt>
                <c:pt idx="5">
                  <c:v>2.9399959999999998</c:v>
                </c:pt>
                <c:pt idx="6">
                  <c:v>2.5093359999999998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70-48F0-9B73-29FE9EC2BF39}"/>
            </c:ext>
          </c:extLst>
        </c:ser>
        <c:ser>
          <c:idx val="2"/>
          <c:order val="1"/>
          <c:tx>
            <c:strRef>
              <c:f>CPI!$A$4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4444444444444543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70-48F0-9B73-29FE9EC2B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CPI!$G$2:$M$2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CPI!$G$4:$M$4</c:f>
              <c:numCache>
                <c:formatCode>#,##0.0</c:formatCode>
                <c:ptCount val="7"/>
                <c:pt idx="0">
                  <c:v>1.1957679999999999</c:v>
                </c:pt>
                <c:pt idx="1">
                  <c:v>0.25204660000000001</c:v>
                </c:pt>
                <c:pt idx="2">
                  <c:v>2.5881110000000001</c:v>
                </c:pt>
                <c:pt idx="3">
                  <c:v>8.3840900000000005</c:v>
                </c:pt>
                <c:pt idx="4">
                  <c:v>5.4221870000000001</c:v>
                </c:pt>
                <c:pt idx="5">
                  <c:v>2.355213</c:v>
                </c:pt>
                <c:pt idx="6">
                  <c:v>1.5468360000000001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70-48F0-9B73-29FE9EC2BF39}"/>
            </c:ext>
          </c:extLst>
        </c:ser>
        <c:ser>
          <c:idx val="4"/>
          <c:order val="2"/>
          <c:tx>
            <c:strRef>
              <c:f>CPI!$A$5</c:f>
              <c:strCache>
                <c:ptCount val="1"/>
                <c:pt idx="0">
                  <c:v>Mondo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1111111111111112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70-48F0-9B73-29FE9EC2B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CPI!$G$2:$M$2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CPI!$G$5:$M$5</c:f>
              <c:numCache>
                <c:formatCode>#,##0.0</c:formatCode>
                <c:ptCount val="7"/>
                <c:pt idx="0">
                  <c:v>3.0646650000000002</c:v>
                </c:pt>
                <c:pt idx="1">
                  <c:v>2.7725759999999999</c:v>
                </c:pt>
                <c:pt idx="2">
                  <c:v>4.3530800000000003</c:v>
                </c:pt>
                <c:pt idx="3">
                  <c:v>8.1471149999999994</c:v>
                </c:pt>
                <c:pt idx="4">
                  <c:v>6.1198949999999996</c:v>
                </c:pt>
                <c:pt idx="5">
                  <c:v>4.4611460000000003</c:v>
                </c:pt>
                <c:pt idx="6">
                  <c:v>3.3657270000000001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70-48F0-9B73-29FE9EC2B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0398192"/>
        <c:axId val="1280402032"/>
      </c:lineChart>
      <c:catAx>
        <c:axId val="128039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0402032"/>
        <c:crosses val="autoZero"/>
        <c:auto val="1"/>
        <c:lblAlgn val="ctr"/>
        <c:lblOffset val="100"/>
        <c:noMultiLvlLbl val="0"/>
      </c:catAx>
      <c:valAx>
        <c:axId val="128040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039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Indici di nolo spot per il trasporto marittimo dei container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shipping!$O$5</c:f>
              <c:strCache>
                <c:ptCount val="1"/>
                <c:pt idx="0">
                  <c:v>Freightos Baltic Global Index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shipping!$A$8:$A$1144</c:f>
              <c:numCache>
                <c:formatCode>m/d/yyyy</c:formatCode>
                <c:ptCount val="1137"/>
                <c:pt idx="0">
                  <c:v>43798</c:v>
                </c:pt>
                <c:pt idx="1">
                  <c:v>43801</c:v>
                </c:pt>
                <c:pt idx="2">
                  <c:v>43802</c:v>
                </c:pt>
                <c:pt idx="3">
                  <c:v>43803</c:v>
                </c:pt>
                <c:pt idx="4">
                  <c:v>43804</c:v>
                </c:pt>
                <c:pt idx="5">
                  <c:v>43805</c:v>
                </c:pt>
                <c:pt idx="6">
                  <c:v>43808</c:v>
                </c:pt>
                <c:pt idx="7">
                  <c:v>43809</c:v>
                </c:pt>
                <c:pt idx="8">
                  <c:v>43810</c:v>
                </c:pt>
                <c:pt idx="9">
                  <c:v>43811</c:v>
                </c:pt>
                <c:pt idx="10">
                  <c:v>43812</c:v>
                </c:pt>
                <c:pt idx="11">
                  <c:v>43815</c:v>
                </c:pt>
                <c:pt idx="12">
                  <c:v>43816</c:v>
                </c:pt>
                <c:pt idx="13">
                  <c:v>43817</c:v>
                </c:pt>
                <c:pt idx="14">
                  <c:v>43818</c:v>
                </c:pt>
                <c:pt idx="15">
                  <c:v>43819</c:v>
                </c:pt>
                <c:pt idx="16">
                  <c:v>43822</c:v>
                </c:pt>
                <c:pt idx="17">
                  <c:v>43823</c:v>
                </c:pt>
                <c:pt idx="18">
                  <c:v>43824</c:v>
                </c:pt>
                <c:pt idx="19">
                  <c:v>43825</c:v>
                </c:pt>
                <c:pt idx="20">
                  <c:v>43826</c:v>
                </c:pt>
                <c:pt idx="21">
                  <c:v>43829</c:v>
                </c:pt>
                <c:pt idx="22">
                  <c:v>43830</c:v>
                </c:pt>
                <c:pt idx="23">
                  <c:v>43831</c:v>
                </c:pt>
                <c:pt idx="24">
                  <c:v>43832</c:v>
                </c:pt>
                <c:pt idx="25">
                  <c:v>43833</c:v>
                </c:pt>
                <c:pt idx="26">
                  <c:v>43836</c:v>
                </c:pt>
                <c:pt idx="27">
                  <c:v>43837</c:v>
                </c:pt>
                <c:pt idx="28">
                  <c:v>43838</c:v>
                </c:pt>
                <c:pt idx="29">
                  <c:v>43839</c:v>
                </c:pt>
                <c:pt idx="30">
                  <c:v>43840</c:v>
                </c:pt>
                <c:pt idx="31">
                  <c:v>43843</c:v>
                </c:pt>
                <c:pt idx="32">
                  <c:v>43844</c:v>
                </c:pt>
                <c:pt idx="33">
                  <c:v>43845</c:v>
                </c:pt>
                <c:pt idx="34">
                  <c:v>43846</c:v>
                </c:pt>
                <c:pt idx="35">
                  <c:v>43847</c:v>
                </c:pt>
                <c:pt idx="36">
                  <c:v>43850</c:v>
                </c:pt>
                <c:pt idx="37">
                  <c:v>43851</c:v>
                </c:pt>
                <c:pt idx="38">
                  <c:v>43852</c:v>
                </c:pt>
                <c:pt idx="39">
                  <c:v>43853</c:v>
                </c:pt>
                <c:pt idx="40">
                  <c:v>43854</c:v>
                </c:pt>
                <c:pt idx="41">
                  <c:v>43857</c:v>
                </c:pt>
                <c:pt idx="42">
                  <c:v>43858</c:v>
                </c:pt>
                <c:pt idx="43">
                  <c:v>43859</c:v>
                </c:pt>
                <c:pt idx="44">
                  <c:v>43860</c:v>
                </c:pt>
                <c:pt idx="45">
                  <c:v>43861</c:v>
                </c:pt>
                <c:pt idx="46">
                  <c:v>43864</c:v>
                </c:pt>
                <c:pt idx="47">
                  <c:v>43865</c:v>
                </c:pt>
                <c:pt idx="48">
                  <c:v>43866</c:v>
                </c:pt>
                <c:pt idx="49">
                  <c:v>43867</c:v>
                </c:pt>
                <c:pt idx="50">
                  <c:v>43868</c:v>
                </c:pt>
                <c:pt idx="51">
                  <c:v>43871</c:v>
                </c:pt>
                <c:pt idx="52">
                  <c:v>43872</c:v>
                </c:pt>
                <c:pt idx="53">
                  <c:v>43873</c:v>
                </c:pt>
                <c:pt idx="54">
                  <c:v>43874</c:v>
                </c:pt>
                <c:pt idx="55">
                  <c:v>43875</c:v>
                </c:pt>
                <c:pt idx="56">
                  <c:v>43878</c:v>
                </c:pt>
                <c:pt idx="57">
                  <c:v>43879</c:v>
                </c:pt>
                <c:pt idx="58">
                  <c:v>43880</c:v>
                </c:pt>
                <c:pt idx="59">
                  <c:v>43881</c:v>
                </c:pt>
                <c:pt idx="60">
                  <c:v>43882</c:v>
                </c:pt>
                <c:pt idx="61">
                  <c:v>43885</c:v>
                </c:pt>
                <c:pt idx="62">
                  <c:v>43886</c:v>
                </c:pt>
                <c:pt idx="63">
                  <c:v>43887</c:v>
                </c:pt>
                <c:pt idx="64">
                  <c:v>43888</c:v>
                </c:pt>
                <c:pt idx="65">
                  <c:v>43889</c:v>
                </c:pt>
                <c:pt idx="66">
                  <c:v>43892</c:v>
                </c:pt>
                <c:pt idx="67">
                  <c:v>43893</c:v>
                </c:pt>
                <c:pt idx="68">
                  <c:v>43894</c:v>
                </c:pt>
                <c:pt idx="69">
                  <c:v>43895</c:v>
                </c:pt>
                <c:pt idx="70">
                  <c:v>43896</c:v>
                </c:pt>
                <c:pt idx="71">
                  <c:v>43899</c:v>
                </c:pt>
                <c:pt idx="72">
                  <c:v>43900</c:v>
                </c:pt>
                <c:pt idx="73">
                  <c:v>43901</c:v>
                </c:pt>
                <c:pt idx="74">
                  <c:v>43902</c:v>
                </c:pt>
                <c:pt idx="75">
                  <c:v>43903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43920</c:v>
                </c:pt>
                <c:pt idx="87">
                  <c:v>43921</c:v>
                </c:pt>
                <c:pt idx="88">
                  <c:v>43922</c:v>
                </c:pt>
                <c:pt idx="89">
                  <c:v>43923</c:v>
                </c:pt>
                <c:pt idx="90">
                  <c:v>43924</c:v>
                </c:pt>
                <c:pt idx="91">
                  <c:v>43927</c:v>
                </c:pt>
                <c:pt idx="92">
                  <c:v>43928</c:v>
                </c:pt>
                <c:pt idx="93">
                  <c:v>43929</c:v>
                </c:pt>
                <c:pt idx="94">
                  <c:v>43930</c:v>
                </c:pt>
                <c:pt idx="95">
                  <c:v>43931</c:v>
                </c:pt>
                <c:pt idx="96">
                  <c:v>43934</c:v>
                </c:pt>
                <c:pt idx="97">
                  <c:v>43935</c:v>
                </c:pt>
                <c:pt idx="98">
                  <c:v>43936</c:v>
                </c:pt>
                <c:pt idx="99">
                  <c:v>43937</c:v>
                </c:pt>
                <c:pt idx="100">
                  <c:v>43938</c:v>
                </c:pt>
                <c:pt idx="101">
                  <c:v>43941</c:v>
                </c:pt>
                <c:pt idx="102">
                  <c:v>43942</c:v>
                </c:pt>
                <c:pt idx="103">
                  <c:v>43943</c:v>
                </c:pt>
                <c:pt idx="104">
                  <c:v>43944</c:v>
                </c:pt>
                <c:pt idx="105">
                  <c:v>43945</c:v>
                </c:pt>
                <c:pt idx="106">
                  <c:v>43948</c:v>
                </c:pt>
                <c:pt idx="107">
                  <c:v>43949</c:v>
                </c:pt>
                <c:pt idx="108">
                  <c:v>43950</c:v>
                </c:pt>
                <c:pt idx="109">
                  <c:v>43951</c:v>
                </c:pt>
                <c:pt idx="110">
                  <c:v>43952</c:v>
                </c:pt>
                <c:pt idx="111">
                  <c:v>43955</c:v>
                </c:pt>
                <c:pt idx="112">
                  <c:v>43956</c:v>
                </c:pt>
                <c:pt idx="113">
                  <c:v>43957</c:v>
                </c:pt>
                <c:pt idx="114">
                  <c:v>43958</c:v>
                </c:pt>
                <c:pt idx="115">
                  <c:v>43959</c:v>
                </c:pt>
                <c:pt idx="116">
                  <c:v>43962</c:v>
                </c:pt>
                <c:pt idx="117">
                  <c:v>43963</c:v>
                </c:pt>
                <c:pt idx="118">
                  <c:v>43964</c:v>
                </c:pt>
                <c:pt idx="119">
                  <c:v>43965</c:v>
                </c:pt>
                <c:pt idx="120">
                  <c:v>43966</c:v>
                </c:pt>
                <c:pt idx="121">
                  <c:v>43969</c:v>
                </c:pt>
                <c:pt idx="122">
                  <c:v>43970</c:v>
                </c:pt>
                <c:pt idx="123">
                  <c:v>43971</c:v>
                </c:pt>
                <c:pt idx="124">
                  <c:v>43972</c:v>
                </c:pt>
                <c:pt idx="125">
                  <c:v>43973</c:v>
                </c:pt>
                <c:pt idx="126">
                  <c:v>43976</c:v>
                </c:pt>
                <c:pt idx="127">
                  <c:v>43977</c:v>
                </c:pt>
                <c:pt idx="128">
                  <c:v>43978</c:v>
                </c:pt>
                <c:pt idx="129">
                  <c:v>43979</c:v>
                </c:pt>
                <c:pt idx="130">
                  <c:v>43980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43990</c:v>
                </c:pt>
                <c:pt idx="137">
                  <c:v>43991</c:v>
                </c:pt>
                <c:pt idx="138">
                  <c:v>43992</c:v>
                </c:pt>
                <c:pt idx="139">
                  <c:v>43993</c:v>
                </c:pt>
                <c:pt idx="140">
                  <c:v>43994</c:v>
                </c:pt>
                <c:pt idx="141">
                  <c:v>43997</c:v>
                </c:pt>
                <c:pt idx="142">
                  <c:v>43998</c:v>
                </c:pt>
                <c:pt idx="143">
                  <c:v>43999</c:v>
                </c:pt>
                <c:pt idx="144">
                  <c:v>44000</c:v>
                </c:pt>
                <c:pt idx="145">
                  <c:v>44001</c:v>
                </c:pt>
                <c:pt idx="146">
                  <c:v>44004</c:v>
                </c:pt>
                <c:pt idx="147">
                  <c:v>44005</c:v>
                </c:pt>
                <c:pt idx="148">
                  <c:v>44006</c:v>
                </c:pt>
                <c:pt idx="149">
                  <c:v>44007</c:v>
                </c:pt>
                <c:pt idx="150">
                  <c:v>44008</c:v>
                </c:pt>
                <c:pt idx="151">
                  <c:v>44011</c:v>
                </c:pt>
                <c:pt idx="152">
                  <c:v>44012</c:v>
                </c:pt>
                <c:pt idx="153">
                  <c:v>44013</c:v>
                </c:pt>
                <c:pt idx="154">
                  <c:v>44014</c:v>
                </c:pt>
                <c:pt idx="155">
                  <c:v>44015</c:v>
                </c:pt>
                <c:pt idx="156">
                  <c:v>44018</c:v>
                </c:pt>
                <c:pt idx="157">
                  <c:v>44019</c:v>
                </c:pt>
                <c:pt idx="158">
                  <c:v>44020</c:v>
                </c:pt>
                <c:pt idx="159">
                  <c:v>44021</c:v>
                </c:pt>
                <c:pt idx="160">
                  <c:v>44022</c:v>
                </c:pt>
                <c:pt idx="161">
                  <c:v>44025</c:v>
                </c:pt>
                <c:pt idx="162">
                  <c:v>44026</c:v>
                </c:pt>
                <c:pt idx="163">
                  <c:v>44027</c:v>
                </c:pt>
                <c:pt idx="164">
                  <c:v>44028</c:v>
                </c:pt>
                <c:pt idx="165">
                  <c:v>44029</c:v>
                </c:pt>
                <c:pt idx="166">
                  <c:v>44032</c:v>
                </c:pt>
                <c:pt idx="167">
                  <c:v>44033</c:v>
                </c:pt>
                <c:pt idx="168">
                  <c:v>44034</c:v>
                </c:pt>
                <c:pt idx="169">
                  <c:v>44035</c:v>
                </c:pt>
                <c:pt idx="170">
                  <c:v>44036</c:v>
                </c:pt>
                <c:pt idx="171">
                  <c:v>44039</c:v>
                </c:pt>
                <c:pt idx="172">
                  <c:v>44040</c:v>
                </c:pt>
                <c:pt idx="173">
                  <c:v>44041</c:v>
                </c:pt>
                <c:pt idx="174">
                  <c:v>44042</c:v>
                </c:pt>
                <c:pt idx="175">
                  <c:v>44043</c:v>
                </c:pt>
                <c:pt idx="176">
                  <c:v>44046</c:v>
                </c:pt>
                <c:pt idx="177">
                  <c:v>44047</c:v>
                </c:pt>
                <c:pt idx="178">
                  <c:v>44048</c:v>
                </c:pt>
                <c:pt idx="179">
                  <c:v>44049</c:v>
                </c:pt>
                <c:pt idx="180">
                  <c:v>44050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44074</c:v>
                </c:pt>
                <c:pt idx="197">
                  <c:v>44075</c:v>
                </c:pt>
                <c:pt idx="198">
                  <c:v>44076</c:v>
                </c:pt>
                <c:pt idx="199">
                  <c:v>44077</c:v>
                </c:pt>
                <c:pt idx="200">
                  <c:v>44078</c:v>
                </c:pt>
                <c:pt idx="201">
                  <c:v>44081</c:v>
                </c:pt>
                <c:pt idx="202">
                  <c:v>44082</c:v>
                </c:pt>
                <c:pt idx="203">
                  <c:v>44083</c:v>
                </c:pt>
                <c:pt idx="204">
                  <c:v>44084</c:v>
                </c:pt>
                <c:pt idx="205">
                  <c:v>44085</c:v>
                </c:pt>
                <c:pt idx="206">
                  <c:v>44088</c:v>
                </c:pt>
                <c:pt idx="207">
                  <c:v>44089</c:v>
                </c:pt>
                <c:pt idx="208">
                  <c:v>44090</c:v>
                </c:pt>
                <c:pt idx="209">
                  <c:v>44091</c:v>
                </c:pt>
                <c:pt idx="210">
                  <c:v>44092</c:v>
                </c:pt>
                <c:pt idx="211">
                  <c:v>44095</c:v>
                </c:pt>
                <c:pt idx="212">
                  <c:v>44096</c:v>
                </c:pt>
                <c:pt idx="213">
                  <c:v>44097</c:v>
                </c:pt>
                <c:pt idx="214">
                  <c:v>44098</c:v>
                </c:pt>
                <c:pt idx="215">
                  <c:v>44099</c:v>
                </c:pt>
                <c:pt idx="216">
                  <c:v>44102</c:v>
                </c:pt>
                <c:pt idx="217">
                  <c:v>44103</c:v>
                </c:pt>
                <c:pt idx="218">
                  <c:v>44104</c:v>
                </c:pt>
                <c:pt idx="219">
                  <c:v>44105</c:v>
                </c:pt>
                <c:pt idx="220">
                  <c:v>44106</c:v>
                </c:pt>
                <c:pt idx="221">
                  <c:v>44109</c:v>
                </c:pt>
                <c:pt idx="222">
                  <c:v>44110</c:v>
                </c:pt>
                <c:pt idx="223">
                  <c:v>44111</c:v>
                </c:pt>
                <c:pt idx="224">
                  <c:v>44112</c:v>
                </c:pt>
                <c:pt idx="225">
                  <c:v>44113</c:v>
                </c:pt>
                <c:pt idx="226">
                  <c:v>44116</c:v>
                </c:pt>
                <c:pt idx="227">
                  <c:v>44117</c:v>
                </c:pt>
                <c:pt idx="228">
                  <c:v>44118</c:v>
                </c:pt>
                <c:pt idx="229">
                  <c:v>44119</c:v>
                </c:pt>
                <c:pt idx="230">
                  <c:v>44120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44130</c:v>
                </c:pt>
                <c:pt idx="237">
                  <c:v>44131</c:v>
                </c:pt>
                <c:pt idx="238">
                  <c:v>44132</c:v>
                </c:pt>
                <c:pt idx="239">
                  <c:v>44133</c:v>
                </c:pt>
                <c:pt idx="240">
                  <c:v>44134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44144</c:v>
                </c:pt>
                <c:pt idx="247">
                  <c:v>44145</c:v>
                </c:pt>
                <c:pt idx="248">
                  <c:v>44146</c:v>
                </c:pt>
                <c:pt idx="249">
                  <c:v>44147</c:v>
                </c:pt>
                <c:pt idx="250">
                  <c:v>44148</c:v>
                </c:pt>
                <c:pt idx="251">
                  <c:v>44151</c:v>
                </c:pt>
                <c:pt idx="252">
                  <c:v>44152</c:v>
                </c:pt>
                <c:pt idx="253">
                  <c:v>44153</c:v>
                </c:pt>
                <c:pt idx="254">
                  <c:v>44154</c:v>
                </c:pt>
                <c:pt idx="255">
                  <c:v>44155</c:v>
                </c:pt>
                <c:pt idx="256">
                  <c:v>44158</c:v>
                </c:pt>
                <c:pt idx="257">
                  <c:v>44159</c:v>
                </c:pt>
                <c:pt idx="258">
                  <c:v>44160</c:v>
                </c:pt>
                <c:pt idx="259">
                  <c:v>44161</c:v>
                </c:pt>
                <c:pt idx="260">
                  <c:v>44162</c:v>
                </c:pt>
                <c:pt idx="261">
                  <c:v>44165</c:v>
                </c:pt>
                <c:pt idx="262">
                  <c:v>44166</c:v>
                </c:pt>
                <c:pt idx="263">
                  <c:v>44167</c:v>
                </c:pt>
                <c:pt idx="264">
                  <c:v>44168</c:v>
                </c:pt>
                <c:pt idx="265">
                  <c:v>44169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44186</c:v>
                </c:pt>
                <c:pt idx="277">
                  <c:v>44187</c:v>
                </c:pt>
                <c:pt idx="278">
                  <c:v>44188</c:v>
                </c:pt>
                <c:pt idx="279">
                  <c:v>44189</c:v>
                </c:pt>
                <c:pt idx="280">
                  <c:v>44190</c:v>
                </c:pt>
                <c:pt idx="281">
                  <c:v>44193</c:v>
                </c:pt>
                <c:pt idx="282">
                  <c:v>44194</c:v>
                </c:pt>
                <c:pt idx="283">
                  <c:v>44195</c:v>
                </c:pt>
                <c:pt idx="284">
                  <c:v>44196</c:v>
                </c:pt>
                <c:pt idx="285">
                  <c:v>44197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44207</c:v>
                </c:pt>
                <c:pt idx="292">
                  <c:v>44208</c:v>
                </c:pt>
                <c:pt idx="293">
                  <c:v>44209</c:v>
                </c:pt>
                <c:pt idx="294">
                  <c:v>44210</c:v>
                </c:pt>
                <c:pt idx="295">
                  <c:v>44211</c:v>
                </c:pt>
                <c:pt idx="296">
                  <c:v>44214</c:v>
                </c:pt>
                <c:pt idx="297">
                  <c:v>44215</c:v>
                </c:pt>
                <c:pt idx="298">
                  <c:v>44216</c:v>
                </c:pt>
                <c:pt idx="299">
                  <c:v>44217</c:v>
                </c:pt>
                <c:pt idx="300">
                  <c:v>44218</c:v>
                </c:pt>
                <c:pt idx="301">
                  <c:v>44221</c:v>
                </c:pt>
                <c:pt idx="302">
                  <c:v>44222</c:v>
                </c:pt>
                <c:pt idx="303">
                  <c:v>44223</c:v>
                </c:pt>
                <c:pt idx="304">
                  <c:v>44224</c:v>
                </c:pt>
                <c:pt idx="305">
                  <c:v>44225</c:v>
                </c:pt>
                <c:pt idx="306">
                  <c:v>44228</c:v>
                </c:pt>
                <c:pt idx="307">
                  <c:v>44229</c:v>
                </c:pt>
                <c:pt idx="308">
                  <c:v>44230</c:v>
                </c:pt>
                <c:pt idx="309">
                  <c:v>44231</c:v>
                </c:pt>
                <c:pt idx="310">
                  <c:v>44232</c:v>
                </c:pt>
                <c:pt idx="311">
                  <c:v>44235</c:v>
                </c:pt>
                <c:pt idx="312">
                  <c:v>44236</c:v>
                </c:pt>
                <c:pt idx="313">
                  <c:v>44237</c:v>
                </c:pt>
                <c:pt idx="314">
                  <c:v>44238</c:v>
                </c:pt>
                <c:pt idx="315">
                  <c:v>44239</c:v>
                </c:pt>
                <c:pt idx="316">
                  <c:v>44242</c:v>
                </c:pt>
                <c:pt idx="317">
                  <c:v>44243</c:v>
                </c:pt>
                <c:pt idx="318">
                  <c:v>44244</c:v>
                </c:pt>
                <c:pt idx="319">
                  <c:v>44245</c:v>
                </c:pt>
                <c:pt idx="320">
                  <c:v>44246</c:v>
                </c:pt>
                <c:pt idx="321">
                  <c:v>44249</c:v>
                </c:pt>
                <c:pt idx="322">
                  <c:v>44250</c:v>
                </c:pt>
                <c:pt idx="323">
                  <c:v>44251</c:v>
                </c:pt>
                <c:pt idx="324">
                  <c:v>44252</c:v>
                </c:pt>
                <c:pt idx="325">
                  <c:v>44253</c:v>
                </c:pt>
                <c:pt idx="326">
                  <c:v>44256</c:v>
                </c:pt>
                <c:pt idx="327">
                  <c:v>44257</c:v>
                </c:pt>
                <c:pt idx="328">
                  <c:v>44258</c:v>
                </c:pt>
                <c:pt idx="329">
                  <c:v>44259</c:v>
                </c:pt>
                <c:pt idx="330">
                  <c:v>44260</c:v>
                </c:pt>
                <c:pt idx="331">
                  <c:v>44263</c:v>
                </c:pt>
                <c:pt idx="332">
                  <c:v>44264</c:v>
                </c:pt>
                <c:pt idx="333">
                  <c:v>44265</c:v>
                </c:pt>
                <c:pt idx="334">
                  <c:v>44266</c:v>
                </c:pt>
                <c:pt idx="335">
                  <c:v>44267</c:v>
                </c:pt>
                <c:pt idx="336">
                  <c:v>44270</c:v>
                </c:pt>
                <c:pt idx="337">
                  <c:v>44271</c:v>
                </c:pt>
                <c:pt idx="338">
                  <c:v>44272</c:v>
                </c:pt>
                <c:pt idx="339">
                  <c:v>44273</c:v>
                </c:pt>
                <c:pt idx="340">
                  <c:v>44274</c:v>
                </c:pt>
                <c:pt idx="341">
                  <c:v>44277</c:v>
                </c:pt>
                <c:pt idx="342">
                  <c:v>44278</c:v>
                </c:pt>
                <c:pt idx="343">
                  <c:v>44279</c:v>
                </c:pt>
                <c:pt idx="344">
                  <c:v>44280</c:v>
                </c:pt>
                <c:pt idx="345">
                  <c:v>44281</c:v>
                </c:pt>
                <c:pt idx="346">
                  <c:v>44284</c:v>
                </c:pt>
                <c:pt idx="347">
                  <c:v>44285</c:v>
                </c:pt>
                <c:pt idx="348">
                  <c:v>44286</c:v>
                </c:pt>
                <c:pt idx="349">
                  <c:v>44287</c:v>
                </c:pt>
                <c:pt idx="350">
                  <c:v>44288</c:v>
                </c:pt>
                <c:pt idx="351">
                  <c:v>44291</c:v>
                </c:pt>
                <c:pt idx="352">
                  <c:v>44292</c:v>
                </c:pt>
                <c:pt idx="353">
                  <c:v>44293</c:v>
                </c:pt>
                <c:pt idx="354">
                  <c:v>44294</c:v>
                </c:pt>
                <c:pt idx="355">
                  <c:v>44295</c:v>
                </c:pt>
                <c:pt idx="356">
                  <c:v>44298</c:v>
                </c:pt>
                <c:pt idx="357">
                  <c:v>44299</c:v>
                </c:pt>
                <c:pt idx="358">
                  <c:v>44300</c:v>
                </c:pt>
                <c:pt idx="359">
                  <c:v>44301</c:v>
                </c:pt>
                <c:pt idx="360">
                  <c:v>44302</c:v>
                </c:pt>
                <c:pt idx="361">
                  <c:v>44305</c:v>
                </c:pt>
                <c:pt idx="362">
                  <c:v>44306</c:v>
                </c:pt>
                <c:pt idx="363">
                  <c:v>44307</c:v>
                </c:pt>
                <c:pt idx="364">
                  <c:v>44308</c:v>
                </c:pt>
                <c:pt idx="365">
                  <c:v>44309</c:v>
                </c:pt>
                <c:pt idx="366">
                  <c:v>44312</c:v>
                </c:pt>
                <c:pt idx="367">
                  <c:v>44313</c:v>
                </c:pt>
                <c:pt idx="368">
                  <c:v>44314</c:v>
                </c:pt>
                <c:pt idx="369">
                  <c:v>44315</c:v>
                </c:pt>
                <c:pt idx="370">
                  <c:v>44316</c:v>
                </c:pt>
                <c:pt idx="371">
                  <c:v>44319</c:v>
                </c:pt>
                <c:pt idx="372">
                  <c:v>44320</c:v>
                </c:pt>
                <c:pt idx="373">
                  <c:v>44321</c:v>
                </c:pt>
                <c:pt idx="374">
                  <c:v>44322</c:v>
                </c:pt>
                <c:pt idx="375">
                  <c:v>44323</c:v>
                </c:pt>
                <c:pt idx="376">
                  <c:v>44326</c:v>
                </c:pt>
                <c:pt idx="377">
                  <c:v>44327</c:v>
                </c:pt>
                <c:pt idx="378">
                  <c:v>44328</c:v>
                </c:pt>
                <c:pt idx="379">
                  <c:v>44329</c:v>
                </c:pt>
                <c:pt idx="380">
                  <c:v>44330</c:v>
                </c:pt>
                <c:pt idx="381">
                  <c:v>44333</c:v>
                </c:pt>
                <c:pt idx="382">
                  <c:v>44334</c:v>
                </c:pt>
                <c:pt idx="383">
                  <c:v>44335</c:v>
                </c:pt>
                <c:pt idx="384">
                  <c:v>44336</c:v>
                </c:pt>
                <c:pt idx="385">
                  <c:v>44337</c:v>
                </c:pt>
                <c:pt idx="386">
                  <c:v>44340</c:v>
                </c:pt>
                <c:pt idx="387">
                  <c:v>44341</c:v>
                </c:pt>
                <c:pt idx="388">
                  <c:v>44342</c:v>
                </c:pt>
                <c:pt idx="389">
                  <c:v>44343</c:v>
                </c:pt>
                <c:pt idx="390">
                  <c:v>44344</c:v>
                </c:pt>
                <c:pt idx="391">
                  <c:v>44347</c:v>
                </c:pt>
                <c:pt idx="392">
                  <c:v>44348</c:v>
                </c:pt>
                <c:pt idx="393">
                  <c:v>44349</c:v>
                </c:pt>
                <c:pt idx="394">
                  <c:v>44350</c:v>
                </c:pt>
                <c:pt idx="395">
                  <c:v>44351</c:v>
                </c:pt>
                <c:pt idx="396">
                  <c:v>44354</c:v>
                </c:pt>
                <c:pt idx="397">
                  <c:v>44355</c:v>
                </c:pt>
                <c:pt idx="398">
                  <c:v>44356</c:v>
                </c:pt>
                <c:pt idx="399">
                  <c:v>44357</c:v>
                </c:pt>
                <c:pt idx="400">
                  <c:v>44358</c:v>
                </c:pt>
                <c:pt idx="401">
                  <c:v>44361</c:v>
                </c:pt>
                <c:pt idx="402">
                  <c:v>44362</c:v>
                </c:pt>
                <c:pt idx="403">
                  <c:v>44363</c:v>
                </c:pt>
                <c:pt idx="404">
                  <c:v>44364</c:v>
                </c:pt>
                <c:pt idx="405">
                  <c:v>44365</c:v>
                </c:pt>
                <c:pt idx="406">
                  <c:v>44368</c:v>
                </c:pt>
                <c:pt idx="407">
                  <c:v>44369</c:v>
                </c:pt>
                <c:pt idx="408">
                  <c:v>44370</c:v>
                </c:pt>
                <c:pt idx="409">
                  <c:v>44371</c:v>
                </c:pt>
                <c:pt idx="410">
                  <c:v>44372</c:v>
                </c:pt>
                <c:pt idx="411">
                  <c:v>44375</c:v>
                </c:pt>
                <c:pt idx="412">
                  <c:v>44376</c:v>
                </c:pt>
                <c:pt idx="413">
                  <c:v>44377</c:v>
                </c:pt>
                <c:pt idx="414">
                  <c:v>44378</c:v>
                </c:pt>
                <c:pt idx="415">
                  <c:v>44379</c:v>
                </c:pt>
                <c:pt idx="416">
                  <c:v>44382</c:v>
                </c:pt>
                <c:pt idx="417">
                  <c:v>44383</c:v>
                </c:pt>
                <c:pt idx="418">
                  <c:v>44384</c:v>
                </c:pt>
                <c:pt idx="419">
                  <c:v>44385</c:v>
                </c:pt>
                <c:pt idx="420">
                  <c:v>44386</c:v>
                </c:pt>
                <c:pt idx="421">
                  <c:v>44389</c:v>
                </c:pt>
                <c:pt idx="422">
                  <c:v>44390</c:v>
                </c:pt>
                <c:pt idx="423">
                  <c:v>44391</c:v>
                </c:pt>
                <c:pt idx="424">
                  <c:v>44392</c:v>
                </c:pt>
                <c:pt idx="425">
                  <c:v>44393</c:v>
                </c:pt>
                <c:pt idx="426">
                  <c:v>44396</c:v>
                </c:pt>
                <c:pt idx="427">
                  <c:v>44397</c:v>
                </c:pt>
                <c:pt idx="428">
                  <c:v>44398</c:v>
                </c:pt>
                <c:pt idx="429">
                  <c:v>44399</c:v>
                </c:pt>
                <c:pt idx="430">
                  <c:v>44400</c:v>
                </c:pt>
                <c:pt idx="431">
                  <c:v>44403</c:v>
                </c:pt>
                <c:pt idx="432">
                  <c:v>44404</c:v>
                </c:pt>
                <c:pt idx="433">
                  <c:v>44405</c:v>
                </c:pt>
                <c:pt idx="434">
                  <c:v>44406</c:v>
                </c:pt>
                <c:pt idx="435">
                  <c:v>44407</c:v>
                </c:pt>
                <c:pt idx="436">
                  <c:v>44410</c:v>
                </c:pt>
                <c:pt idx="437">
                  <c:v>44411</c:v>
                </c:pt>
                <c:pt idx="438">
                  <c:v>44412</c:v>
                </c:pt>
                <c:pt idx="439">
                  <c:v>44413</c:v>
                </c:pt>
                <c:pt idx="440">
                  <c:v>44414</c:v>
                </c:pt>
                <c:pt idx="441">
                  <c:v>44417</c:v>
                </c:pt>
                <c:pt idx="442">
                  <c:v>44418</c:v>
                </c:pt>
                <c:pt idx="443">
                  <c:v>44419</c:v>
                </c:pt>
                <c:pt idx="444">
                  <c:v>44420</c:v>
                </c:pt>
                <c:pt idx="445">
                  <c:v>44421</c:v>
                </c:pt>
                <c:pt idx="446">
                  <c:v>44424</c:v>
                </c:pt>
                <c:pt idx="447">
                  <c:v>44425</c:v>
                </c:pt>
                <c:pt idx="448">
                  <c:v>44426</c:v>
                </c:pt>
                <c:pt idx="449">
                  <c:v>44427</c:v>
                </c:pt>
                <c:pt idx="450">
                  <c:v>44428</c:v>
                </c:pt>
                <c:pt idx="451">
                  <c:v>44431</c:v>
                </c:pt>
                <c:pt idx="452">
                  <c:v>44432</c:v>
                </c:pt>
                <c:pt idx="453">
                  <c:v>44433</c:v>
                </c:pt>
                <c:pt idx="454">
                  <c:v>44434</c:v>
                </c:pt>
                <c:pt idx="455">
                  <c:v>44435</c:v>
                </c:pt>
                <c:pt idx="456">
                  <c:v>44438</c:v>
                </c:pt>
                <c:pt idx="457">
                  <c:v>44439</c:v>
                </c:pt>
                <c:pt idx="458">
                  <c:v>44440</c:v>
                </c:pt>
                <c:pt idx="459">
                  <c:v>44441</c:v>
                </c:pt>
                <c:pt idx="460">
                  <c:v>44442</c:v>
                </c:pt>
                <c:pt idx="461">
                  <c:v>44445</c:v>
                </c:pt>
                <c:pt idx="462">
                  <c:v>44446</c:v>
                </c:pt>
                <c:pt idx="463">
                  <c:v>44447</c:v>
                </c:pt>
                <c:pt idx="464">
                  <c:v>44448</c:v>
                </c:pt>
                <c:pt idx="465">
                  <c:v>44449</c:v>
                </c:pt>
                <c:pt idx="466">
                  <c:v>44452</c:v>
                </c:pt>
                <c:pt idx="467">
                  <c:v>44453</c:v>
                </c:pt>
                <c:pt idx="468">
                  <c:v>44454</c:v>
                </c:pt>
                <c:pt idx="469">
                  <c:v>44455</c:v>
                </c:pt>
                <c:pt idx="470">
                  <c:v>44456</c:v>
                </c:pt>
                <c:pt idx="471">
                  <c:v>44459</c:v>
                </c:pt>
                <c:pt idx="472">
                  <c:v>44460</c:v>
                </c:pt>
                <c:pt idx="473">
                  <c:v>44461</c:v>
                </c:pt>
                <c:pt idx="474">
                  <c:v>44462</c:v>
                </c:pt>
                <c:pt idx="475">
                  <c:v>44463</c:v>
                </c:pt>
                <c:pt idx="476">
                  <c:v>44466</c:v>
                </c:pt>
                <c:pt idx="477">
                  <c:v>44467</c:v>
                </c:pt>
                <c:pt idx="478">
                  <c:v>44468</c:v>
                </c:pt>
                <c:pt idx="479">
                  <c:v>44469</c:v>
                </c:pt>
                <c:pt idx="480">
                  <c:v>44470</c:v>
                </c:pt>
                <c:pt idx="481">
                  <c:v>44473</c:v>
                </c:pt>
                <c:pt idx="482">
                  <c:v>44474</c:v>
                </c:pt>
                <c:pt idx="483">
                  <c:v>44475</c:v>
                </c:pt>
                <c:pt idx="484">
                  <c:v>44476</c:v>
                </c:pt>
                <c:pt idx="485">
                  <c:v>44477</c:v>
                </c:pt>
                <c:pt idx="486">
                  <c:v>44480</c:v>
                </c:pt>
                <c:pt idx="487">
                  <c:v>44481</c:v>
                </c:pt>
                <c:pt idx="488">
                  <c:v>44482</c:v>
                </c:pt>
                <c:pt idx="489">
                  <c:v>44483</c:v>
                </c:pt>
                <c:pt idx="490">
                  <c:v>44484</c:v>
                </c:pt>
                <c:pt idx="491">
                  <c:v>44487</c:v>
                </c:pt>
                <c:pt idx="492">
                  <c:v>44488</c:v>
                </c:pt>
                <c:pt idx="493">
                  <c:v>44489</c:v>
                </c:pt>
                <c:pt idx="494">
                  <c:v>44490</c:v>
                </c:pt>
                <c:pt idx="495">
                  <c:v>44491</c:v>
                </c:pt>
                <c:pt idx="496">
                  <c:v>44494</c:v>
                </c:pt>
                <c:pt idx="497">
                  <c:v>44495</c:v>
                </c:pt>
                <c:pt idx="498">
                  <c:v>44496</c:v>
                </c:pt>
                <c:pt idx="499">
                  <c:v>44497</c:v>
                </c:pt>
                <c:pt idx="500">
                  <c:v>44498</c:v>
                </c:pt>
                <c:pt idx="501">
                  <c:v>44501</c:v>
                </c:pt>
                <c:pt idx="502">
                  <c:v>44502</c:v>
                </c:pt>
                <c:pt idx="503">
                  <c:v>44503</c:v>
                </c:pt>
                <c:pt idx="504">
                  <c:v>44504</c:v>
                </c:pt>
                <c:pt idx="505">
                  <c:v>44505</c:v>
                </c:pt>
                <c:pt idx="506">
                  <c:v>44508</c:v>
                </c:pt>
                <c:pt idx="507">
                  <c:v>44509</c:v>
                </c:pt>
                <c:pt idx="508">
                  <c:v>44510</c:v>
                </c:pt>
                <c:pt idx="509">
                  <c:v>44511</c:v>
                </c:pt>
                <c:pt idx="510">
                  <c:v>44512</c:v>
                </c:pt>
                <c:pt idx="511">
                  <c:v>44515</c:v>
                </c:pt>
                <c:pt idx="512">
                  <c:v>44516</c:v>
                </c:pt>
                <c:pt idx="513">
                  <c:v>44517</c:v>
                </c:pt>
                <c:pt idx="514">
                  <c:v>44518</c:v>
                </c:pt>
                <c:pt idx="515">
                  <c:v>44519</c:v>
                </c:pt>
                <c:pt idx="516">
                  <c:v>44522</c:v>
                </c:pt>
                <c:pt idx="517">
                  <c:v>44523</c:v>
                </c:pt>
                <c:pt idx="518">
                  <c:v>44524</c:v>
                </c:pt>
                <c:pt idx="519">
                  <c:v>44525</c:v>
                </c:pt>
                <c:pt idx="520">
                  <c:v>44526</c:v>
                </c:pt>
                <c:pt idx="521">
                  <c:v>44529</c:v>
                </c:pt>
                <c:pt idx="522">
                  <c:v>44530</c:v>
                </c:pt>
                <c:pt idx="523">
                  <c:v>44531</c:v>
                </c:pt>
                <c:pt idx="524">
                  <c:v>44532</c:v>
                </c:pt>
                <c:pt idx="525">
                  <c:v>44533</c:v>
                </c:pt>
                <c:pt idx="526">
                  <c:v>44536</c:v>
                </c:pt>
                <c:pt idx="527">
                  <c:v>44537</c:v>
                </c:pt>
                <c:pt idx="528">
                  <c:v>44538</c:v>
                </c:pt>
                <c:pt idx="529">
                  <c:v>44539</c:v>
                </c:pt>
                <c:pt idx="530">
                  <c:v>44540</c:v>
                </c:pt>
                <c:pt idx="531">
                  <c:v>44543</c:v>
                </c:pt>
                <c:pt idx="532">
                  <c:v>44544</c:v>
                </c:pt>
                <c:pt idx="533">
                  <c:v>44545</c:v>
                </c:pt>
                <c:pt idx="534">
                  <c:v>44546</c:v>
                </c:pt>
                <c:pt idx="535">
                  <c:v>44547</c:v>
                </c:pt>
                <c:pt idx="536">
                  <c:v>44550</c:v>
                </c:pt>
                <c:pt idx="537">
                  <c:v>44551</c:v>
                </c:pt>
                <c:pt idx="538">
                  <c:v>44552</c:v>
                </c:pt>
                <c:pt idx="539">
                  <c:v>44553</c:v>
                </c:pt>
                <c:pt idx="540">
                  <c:v>44554</c:v>
                </c:pt>
                <c:pt idx="541">
                  <c:v>44557</c:v>
                </c:pt>
                <c:pt idx="542">
                  <c:v>44558</c:v>
                </c:pt>
                <c:pt idx="543">
                  <c:v>44559</c:v>
                </c:pt>
                <c:pt idx="544">
                  <c:v>44560</c:v>
                </c:pt>
                <c:pt idx="545">
                  <c:v>44561</c:v>
                </c:pt>
                <c:pt idx="546">
                  <c:v>44564</c:v>
                </c:pt>
                <c:pt idx="547">
                  <c:v>44565</c:v>
                </c:pt>
                <c:pt idx="548">
                  <c:v>44566</c:v>
                </c:pt>
                <c:pt idx="549">
                  <c:v>44567</c:v>
                </c:pt>
                <c:pt idx="550">
                  <c:v>44568</c:v>
                </c:pt>
                <c:pt idx="551">
                  <c:v>44571</c:v>
                </c:pt>
                <c:pt idx="552">
                  <c:v>44572</c:v>
                </c:pt>
                <c:pt idx="553">
                  <c:v>44573</c:v>
                </c:pt>
                <c:pt idx="554">
                  <c:v>44574</c:v>
                </c:pt>
                <c:pt idx="555">
                  <c:v>44575</c:v>
                </c:pt>
                <c:pt idx="556">
                  <c:v>44578</c:v>
                </c:pt>
                <c:pt idx="557">
                  <c:v>44579</c:v>
                </c:pt>
                <c:pt idx="558">
                  <c:v>44580</c:v>
                </c:pt>
                <c:pt idx="559">
                  <c:v>44581</c:v>
                </c:pt>
                <c:pt idx="560">
                  <c:v>44582</c:v>
                </c:pt>
                <c:pt idx="561">
                  <c:v>44585</c:v>
                </c:pt>
                <c:pt idx="562">
                  <c:v>44586</c:v>
                </c:pt>
                <c:pt idx="563">
                  <c:v>44587</c:v>
                </c:pt>
                <c:pt idx="564">
                  <c:v>44588</c:v>
                </c:pt>
                <c:pt idx="565">
                  <c:v>44589</c:v>
                </c:pt>
                <c:pt idx="566">
                  <c:v>44592</c:v>
                </c:pt>
                <c:pt idx="567">
                  <c:v>44593</c:v>
                </c:pt>
                <c:pt idx="568">
                  <c:v>44594</c:v>
                </c:pt>
                <c:pt idx="569">
                  <c:v>44595</c:v>
                </c:pt>
                <c:pt idx="570">
                  <c:v>44596</c:v>
                </c:pt>
                <c:pt idx="571">
                  <c:v>44599</c:v>
                </c:pt>
                <c:pt idx="572">
                  <c:v>44600</c:v>
                </c:pt>
                <c:pt idx="573">
                  <c:v>44601</c:v>
                </c:pt>
                <c:pt idx="574">
                  <c:v>44602</c:v>
                </c:pt>
                <c:pt idx="575">
                  <c:v>44603</c:v>
                </c:pt>
                <c:pt idx="576">
                  <c:v>44606</c:v>
                </c:pt>
                <c:pt idx="577">
                  <c:v>44607</c:v>
                </c:pt>
                <c:pt idx="578">
                  <c:v>44608</c:v>
                </c:pt>
                <c:pt idx="579">
                  <c:v>44609</c:v>
                </c:pt>
                <c:pt idx="580">
                  <c:v>44610</c:v>
                </c:pt>
                <c:pt idx="581">
                  <c:v>44613</c:v>
                </c:pt>
                <c:pt idx="582">
                  <c:v>44614</c:v>
                </c:pt>
                <c:pt idx="583">
                  <c:v>44615</c:v>
                </c:pt>
                <c:pt idx="584">
                  <c:v>44616</c:v>
                </c:pt>
                <c:pt idx="585">
                  <c:v>44617</c:v>
                </c:pt>
                <c:pt idx="586">
                  <c:v>44620</c:v>
                </c:pt>
                <c:pt idx="587">
                  <c:v>44621</c:v>
                </c:pt>
                <c:pt idx="588">
                  <c:v>44622</c:v>
                </c:pt>
                <c:pt idx="589">
                  <c:v>44623</c:v>
                </c:pt>
                <c:pt idx="590">
                  <c:v>44624</c:v>
                </c:pt>
                <c:pt idx="591">
                  <c:v>44627</c:v>
                </c:pt>
                <c:pt idx="592">
                  <c:v>44628</c:v>
                </c:pt>
                <c:pt idx="593">
                  <c:v>44629</c:v>
                </c:pt>
                <c:pt idx="594">
                  <c:v>44630</c:v>
                </c:pt>
                <c:pt idx="595">
                  <c:v>44631</c:v>
                </c:pt>
                <c:pt idx="596">
                  <c:v>44634</c:v>
                </c:pt>
                <c:pt idx="597">
                  <c:v>44635</c:v>
                </c:pt>
                <c:pt idx="598">
                  <c:v>44636</c:v>
                </c:pt>
                <c:pt idx="599">
                  <c:v>44637</c:v>
                </c:pt>
                <c:pt idx="600">
                  <c:v>44638</c:v>
                </c:pt>
                <c:pt idx="601">
                  <c:v>44641</c:v>
                </c:pt>
                <c:pt idx="602">
                  <c:v>44642</c:v>
                </c:pt>
                <c:pt idx="603">
                  <c:v>44643</c:v>
                </c:pt>
                <c:pt idx="604">
                  <c:v>44644</c:v>
                </c:pt>
                <c:pt idx="605">
                  <c:v>44645</c:v>
                </c:pt>
                <c:pt idx="606">
                  <c:v>44648</c:v>
                </c:pt>
                <c:pt idx="607">
                  <c:v>44649</c:v>
                </c:pt>
                <c:pt idx="608">
                  <c:v>44650</c:v>
                </c:pt>
                <c:pt idx="609">
                  <c:v>44651</c:v>
                </c:pt>
                <c:pt idx="610">
                  <c:v>44652</c:v>
                </c:pt>
                <c:pt idx="611">
                  <c:v>44655</c:v>
                </c:pt>
                <c:pt idx="612">
                  <c:v>44656</c:v>
                </c:pt>
                <c:pt idx="613">
                  <c:v>44657</c:v>
                </c:pt>
                <c:pt idx="614">
                  <c:v>44658</c:v>
                </c:pt>
                <c:pt idx="615">
                  <c:v>44659</c:v>
                </c:pt>
                <c:pt idx="616">
                  <c:v>44662</c:v>
                </c:pt>
                <c:pt idx="617">
                  <c:v>44663</c:v>
                </c:pt>
                <c:pt idx="618">
                  <c:v>44664</c:v>
                </c:pt>
                <c:pt idx="619">
                  <c:v>44665</c:v>
                </c:pt>
                <c:pt idx="620">
                  <c:v>44666</c:v>
                </c:pt>
                <c:pt idx="621">
                  <c:v>44669</c:v>
                </c:pt>
                <c:pt idx="622">
                  <c:v>44670</c:v>
                </c:pt>
                <c:pt idx="623">
                  <c:v>44671</c:v>
                </c:pt>
                <c:pt idx="624">
                  <c:v>44672</c:v>
                </c:pt>
                <c:pt idx="625">
                  <c:v>44673</c:v>
                </c:pt>
                <c:pt idx="626">
                  <c:v>44676</c:v>
                </c:pt>
                <c:pt idx="627">
                  <c:v>44677</c:v>
                </c:pt>
                <c:pt idx="628">
                  <c:v>44678</c:v>
                </c:pt>
                <c:pt idx="629">
                  <c:v>44679</c:v>
                </c:pt>
                <c:pt idx="630">
                  <c:v>44680</c:v>
                </c:pt>
                <c:pt idx="631">
                  <c:v>44683</c:v>
                </c:pt>
                <c:pt idx="632">
                  <c:v>44684</c:v>
                </c:pt>
                <c:pt idx="633">
                  <c:v>44685</c:v>
                </c:pt>
                <c:pt idx="634">
                  <c:v>44686</c:v>
                </c:pt>
                <c:pt idx="635">
                  <c:v>44687</c:v>
                </c:pt>
                <c:pt idx="636">
                  <c:v>44690</c:v>
                </c:pt>
                <c:pt idx="637">
                  <c:v>44691</c:v>
                </c:pt>
                <c:pt idx="638">
                  <c:v>44692</c:v>
                </c:pt>
                <c:pt idx="639">
                  <c:v>44693</c:v>
                </c:pt>
                <c:pt idx="640">
                  <c:v>44694</c:v>
                </c:pt>
                <c:pt idx="641">
                  <c:v>44697</c:v>
                </c:pt>
                <c:pt idx="642">
                  <c:v>44698</c:v>
                </c:pt>
                <c:pt idx="643">
                  <c:v>44699</c:v>
                </c:pt>
                <c:pt idx="644">
                  <c:v>44700</c:v>
                </c:pt>
                <c:pt idx="645">
                  <c:v>44701</c:v>
                </c:pt>
                <c:pt idx="646">
                  <c:v>44704</c:v>
                </c:pt>
                <c:pt idx="647">
                  <c:v>44705</c:v>
                </c:pt>
                <c:pt idx="648">
                  <c:v>44706</c:v>
                </c:pt>
                <c:pt idx="649">
                  <c:v>44707</c:v>
                </c:pt>
                <c:pt idx="650">
                  <c:v>44708</c:v>
                </c:pt>
                <c:pt idx="651">
                  <c:v>44711</c:v>
                </c:pt>
                <c:pt idx="652">
                  <c:v>44712</c:v>
                </c:pt>
                <c:pt idx="653">
                  <c:v>44713</c:v>
                </c:pt>
                <c:pt idx="654">
                  <c:v>44714</c:v>
                </c:pt>
                <c:pt idx="655">
                  <c:v>44715</c:v>
                </c:pt>
                <c:pt idx="656">
                  <c:v>44718</c:v>
                </c:pt>
                <c:pt idx="657">
                  <c:v>44719</c:v>
                </c:pt>
                <c:pt idx="658">
                  <c:v>44720</c:v>
                </c:pt>
                <c:pt idx="659">
                  <c:v>44721</c:v>
                </c:pt>
                <c:pt idx="660">
                  <c:v>44722</c:v>
                </c:pt>
                <c:pt idx="661">
                  <c:v>44725</c:v>
                </c:pt>
                <c:pt idx="662">
                  <c:v>44726</c:v>
                </c:pt>
                <c:pt idx="663">
                  <c:v>44727</c:v>
                </c:pt>
                <c:pt idx="664">
                  <c:v>44728</c:v>
                </c:pt>
                <c:pt idx="665">
                  <c:v>44729</c:v>
                </c:pt>
                <c:pt idx="666">
                  <c:v>44732</c:v>
                </c:pt>
                <c:pt idx="667">
                  <c:v>44733</c:v>
                </c:pt>
                <c:pt idx="668">
                  <c:v>44734</c:v>
                </c:pt>
                <c:pt idx="669">
                  <c:v>44735</c:v>
                </c:pt>
                <c:pt idx="670">
                  <c:v>44736</c:v>
                </c:pt>
                <c:pt idx="671">
                  <c:v>44739</c:v>
                </c:pt>
                <c:pt idx="672">
                  <c:v>44740</c:v>
                </c:pt>
                <c:pt idx="673">
                  <c:v>44741</c:v>
                </c:pt>
                <c:pt idx="674">
                  <c:v>44742</c:v>
                </c:pt>
                <c:pt idx="675">
                  <c:v>44743</c:v>
                </c:pt>
                <c:pt idx="676">
                  <c:v>44746</c:v>
                </c:pt>
                <c:pt idx="677">
                  <c:v>44747</c:v>
                </c:pt>
                <c:pt idx="678">
                  <c:v>44748</c:v>
                </c:pt>
                <c:pt idx="679">
                  <c:v>44749</c:v>
                </c:pt>
                <c:pt idx="680">
                  <c:v>44750</c:v>
                </c:pt>
                <c:pt idx="681">
                  <c:v>44753</c:v>
                </c:pt>
                <c:pt idx="682">
                  <c:v>44754</c:v>
                </c:pt>
                <c:pt idx="683">
                  <c:v>44755</c:v>
                </c:pt>
                <c:pt idx="684">
                  <c:v>44756</c:v>
                </c:pt>
                <c:pt idx="685">
                  <c:v>44757</c:v>
                </c:pt>
                <c:pt idx="686">
                  <c:v>44760</c:v>
                </c:pt>
                <c:pt idx="687">
                  <c:v>44761</c:v>
                </c:pt>
                <c:pt idx="688">
                  <c:v>44762</c:v>
                </c:pt>
                <c:pt idx="689">
                  <c:v>44763</c:v>
                </c:pt>
                <c:pt idx="690">
                  <c:v>44764</c:v>
                </c:pt>
                <c:pt idx="691">
                  <c:v>44767</c:v>
                </c:pt>
                <c:pt idx="692">
                  <c:v>44768</c:v>
                </c:pt>
                <c:pt idx="693">
                  <c:v>44769</c:v>
                </c:pt>
                <c:pt idx="694">
                  <c:v>44770</c:v>
                </c:pt>
                <c:pt idx="695">
                  <c:v>44771</c:v>
                </c:pt>
                <c:pt idx="696">
                  <c:v>44774</c:v>
                </c:pt>
                <c:pt idx="697">
                  <c:v>44775</c:v>
                </c:pt>
                <c:pt idx="698">
                  <c:v>44776</c:v>
                </c:pt>
                <c:pt idx="699">
                  <c:v>44777</c:v>
                </c:pt>
                <c:pt idx="700">
                  <c:v>44778</c:v>
                </c:pt>
                <c:pt idx="701">
                  <c:v>44781</c:v>
                </c:pt>
                <c:pt idx="702">
                  <c:v>44782</c:v>
                </c:pt>
                <c:pt idx="703">
                  <c:v>44783</c:v>
                </c:pt>
                <c:pt idx="704">
                  <c:v>44784</c:v>
                </c:pt>
                <c:pt idx="705">
                  <c:v>44785</c:v>
                </c:pt>
                <c:pt idx="706">
                  <c:v>44788</c:v>
                </c:pt>
                <c:pt idx="707">
                  <c:v>44789</c:v>
                </c:pt>
                <c:pt idx="708">
                  <c:v>44790</c:v>
                </c:pt>
                <c:pt idx="709">
                  <c:v>44791</c:v>
                </c:pt>
                <c:pt idx="710">
                  <c:v>44792</c:v>
                </c:pt>
                <c:pt idx="711">
                  <c:v>44795</c:v>
                </c:pt>
                <c:pt idx="712">
                  <c:v>44796</c:v>
                </c:pt>
                <c:pt idx="713">
                  <c:v>44797</c:v>
                </c:pt>
                <c:pt idx="714">
                  <c:v>44798</c:v>
                </c:pt>
                <c:pt idx="715">
                  <c:v>44799</c:v>
                </c:pt>
                <c:pt idx="716">
                  <c:v>44802</c:v>
                </c:pt>
                <c:pt idx="717">
                  <c:v>44803</c:v>
                </c:pt>
                <c:pt idx="718">
                  <c:v>44804</c:v>
                </c:pt>
                <c:pt idx="719">
                  <c:v>44805</c:v>
                </c:pt>
                <c:pt idx="720">
                  <c:v>44806</c:v>
                </c:pt>
                <c:pt idx="721">
                  <c:v>44809</c:v>
                </c:pt>
                <c:pt idx="722">
                  <c:v>44810</c:v>
                </c:pt>
                <c:pt idx="723">
                  <c:v>44811</c:v>
                </c:pt>
                <c:pt idx="724">
                  <c:v>44812</c:v>
                </c:pt>
                <c:pt idx="725">
                  <c:v>44813</c:v>
                </c:pt>
                <c:pt idx="726">
                  <c:v>44816</c:v>
                </c:pt>
                <c:pt idx="727">
                  <c:v>44817</c:v>
                </c:pt>
                <c:pt idx="728">
                  <c:v>44818</c:v>
                </c:pt>
                <c:pt idx="729">
                  <c:v>44819</c:v>
                </c:pt>
                <c:pt idx="730">
                  <c:v>44820</c:v>
                </c:pt>
                <c:pt idx="731">
                  <c:v>44823</c:v>
                </c:pt>
                <c:pt idx="732">
                  <c:v>44824</c:v>
                </c:pt>
                <c:pt idx="733">
                  <c:v>44825</c:v>
                </c:pt>
                <c:pt idx="734">
                  <c:v>44826</c:v>
                </c:pt>
                <c:pt idx="735">
                  <c:v>44827</c:v>
                </c:pt>
                <c:pt idx="736">
                  <c:v>44830</c:v>
                </c:pt>
                <c:pt idx="737">
                  <c:v>44831</c:v>
                </c:pt>
                <c:pt idx="738">
                  <c:v>44832</c:v>
                </c:pt>
                <c:pt idx="739">
                  <c:v>44833</c:v>
                </c:pt>
                <c:pt idx="740">
                  <c:v>44834</c:v>
                </c:pt>
                <c:pt idx="741">
                  <c:v>44837</c:v>
                </c:pt>
                <c:pt idx="742">
                  <c:v>44838</c:v>
                </c:pt>
                <c:pt idx="743">
                  <c:v>44839</c:v>
                </c:pt>
                <c:pt idx="744">
                  <c:v>44840</c:v>
                </c:pt>
                <c:pt idx="745">
                  <c:v>44841</c:v>
                </c:pt>
                <c:pt idx="746">
                  <c:v>44844</c:v>
                </c:pt>
                <c:pt idx="747">
                  <c:v>44845</c:v>
                </c:pt>
                <c:pt idx="748">
                  <c:v>44846</c:v>
                </c:pt>
                <c:pt idx="749">
                  <c:v>44847</c:v>
                </c:pt>
                <c:pt idx="750">
                  <c:v>44848</c:v>
                </c:pt>
                <c:pt idx="751">
                  <c:v>44851</c:v>
                </c:pt>
                <c:pt idx="752">
                  <c:v>44852</c:v>
                </c:pt>
                <c:pt idx="753">
                  <c:v>44853</c:v>
                </c:pt>
                <c:pt idx="754">
                  <c:v>44854</c:v>
                </c:pt>
                <c:pt idx="755">
                  <c:v>44855</c:v>
                </c:pt>
                <c:pt idx="756">
                  <c:v>44858</c:v>
                </c:pt>
                <c:pt idx="757">
                  <c:v>44859</c:v>
                </c:pt>
                <c:pt idx="758">
                  <c:v>44860</c:v>
                </c:pt>
                <c:pt idx="759">
                  <c:v>44861</c:v>
                </c:pt>
                <c:pt idx="760">
                  <c:v>44862</c:v>
                </c:pt>
                <c:pt idx="761">
                  <c:v>44865</c:v>
                </c:pt>
                <c:pt idx="762">
                  <c:v>44866</c:v>
                </c:pt>
                <c:pt idx="763">
                  <c:v>44867</c:v>
                </c:pt>
                <c:pt idx="764">
                  <c:v>44868</c:v>
                </c:pt>
                <c:pt idx="765">
                  <c:v>44869</c:v>
                </c:pt>
                <c:pt idx="766">
                  <c:v>44872</c:v>
                </c:pt>
                <c:pt idx="767">
                  <c:v>44873</c:v>
                </c:pt>
                <c:pt idx="768">
                  <c:v>44874</c:v>
                </c:pt>
                <c:pt idx="769">
                  <c:v>44875</c:v>
                </c:pt>
                <c:pt idx="770">
                  <c:v>44876</c:v>
                </c:pt>
                <c:pt idx="771">
                  <c:v>44879</c:v>
                </c:pt>
                <c:pt idx="772">
                  <c:v>44880</c:v>
                </c:pt>
                <c:pt idx="773">
                  <c:v>44881</c:v>
                </c:pt>
                <c:pt idx="774">
                  <c:v>44882</c:v>
                </c:pt>
                <c:pt idx="775">
                  <c:v>44883</c:v>
                </c:pt>
                <c:pt idx="776">
                  <c:v>44886</c:v>
                </c:pt>
                <c:pt idx="777">
                  <c:v>44887</c:v>
                </c:pt>
                <c:pt idx="778">
                  <c:v>44888</c:v>
                </c:pt>
                <c:pt idx="779">
                  <c:v>44889</c:v>
                </c:pt>
                <c:pt idx="780">
                  <c:v>44890</c:v>
                </c:pt>
                <c:pt idx="781">
                  <c:v>44893</c:v>
                </c:pt>
                <c:pt idx="782">
                  <c:v>44894</c:v>
                </c:pt>
                <c:pt idx="783">
                  <c:v>44895</c:v>
                </c:pt>
                <c:pt idx="784">
                  <c:v>44896</c:v>
                </c:pt>
                <c:pt idx="785">
                  <c:v>44897</c:v>
                </c:pt>
                <c:pt idx="786">
                  <c:v>44900</c:v>
                </c:pt>
                <c:pt idx="787">
                  <c:v>44901</c:v>
                </c:pt>
                <c:pt idx="788">
                  <c:v>44902</c:v>
                </c:pt>
                <c:pt idx="789">
                  <c:v>44903</c:v>
                </c:pt>
                <c:pt idx="790">
                  <c:v>44904</c:v>
                </c:pt>
                <c:pt idx="791">
                  <c:v>44907</c:v>
                </c:pt>
                <c:pt idx="792">
                  <c:v>44908</c:v>
                </c:pt>
                <c:pt idx="793">
                  <c:v>44909</c:v>
                </c:pt>
                <c:pt idx="794">
                  <c:v>44910</c:v>
                </c:pt>
                <c:pt idx="795">
                  <c:v>44911</c:v>
                </c:pt>
                <c:pt idx="796">
                  <c:v>44914</c:v>
                </c:pt>
                <c:pt idx="797">
                  <c:v>44915</c:v>
                </c:pt>
                <c:pt idx="798">
                  <c:v>44916</c:v>
                </c:pt>
                <c:pt idx="799">
                  <c:v>44917</c:v>
                </c:pt>
                <c:pt idx="800">
                  <c:v>44918</c:v>
                </c:pt>
                <c:pt idx="801">
                  <c:v>44921</c:v>
                </c:pt>
                <c:pt idx="802">
                  <c:v>44922</c:v>
                </c:pt>
                <c:pt idx="803">
                  <c:v>44923</c:v>
                </c:pt>
                <c:pt idx="804">
                  <c:v>44924</c:v>
                </c:pt>
                <c:pt idx="805">
                  <c:v>44925</c:v>
                </c:pt>
                <c:pt idx="806">
                  <c:v>44928</c:v>
                </c:pt>
                <c:pt idx="807">
                  <c:v>44929</c:v>
                </c:pt>
                <c:pt idx="808">
                  <c:v>44930</c:v>
                </c:pt>
                <c:pt idx="809">
                  <c:v>44931</c:v>
                </c:pt>
                <c:pt idx="810">
                  <c:v>44932</c:v>
                </c:pt>
                <c:pt idx="811">
                  <c:v>44935</c:v>
                </c:pt>
                <c:pt idx="812">
                  <c:v>44936</c:v>
                </c:pt>
                <c:pt idx="813">
                  <c:v>44937</c:v>
                </c:pt>
                <c:pt idx="814">
                  <c:v>44938</c:v>
                </c:pt>
                <c:pt idx="815">
                  <c:v>44939</c:v>
                </c:pt>
                <c:pt idx="816">
                  <c:v>44942</c:v>
                </c:pt>
                <c:pt idx="817">
                  <c:v>44943</c:v>
                </c:pt>
                <c:pt idx="818">
                  <c:v>44944</c:v>
                </c:pt>
                <c:pt idx="819">
                  <c:v>44945</c:v>
                </c:pt>
                <c:pt idx="820">
                  <c:v>44946</c:v>
                </c:pt>
                <c:pt idx="821">
                  <c:v>44949</c:v>
                </c:pt>
                <c:pt idx="822">
                  <c:v>44950</c:v>
                </c:pt>
                <c:pt idx="823">
                  <c:v>44951</c:v>
                </c:pt>
                <c:pt idx="824">
                  <c:v>44952</c:v>
                </c:pt>
                <c:pt idx="825">
                  <c:v>44953</c:v>
                </c:pt>
                <c:pt idx="826">
                  <c:v>44956</c:v>
                </c:pt>
                <c:pt idx="827">
                  <c:v>44957</c:v>
                </c:pt>
                <c:pt idx="828">
                  <c:v>44958</c:v>
                </c:pt>
                <c:pt idx="829">
                  <c:v>44959</c:v>
                </c:pt>
                <c:pt idx="830">
                  <c:v>44960</c:v>
                </c:pt>
                <c:pt idx="831">
                  <c:v>44963</c:v>
                </c:pt>
                <c:pt idx="832">
                  <c:v>44964</c:v>
                </c:pt>
                <c:pt idx="833">
                  <c:v>44965</c:v>
                </c:pt>
                <c:pt idx="834">
                  <c:v>44966</c:v>
                </c:pt>
                <c:pt idx="835">
                  <c:v>44967</c:v>
                </c:pt>
                <c:pt idx="836">
                  <c:v>44970</c:v>
                </c:pt>
                <c:pt idx="837">
                  <c:v>44971</c:v>
                </c:pt>
                <c:pt idx="838">
                  <c:v>44972</c:v>
                </c:pt>
                <c:pt idx="839">
                  <c:v>44973</c:v>
                </c:pt>
                <c:pt idx="840">
                  <c:v>44974</c:v>
                </c:pt>
                <c:pt idx="841">
                  <c:v>44977</c:v>
                </c:pt>
                <c:pt idx="842">
                  <c:v>44978</c:v>
                </c:pt>
                <c:pt idx="843">
                  <c:v>44979</c:v>
                </c:pt>
                <c:pt idx="844">
                  <c:v>44980</c:v>
                </c:pt>
                <c:pt idx="845">
                  <c:v>44981</c:v>
                </c:pt>
                <c:pt idx="846">
                  <c:v>44984</c:v>
                </c:pt>
                <c:pt idx="847">
                  <c:v>44985</c:v>
                </c:pt>
                <c:pt idx="848">
                  <c:v>44986</c:v>
                </c:pt>
                <c:pt idx="849">
                  <c:v>44987</c:v>
                </c:pt>
                <c:pt idx="850">
                  <c:v>44988</c:v>
                </c:pt>
                <c:pt idx="851">
                  <c:v>44991</c:v>
                </c:pt>
                <c:pt idx="852">
                  <c:v>44992</c:v>
                </c:pt>
                <c:pt idx="853">
                  <c:v>44993</c:v>
                </c:pt>
                <c:pt idx="854">
                  <c:v>44994</c:v>
                </c:pt>
                <c:pt idx="855">
                  <c:v>44995</c:v>
                </c:pt>
                <c:pt idx="856">
                  <c:v>44998</c:v>
                </c:pt>
                <c:pt idx="857">
                  <c:v>44999</c:v>
                </c:pt>
                <c:pt idx="858">
                  <c:v>45000</c:v>
                </c:pt>
                <c:pt idx="859">
                  <c:v>45001</c:v>
                </c:pt>
                <c:pt idx="860">
                  <c:v>45002</c:v>
                </c:pt>
                <c:pt idx="861">
                  <c:v>45005</c:v>
                </c:pt>
                <c:pt idx="862">
                  <c:v>45006</c:v>
                </c:pt>
                <c:pt idx="863">
                  <c:v>45007</c:v>
                </c:pt>
                <c:pt idx="864">
                  <c:v>45008</c:v>
                </c:pt>
                <c:pt idx="865">
                  <c:v>45009</c:v>
                </c:pt>
                <c:pt idx="866">
                  <c:v>45012</c:v>
                </c:pt>
                <c:pt idx="867">
                  <c:v>45013</c:v>
                </c:pt>
                <c:pt idx="868">
                  <c:v>45014</c:v>
                </c:pt>
                <c:pt idx="869">
                  <c:v>45015</c:v>
                </c:pt>
                <c:pt idx="870">
                  <c:v>45016</c:v>
                </c:pt>
                <c:pt idx="871">
                  <c:v>45019</c:v>
                </c:pt>
                <c:pt idx="872">
                  <c:v>45020</c:v>
                </c:pt>
                <c:pt idx="873">
                  <c:v>45021</c:v>
                </c:pt>
                <c:pt idx="874">
                  <c:v>45022</c:v>
                </c:pt>
                <c:pt idx="875">
                  <c:v>45023</c:v>
                </c:pt>
                <c:pt idx="876">
                  <c:v>45026</c:v>
                </c:pt>
                <c:pt idx="877">
                  <c:v>45027</c:v>
                </c:pt>
                <c:pt idx="878">
                  <c:v>45028</c:v>
                </c:pt>
                <c:pt idx="879">
                  <c:v>45029</c:v>
                </c:pt>
                <c:pt idx="880">
                  <c:v>45030</c:v>
                </c:pt>
                <c:pt idx="881">
                  <c:v>45033</c:v>
                </c:pt>
                <c:pt idx="882">
                  <c:v>45034</c:v>
                </c:pt>
                <c:pt idx="883">
                  <c:v>45035</c:v>
                </c:pt>
                <c:pt idx="884">
                  <c:v>45036</c:v>
                </c:pt>
                <c:pt idx="885">
                  <c:v>45037</c:v>
                </c:pt>
                <c:pt idx="886">
                  <c:v>45040</c:v>
                </c:pt>
                <c:pt idx="887">
                  <c:v>45041</c:v>
                </c:pt>
                <c:pt idx="888">
                  <c:v>45042</c:v>
                </c:pt>
                <c:pt idx="889">
                  <c:v>45043</c:v>
                </c:pt>
                <c:pt idx="890">
                  <c:v>45044</c:v>
                </c:pt>
                <c:pt idx="891">
                  <c:v>45047</c:v>
                </c:pt>
                <c:pt idx="892">
                  <c:v>45048</c:v>
                </c:pt>
                <c:pt idx="893">
                  <c:v>45049</c:v>
                </c:pt>
                <c:pt idx="894">
                  <c:v>45050</c:v>
                </c:pt>
                <c:pt idx="895">
                  <c:v>45051</c:v>
                </c:pt>
                <c:pt idx="896">
                  <c:v>45054</c:v>
                </c:pt>
                <c:pt idx="897">
                  <c:v>45055</c:v>
                </c:pt>
                <c:pt idx="898">
                  <c:v>45056</c:v>
                </c:pt>
                <c:pt idx="899">
                  <c:v>45057</c:v>
                </c:pt>
                <c:pt idx="900">
                  <c:v>45058</c:v>
                </c:pt>
                <c:pt idx="901">
                  <c:v>45061</c:v>
                </c:pt>
                <c:pt idx="902">
                  <c:v>45062</c:v>
                </c:pt>
                <c:pt idx="903">
                  <c:v>45063</c:v>
                </c:pt>
                <c:pt idx="904">
                  <c:v>45064</c:v>
                </c:pt>
                <c:pt idx="905">
                  <c:v>45065</c:v>
                </c:pt>
                <c:pt idx="906">
                  <c:v>45068</c:v>
                </c:pt>
                <c:pt idx="907">
                  <c:v>45069</c:v>
                </c:pt>
                <c:pt idx="908">
                  <c:v>45070</c:v>
                </c:pt>
                <c:pt idx="909">
                  <c:v>45071</c:v>
                </c:pt>
                <c:pt idx="910">
                  <c:v>45072</c:v>
                </c:pt>
                <c:pt idx="911">
                  <c:v>45075</c:v>
                </c:pt>
                <c:pt idx="912">
                  <c:v>45076</c:v>
                </c:pt>
                <c:pt idx="913">
                  <c:v>45077</c:v>
                </c:pt>
                <c:pt idx="914">
                  <c:v>45078</c:v>
                </c:pt>
                <c:pt idx="915">
                  <c:v>45079</c:v>
                </c:pt>
                <c:pt idx="916">
                  <c:v>45082</c:v>
                </c:pt>
                <c:pt idx="917">
                  <c:v>45083</c:v>
                </c:pt>
                <c:pt idx="918">
                  <c:v>45084</c:v>
                </c:pt>
                <c:pt idx="919">
                  <c:v>45085</c:v>
                </c:pt>
                <c:pt idx="920">
                  <c:v>45086</c:v>
                </c:pt>
                <c:pt idx="921">
                  <c:v>45089</c:v>
                </c:pt>
                <c:pt idx="922">
                  <c:v>45090</c:v>
                </c:pt>
                <c:pt idx="923">
                  <c:v>45091</c:v>
                </c:pt>
                <c:pt idx="924">
                  <c:v>45092</c:v>
                </c:pt>
                <c:pt idx="925">
                  <c:v>45093</c:v>
                </c:pt>
                <c:pt idx="926">
                  <c:v>45096</c:v>
                </c:pt>
                <c:pt idx="927">
                  <c:v>45097</c:v>
                </c:pt>
                <c:pt idx="928">
                  <c:v>45098</c:v>
                </c:pt>
                <c:pt idx="929">
                  <c:v>45099</c:v>
                </c:pt>
                <c:pt idx="930">
                  <c:v>45100</c:v>
                </c:pt>
                <c:pt idx="931">
                  <c:v>45103</c:v>
                </c:pt>
                <c:pt idx="932">
                  <c:v>45104</c:v>
                </c:pt>
                <c:pt idx="933">
                  <c:v>45105</c:v>
                </c:pt>
                <c:pt idx="934">
                  <c:v>45106</c:v>
                </c:pt>
                <c:pt idx="935">
                  <c:v>45107</c:v>
                </c:pt>
                <c:pt idx="936">
                  <c:v>45110</c:v>
                </c:pt>
                <c:pt idx="937">
                  <c:v>45111</c:v>
                </c:pt>
                <c:pt idx="938">
                  <c:v>45112</c:v>
                </c:pt>
                <c:pt idx="939">
                  <c:v>45113</c:v>
                </c:pt>
                <c:pt idx="940">
                  <c:v>45114</c:v>
                </c:pt>
                <c:pt idx="941">
                  <c:v>45117</c:v>
                </c:pt>
                <c:pt idx="942">
                  <c:v>45118</c:v>
                </c:pt>
                <c:pt idx="943">
                  <c:v>45119</c:v>
                </c:pt>
                <c:pt idx="944">
                  <c:v>45120</c:v>
                </c:pt>
                <c:pt idx="945">
                  <c:v>45121</c:v>
                </c:pt>
                <c:pt idx="946">
                  <c:v>45124</c:v>
                </c:pt>
                <c:pt idx="947">
                  <c:v>45125</c:v>
                </c:pt>
                <c:pt idx="948">
                  <c:v>45126</c:v>
                </c:pt>
                <c:pt idx="949">
                  <c:v>45127</c:v>
                </c:pt>
                <c:pt idx="950">
                  <c:v>45128</c:v>
                </c:pt>
                <c:pt idx="951">
                  <c:v>45131</c:v>
                </c:pt>
                <c:pt idx="952">
                  <c:v>45132</c:v>
                </c:pt>
                <c:pt idx="953">
                  <c:v>45133</c:v>
                </c:pt>
                <c:pt idx="954">
                  <c:v>45134</c:v>
                </c:pt>
                <c:pt idx="955">
                  <c:v>45135</c:v>
                </c:pt>
                <c:pt idx="956">
                  <c:v>45138</c:v>
                </c:pt>
                <c:pt idx="957">
                  <c:v>45139</c:v>
                </c:pt>
                <c:pt idx="958">
                  <c:v>45140</c:v>
                </c:pt>
                <c:pt idx="959">
                  <c:v>45141</c:v>
                </c:pt>
                <c:pt idx="960">
                  <c:v>45142</c:v>
                </c:pt>
                <c:pt idx="961">
                  <c:v>45145</c:v>
                </c:pt>
                <c:pt idx="962">
                  <c:v>45146</c:v>
                </c:pt>
                <c:pt idx="963">
                  <c:v>45147</c:v>
                </c:pt>
                <c:pt idx="964">
                  <c:v>45148</c:v>
                </c:pt>
                <c:pt idx="965">
                  <c:v>45149</c:v>
                </c:pt>
                <c:pt idx="966">
                  <c:v>45152</c:v>
                </c:pt>
                <c:pt idx="967">
                  <c:v>45153</c:v>
                </c:pt>
                <c:pt idx="968">
                  <c:v>45154</c:v>
                </c:pt>
                <c:pt idx="969">
                  <c:v>45155</c:v>
                </c:pt>
                <c:pt idx="970">
                  <c:v>45156</c:v>
                </c:pt>
                <c:pt idx="971">
                  <c:v>45159</c:v>
                </c:pt>
                <c:pt idx="972">
                  <c:v>45160</c:v>
                </c:pt>
                <c:pt idx="973">
                  <c:v>45161</c:v>
                </c:pt>
                <c:pt idx="974">
                  <c:v>45162</c:v>
                </c:pt>
                <c:pt idx="975">
                  <c:v>45163</c:v>
                </c:pt>
                <c:pt idx="976">
                  <c:v>45166</c:v>
                </c:pt>
                <c:pt idx="977">
                  <c:v>45167</c:v>
                </c:pt>
                <c:pt idx="978">
                  <c:v>45168</c:v>
                </c:pt>
                <c:pt idx="979">
                  <c:v>45169</c:v>
                </c:pt>
                <c:pt idx="980">
                  <c:v>45170</c:v>
                </c:pt>
                <c:pt idx="981">
                  <c:v>45173</c:v>
                </c:pt>
                <c:pt idx="982">
                  <c:v>45174</c:v>
                </c:pt>
                <c:pt idx="983">
                  <c:v>45175</c:v>
                </c:pt>
                <c:pt idx="984">
                  <c:v>45176</c:v>
                </c:pt>
                <c:pt idx="985">
                  <c:v>45177</c:v>
                </c:pt>
                <c:pt idx="986">
                  <c:v>45180</c:v>
                </c:pt>
                <c:pt idx="987">
                  <c:v>45181</c:v>
                </c:pt>
                <c:pt idx="988">
                  <c:v>45182</c:v>
                </c:pt>
                <c:pt idx="989">
                  <c:v>45183</c:v>
                </c:pt>
                <c:pt idx="990">
                  <c:v>45184</c:v>
                </c:pt>
                <c:pt idx="991">
                  <c:v>45187</c:v>
                </c:pt>
                <c:pt idx="992">
                  <c:v>45188</c:v>
                </c:pt>
                <c:pt idx="993">
                  <c:v>45189</c:v>
                </c:pt>
                <c:pt idx="994">
                  <c:v>45190</c:v>
                </c:pt>
                <c:pt idx="995">
                  <c:v>45191</c:v>
                </c:pt>
                <c:pt idx="996">
                  <c:v>45194</c:v>
                </c:pt>
                <c:pt idx="997">
                  <c:v>45195</c:v>
                </c:pt>
                <c:pt idx="998">
                  <c:v>45196</c:v>
                </c:pt>
                <c:pt idx="999">
                  <c:v>45197</c:v>
                </c:pt>
                <c:pt idx="1000">
                  <c:v>45198</c:v>
                </c:pt>
                <c:pt idx="1001">
                  <c:v>45201</c:v>
                </c:pt>
                <c:pt idx="1002">
                  <c:v>45202</c:v>
                </c:pt>
                <c:pt idx="1003">
                  <c:v>45203</c:v>
                </c:pt>
                <c:pt idx="1004">
                  <c:v>45204</c:v>
                </c:pt>
                <c:pt idx="1005">
                  <c:v>45205</c:v>
                </c:pt>
                <c:pt idx="1006">
                  <c:v>45208</c:v>
                </c:pt>
                <c:pt idx="1007">
                  <c:v>45209</c:v>
                </c:pt>
                <c:pt idx="1008">
                  <c:v>45210</c:v>
                </c:pt>
                <c:pt idx="1009">
                  <c:v>45211</c:v>
                </c:pt>
                <c:pt idx="1010">
                  <c:v>45212</c:v>
                </c:pt>
                <c:pt idx="1011">
                  <c:v>45215</c:v>
                </c:pt>
                <c:pt idx="1012">
                  <c:v>45216</c:v>
                </c:pt>
                <c:pt idx="1013">
                  <c:v>45217</c:v>
                </c:pt>
                <c:pt idx="1014">
                  <c:v>45218</c:v>
                </c:pt>
                <c:pt idx="1015">
                  <c:v>45219</c:v>
                </c:pt>
                <c:pt idx="1016">
                  <c:v>45222</c:v>
                </c:pt>
                <c:pt idx="1017">
                  <c:v>45223</c:v>
                </c:pt>
                <c:pt idx="1018">
                  <c:v>45224</c:v>
                </c:pt>
                <c:pt idx="1019">
                  <c:v>45225</c:v>
                </c:pt>
                <c:pt idx="1020">
                  <c:v>45226</c:v>
                </c:pt>
                <c:pt idx="1021">
                  <c:v>45229</c:v>
                </c:pt>
                <c:pt idx="1022">
                  <c:v>45230</c:v>
                </c:pt>
                <c:pt idx="1023">
                  <c:v>45231</c:v>
                </c:pt>
                <c:pt idx="1024">
                  <c:v>45232</c:v>
                </c:pt>
                <c:pt idx="1025">
                  <c:v>45233</c:v>
                </c:pt>
                <c:pt idx="1026">
                  <c:v>45236</c:v>
                </c:pt>
                <c:pt idx="1027">
                  <c:v>45237</c:v>
                </c:pt>
                <c:pt idx="1028">
                  <c:v>45238</c:v>
                </c:pt>
                <c:pt idx="1029">
                  <c:v>45239</c:v>
                </c:pt>
                <c:pt idx="1030">
                  <c:v>45240</c:v>
                </c:pt>
                <c:pt idx="1031">
                  <c:v>45243</c:v>
                </c:pt>
                <c:pt idx="1032">
                  <c:v>45244</c:v>
                </c:pt>
                <c:pt idx="1033">
                  <c:v>45245</c:v>
                </c:pt>
                <c:pt idx="1034">
                  <c:v>45246</c:v>
                </c:pt>
                <c:pt idx="1035">
                  <c:v>45247</c:v>
                </c:pt>
                <c:pt idx="1036">
                  <c:v>45250</c:v>
                </c:pt>
                <c:pt idx="1037">
                  <c:v>45251</c:v>
                </c:pt>
                <c:pt idx="1038">
                  <c:v>45252</c:v>
                </c:pt>
                <c:pt idx="1039">
                  <c:v>45253</c:v>
                </c:pt>
                <c:pt idx="1040">
                  <c:v>45254</c:v>
                </c:pt>
                <c:pt idx="1041">
                  <c:v>45257</c:v>
                </c:pt>
                <c:pt idx="1042">
                  <c:v>45258</c:v>
                </c:pt>
                <c:pt idx="1043">
                  <c:v>45259</c:v>
                </c:pt>
                <c:pt idx="1044">
                  <c:v>45260</c:v>
                </c:pt>
                <c:pt idx="1045">
                  <c:v>45261</c:v>
                </c:pt>
                <c:pt idx="1046">
                  <c:v>45264</c:v>
                </c:pt>
                <c:pt idx="1047">
                  <c:v>45265</c:v>
                </c:pt>
                <c:pt idx="1048">
                  <c:v>45266</c:v>
                </c:pt>
                <c:pt idx="1049">
                  <c:v>45267</c:v>
                </c:pt>
                <c:pt idx="1050">
                  <c:v>45268</c:v>
                </c:pt>
                <c:pt idx="1051">
                  <c:v>45271</c:v>
                </c:pt>
                <c:pt idx="1052">
                  <c:v>45272</c:v>
                </c:pt>
                <c:pt idx="1053">
                  <c:v>45273</c:v>
                </c:pt>
                <c:pt idx="1054">
                  <c:v>45274</c:v>
                </c:pt>
                <c:pt idx="1055">
                  <c:v>45275</c:v>
                </c:pt>
                <c:pt idx="1056">
                  <c:v>45278</c:v>
                </c:pt>
                <c:pt idx="1057">
                  <c:v>45279</c:v>
                </c:pt>
                <c:pt idx="1058">
                  <c:v>45280</c:v>
                </c:pt>
                <c:pt idx="1059">
                  <c:v>45281</c:v>
                </c:pt>
                <c:pt idx="1060">
                  <c:v>45282</c:v>
                </c:pt>
                <c:pt idx="1061">
                  <c:v>45285</c:v>
                </c:pt>
                <c:pt idx="1062">
                  <c:v>45286</c:v>
                </c:pt>
                <c:pt idx="1063">
                  <c:v>45287</c:v>
                </c:pt>
                <c:pt idx="1064">
                  <c:v>45288</c:v>
                </c:pt>
                <c:pt idx="1065">
                  <c:v>45289</c:v>
                </c:pt>
                <c:pt idx="1066">
                  <c:v>45292</c:v>
                </c:pt>
                <c:pt idx="1067">
                  <c:v>45293</c:v>
                </c:pt>
                <c:pt idx="1068">
                  <c:v>45294</c:v>
                </c:pt>
                <c:pt idx="1069">
                  <c:v>45295</c:v>
                </c:pt>
                <c:pt idx="1070">
                  <c:v>45296</c:v>
                </c:pt>
                <c:pt idx="1071">
                  <c:v>45299</c:v>
                </c:pt>
                <c:pt idx="1072">
                  <c:v>45300</c:v>
                </c:pt>
                <c:pt idx="1073">
                  <c:v>45301</c:v>
                </c:pt>
                <c:pt idx="1074">
                  <c:v>45302</c:v>
                </c:pt>
                <c:pt idx="1075">
                  <c:v>45303</c:v>
                </c:pt>
                <c:pt idx="1076">
                  <c:v>45306</c:v>
                </c:pt>
                <c:pt idx="1077">
                  <c:v>45307</c:v>
                </c:pt>
                <c:pt idx="1078">
                  <c:v>45308</c:v>
                </c:pt>
                <c:pt idx="1079">
                  <c:v>45309</c:v>
                </c:pt>
                <c:pt idx="1080">
                  <c:v>45310</c:v>
                </c:pt>
                <c:pt idx="1081">
                  <c:v>45313</c:v>
                </c:pt>
                <c:pt idx="1082">
                  <c:v>45314</c:v>
                </c:pt>
                <c:pt idx="1083">
                  <c:v>45315</c:v>
                </c:pt>
                <c:pt idx="1084">
                  <c:v>45316</c:v>
                </c:pt>
                <c:pt idx="1085">
                  <c:v>45317</c:v>
                </c:pt>
                <c:pt idx="1086">
                  <c:v>45320</c:v>
                </c:pt>
                <c:pt idx="1087">
                  <c:v>45321</c:v>
                </c:pt>
                <c:pt idx="1088">
                  <c:v>45322</c:v>
                </c:pt>
                <c:pt idx="1089">
                  <c:v>45323</c:v>
                </c:pt>
                <c:pt idx="1090">
                  <c:v>45324</c:v>
                </c:pt>
                <c:pt idx="1091">
                  <c:v>45327</c:v>
                </c:pt>
                <c:pt idx="1092">
                  <c:v>45328</c:v>
                </c:pt>
                <c:pt idx="1093">
                  <c:v>45329</c:v>
                </c:pt>
                <c:pt idx="1094">
                  <c:v>45330</c:v>
                </c:pt>
                <c:pt idx="1095">
                  <c:v>45331</c:v>
                </c:pt>
                <c:pt idx="1096">
                  <c:v>45334</c:v>
                </c:pt>
                <c:pt idx="1097">
                  <c:v>45335</c:v>
                </c:pt>
                <c:pt idx="1098">
                  <c:v>45336</c:v>
                </c:pt>
                <c:pt idx="1099">
                  <c:v>45337</c:v>
                </c:pt>
                <c:pt idx="1100">
                  <c:v>45338</c:v>
                </c:pt>
                <c:pt idx="1101">
                  <c:v>45341</c:v>
                </c:pt>
                <c:pt idx="1102">
                  <c:v>45342</c:v>
                </c:pt>
                <c:pt idx="1103">
                  <c:v>45343</c:v>
                </c:pt>
                <c:pt idx="1104">
                  <c:v>45344</c:v>
                </c:pt>
                <c:pt idx="1105">
                  <c:v>45345</c:v>
                </c:pt>
                <c:pt idx="1106">
                  <c:v>45348</c:v>
                </c:pt>
                <c:pt idx="1107">
                  <c:v>45349</c:v>
                </c:pt>
                <c:pt idx="1108">
                  <c:v>45350</c:v>
                </c:pt>
                <c:pt idx="1109">
                  <c:v>45351</c:v>
                </c:pt>
                <c:pt idx="1110">
                  <c:v>45352</c:v>
                </c:pt>
                <c:pt idx="1111">
                  <c:v>45355</c:v>
                </c:pt>
                <c:pt idx="1112">
                  <c:v>45356</c:v>
                </c:pt>
                <c:pt idx="1113">
                  <c:v>45357</c:v>
                </c:pt>
                <c:pt idx="1114">
                  <c:v>45358</c:v>
                </c:pt>
                <c:pt idx="1115">
                  <c:v>45359</c:v>
                </c:pt>
                <c:pt idx="1116">
                  <c:v>45362</c:v>
                </c:pt>
                <c:pt idx="1117">
                  <c:v>45363</c:v>
                </c:pt>
                <c:pt idx="1118">
                  <c:v>45364</c:v>
                </c:pt>
                <c:pt idx="1119">
                  <c:v>45365</c:v>
                </c:pt>
                <c:pt idx="1120">
                  <c:v>45366</c:v>
                </c:pt>
                <c:pt idx="1121">
                  <c:v>45369</c:v>
                </c:pt>
                <c:pt idx="1122">
                  <c:v>45370</c:v>
                </c:pt>
                <c:pt idx="1123">
                  <c:v>45371</c:v>
                </c:pt>
                <c:pt idx="1124">
                  <c:v>45372</c:v>
                </c:pt>
                <c:pt idx="1125">
                  <c:v>45373</c:v>
                </c:pt>
                <c:pt idx="1126">
                  <c:v>45376</c:v>
                </c:pt>
                <c:pt idx="1127">
                  <c:v>45377</c:v>
                </c:pt>
                <c:pt idx="1128">
                  <c:v>45378</c:v>
                </c:pt>
                <c:pt idx="1129">
                  <c:v>45379</c:v>
                </c:pt>
                <c:pt idx="1130">
                  <c:v>45380</c:v>
                </c:pt>
                <c:pt idx="1131">
                  <c:v>45383</c:v>
                </c:pt>
                <c:pt idx="1132">
                  <c:v>45384</c:v>
                </c:pt>
                <c:pt idx="1133">
                  <c:v>45385</c:v>
                </c:pt>
                <c:pt idx="1134">
                  <c:v>45386</c:v>
                </c:pt>
                <c:pt idx="1135">
                  <c:v>45387</c:v>
                </c:pt>
                <c:pt idx="1136">
                  <c:v>45390</c:v>
                </c:pt>
              </c:numCache>
            </c:numRef>
          </c:cat>
          <c:val>
            <c:numRef>
              <c:f>shipping!$F$8:$F$1144</c:f>
              <c:numCache>
                <c:formatCode>General</c:formatCode>
                <c:ptCount val="1137"/>
                <c:pt idx="0">
                  <c:v>1308.5999999999999</c:v>
                </c:pt>
                <c:pt idx="1">
                  <c:v>1286.43</c:v>
                </c:pt>
                <c:pt idx="2">
                  <c:v>1286.43</c:v>
                </c:pt>
                <c:pt idx="3">
                  <c:v>1286.43</c:v>
                </c:pt>
                <c:pt idx="4">
                  <c:v>1286.43</c:v>
                </c:pt>
                <c:pt idx="5">
                  <c:v>1286.43</c:v>
                </c:pt>
                <c:pt idx="6">
                  <c:v>1324.07</c:v>
                </c:pt>
                <c:pt idx="7">
                  <c:v>1324.07</c:v>
                </c:pt>
                <c:pt idx="8">
                  <c:v>1324.07</c:v>
                </c:pt>
                <c:pt idx="9">
                  <c:v>1324.07</c:v>
                </c:pt>
                <c:pt idx="10">
                  <c:v>1324.07</c:v>
                </c:pt>
                <c:pt idx="11">
                  <c:v>1390.43</c:v>
                </c:pt>
                <c:pt idx="12">
                  <c:v>1390.43</c:v>
                </c:pt>
                <c:pt idx="13">
                  <c:v>1390.43</c:v>
                </c:pt>
                <c:pt idx="14">
                  <c:v>1390.43</c:v>
                </c:pt>
                <c:pt idx="15">
                  <c:v>1390.43</c:v>
                </c:pt>
                <c:pt idx="16">
                  <c:v>1434.57</c:v>
                </c:pt>
                <c:pt idx="17">
                  <c:v>1434.57</c:v>
                </c:pt>
                <c:pt idx="18">
                  <c:v>1434.57</c:v>
                </c:pt>
                <c:pt idx="19">
                  <c:v>1434.57</c:v>
                </c:pt>
                <c:pt idx="20">
                  <c:v>1434.57</c:v>
                </c:pt>
                <c:pt idx="21">
                  <c:v>1445.04</c:v>
                </c:pt>
                <c:pt idx="22">
                  <c:v>1445.04</c:v>
                </c:pt>
                <c:pt idx="23">
                  <c:v>1445.04</c:v>
                </c:pt>
                <c:pt idx="24">
                  <c:v>1445.04</c:v>
                </c:pt>
                <c:pt idx="25">
                  <c:v>1445.04</c:v>
                </c:pt>
                <c:pt idx="26">
                  <c:v>1495.54</c:v>
                </c:pt>
                <c:pt idx="27">
                  <c:v>1495.54</c:v>
                </c:pt>
                <c:pt idx="28">
                  <c:v>1495.54</c:v>
                </c:pt>
                <c:pt idx="29">
                  <c:v>1495.54</c:v>
                </c:pt>
                <c:pt idx="30">
                  <c:v>1495.54</c:v>
                </c:pt>
                <c:pt idx="31">
                  <c:v>1530.18</c:v>
                </c:pt>
                <c:pt idx="32">
                  <c:v>1530.18</c:v>
                </c:pt>
                <c:pt idx="33">
                  <c:v>1530.18</c:v>
                </c:pt>
                <c:pt idx="34">
                  <c:v>1530.18</c:v>
                </c:pt>
                <c:pt idx="35">
                  <c:v>1530.18</c:v>
                </c:pt>
                <c:pt idx="36">
                  <c:v>1572.5</c:v>
                </c:pt>
                <c:pt idx="37">
                  <c:v>1572.5</c:v>
                </c:pt>
                <c:pt idx="38">
                  <c:v>1572.5</c:v>
                </c:pt>
                <c:pt idx="39">
                  <c:v>1572.5</c:v>
                </c:pt>
                <c:pt idx="40">
                  <c:v>1572.5</c:v>
                </c:pt>
                <c:pt idx="41">
                  <c:v>1562.11</c:v>
                </c:pt>
                <c:pt idx="42">
                  <c:v>1562.11</c:v>
                </c:pt>
                <c:pt idx="43">
                  <c:v>1562.11</c:v>
                </c:pt>
                <c:pt idx="44">
                  <c:v>1562.11</c:v>
                </c:pt>
                <c:pt idx="45">
                  <c:v>1562.11</c:v>
                </c:pt>
                <c:pt idx="46">
                  <c:v>1543.69</c:v>
                </c:pt>
                <c:pt idx="47">
                  <c:v>1543.69</c:v>
                </c:pt>
                <c:pt idx="48">
                  <c:v>1543.69</c:v>
                </c:pt>
                <c:pt idx="49">
                  <c:v>1543.69</c:v>
                </c:pt>
                <c:pt idx="50">
                  <c:v>1543.69</c:v>
                </c:pt>
                <c:pt idx="51">
                  <c:v>1528.02</c:v>
                </c:pt>
                <c:pt idx="52">
                  <c:v>1528.02</c:v>
                </c:pt>
                <c:pt idx="53">
                  <c:v>1528.02</c:v>
                </c:pt>
                <c:pt idx="54">
                  <c:v>1528.02</c:v>
                </c:pt>
                <c:pt idx="55">
                  <c:v>1528.02</c:v>
                </c:pt>
                <c:pt idx="56">
                  <c:v>1443.8</c:v>
                </c:pt>
                <c:pt idx="57">
                  <c:v>1443.8</c:v>
                </c:pt>
                <c:pt idx="58">
                  <c:v>1443.8</c:v>
                </c:pt>
                <c:pt idx="59">
                  <c:v>1443.8</c:v>
                </c:pt>
                <c:pt idx="60">
                  <c:v>1443.8</c:v>
                </c:pt>
                <c:pt idx="61">
                  <c:v>1443.8</c:v>
                </c:pt>
                <c:pt idx="62">
                  <c:v>1443.8</c:v>
                </c:pt>
                <c:pt idx="63">
                  <c:v>1443.8</c:v>
                </c:pt>
                <c:pt idx="64">
                  <c:v>1443.8</c:v>
                </c:pt>
                <c:pt idx="65">
                  <c:v>1443.8</c:v>
                </c:pt>
                <c:pt idx="66">
                  <c:v>1330.74</c:v>
                </c:pt>
                <c:pt idx="67">
                  <c:v>1330.74</c:v>
                </c:pt>
                <c:pt idx="68">
                  <c:v>1330.74</c:v>
                </c:pt>
                <c:pt idx="69">
                  <c:v>1330.74</c:v>
                </c:pt>
                <c:pt idx="70">
                  <c:v>1330.74</c:v>
                </c:pt>
                <c:pt idx="71">
                  <c:v>1351.97</c:v>
                </c:pt>
                <c:pt idx="72">
                  <c:v>1351.97</c:v>
                </c:pt>
                <c:pt idx="73">
                  <c:v>1347.11</c:v>
                </c:pt>
                <c:pt idx="74">
                  <c:v>1340.55</c:v>
                </c:pt>
                <c:pt idx="75">
                  <c:v>1328.64</c:v>
                </c:pt>
                <c:pt idx="76">
                  <c:v>1355.8</c:v>
                </c:pt>
                <c:pt idx="77">
                  <c:v>1357.56</c:v>
                </c:pt>
                <c:pt idx="78">
                  <c:v>1384.84</c:v>
                </c:pt>
                <c:pt idx="79">
                  <c:v>1392.04</c:v>
                </c:pt>
                <c:pt idx="80">
                  <c:v>1392.32</c:v>
                </c:pt>
                <c:pt idx="81">
                  <c:v>1403.47</c:v>
                </c:pt>
                <c:pt idx="82">
                  <c:v>1405.8</c:v>
                </c:pt>
                <c:pt idx="83">
                  <c:v>1397.93</c:v>
                </c:pt>
                <c:pt idx="84">
                  <c:v>1395.85</c:v>
                </c:pt>
                <c:pt idx="85">
                  <c:v>1395.27</c:v>
                </c:pt>
                <c:pt idx="86">
                  <c:v>1410.38</c:v>
                </c:pt>
                <c:pt idx="87">
                  <c:v>1412.83</c:v>
                </c:pt>
                <c:pt idx="88">
                  <c:v>1446.09</c:v>
                </c:pt>
                <c:pt idx="89">
                  <c:v>1445.81</c:v>
                </c:pt>
                <c:pt idx="90">
                  <c:v>1447.8</c:v>
                </c:pt>
                <c:pt idx="91">
                  <c:v>1459.28</c:v>
                </c:pt>
                <c:pt idx="92">
                  <c:v>1465.05</c:v>
                </c:pt>
                <c:pt idx="93">
                  <c:v>1500.54</c:v>
                </c:pt>
                <c:pt idx="94">
                  <c:v>1468.76</c:v>
                </c:pt>
                <c:pt idx="95">
                  <c:v>1469.51</c:v>
                </c:pt>
                <c:pt idx="96">
                  <c:v>1473.45</c:v>
                </c:pt>
                <c:pt idx="97">
                  <c:v>1460.7</c:v>
                </c:pt>
                <c:pt idx="98">
                  <c:v>1469.8</c:v>
                </c:pt>
                <c:pt idx="99">
                  <c:v>1467.32</c:v>
                </c:pt>
                <c:pt idx="100">
                  <c:v>1466.08</c:v>
                </c:pt>
                <c:pt idx="101">
                  <c:v>1457.39</c:v>
                </c:pt>
                <c:pt idx="102">
                  <c:v>1437.72</c:v>
                </c:pt>
                <c:pt idx="103">
                  <c:v>1428.52</c:v>
                </c:pt>
                <c:pt idx="104">
                  <c:v>1432.87</c:v>
                </c:pt>
                <c:pt idx="105">
                  <c:v>1438.39</c:v>
                </c:pt>
                <c:pt idx="106">
                  <c:v>1441.64</c:v>
                </c:pt>
                <c:pt idx="107">
                  <c:v>1440.74</c:v>
                </c:pt>
                <c:pt idx="108">
                  <c:v>1441.62</c:v>
                </c:pt>
                <c:pt idx="109">
                  <c:v>1452.51</c:v>
                </c:pt>
                <c:pt idx="110">
                  <c:v>1479.83</c:v>
                </c:pt>
                <c:pt idx="111">
                  <c:v>1487.21</c:v>
                </c:pt>
                <c:pt idx="112">
                  <c:v>1486.24</c:v>
                </c:pt>
                <c:pt idx="113">
                  <c:v>1485.53</c:v>
                </c:pt>
                <c:pt idx="114">
                  <c:v>1478.82</c:v>
                </c:pt>
                <c:pt idx="115">
                  <c:v>1495.14</c:v>
                </c:pt>
                <c:pt idx="116">
                  <c:v>1497.23</c:v>
                </c:pt>
                <c:pt idx="117">
                  <c:v>1492.53</c:v>
                </c:pt>
                <c:pt idx="118">
                  <c:v>1485.91</c:v>
                </c:pt>
                <c:pt idx="119">
                  <c:v>1481.17</c:v>
                </c:pt>
                <c:pt idx="120">
                  <c:v>1477.32</c:v>
                </c:pt>
                <c:pt idx="121">
                  <c:v>1472</c:v>
                </c:pt>
                <c:pt idx="122">
                  <c:v>1472.43</c:v>
                </c:pt>
                <c:pt idx="123">
                  <c:v>1476.66</c:v>
                </c:pt>
                <c:pt idx="124">
                  <c:v>1474.08</c:v>
                </c:pt>
                <c:pt idx="125">
                  <c:v>1460.96</c:v>
                </c:pt>
                <c:pt idx="126">
                  <c:v>1455.74</c:v>
                </c:pt>
                <c:pt idx="127">
                  <c:v>1455.9</c:v>
                </c:pt>
                <c:pt idx="128">
                  <c:v>1459.81</c:v>
                </c:pt>
                <c:pt idx="129">
                  <c:v>1460.69</c:v>
                </c:pt>
                <c:pt idx="130">
                  <c:v>1464.73</c:v>
                </c:pt>
                <c:pt idx="131">
                  <c:v>1540.52</c:v>
                </c:pt>
                <c:pt idx="132">
                  <c:v>1546.17</c:v>
                </c:pt>
                <c:pt idx="133">
                  <c:v>1550.87</c:v>
                </c:pt>
                <c:pt idx="134">
                  <c:v>1555.73</c:v>
                </c:pt>
                <c:pt idx="135">
                  <c:v>1585.29</c:v>
                </c:pt>
                <c:pt idx="136">
                  <c:v>1668.93</c:v>
                </c:pt>
                <c:pt idx="137">
                  <c:v>1669.44</c:v>
                </c:pt>
                <c:pt idx="138">
                  <c:v>1674.56</c:v>
                </c:pt>
                <c:pt idx="139">
                  <c:v>1673.8</c:v>
                </c:pt>
                <c:pt idx="140">
                  <c:v>1682.28</c:v>
                </c:pt>
                <c:pt idx="141">
                  <c:v>1743.2</c:v>
                </c:pt>
                <c:pt idx="142">
                  <c:v>1745.98</c:v>
                </c:pt>
                <c:pt idx="143">
                  <c:v>1767.14</c:v>
                </c:pt>
                <c:pt idx="144">
                  <c:v>1772.86</c:v>
                </c:pt>
                <c:pt idx="145">
                  <c:v>1810.32</c:v>
                </c:pt>
                <c:pt idx="146">
                  <c:v>1794.62</c:v>
                </c:pt>
                <c:pt idx="147">
                  <c:v>1785.3</c:v>
                </c:pt>
                <c:pt idx="148">
                  <c:v>1782.04</c:v>
                </c:pt>
                <c:pt idx="149">
                  <c:v>1780.89</c:v>
                </c:pt>
                <c:pt idx="150">
                  <c:v>1780.76</c:v>
                </c:pt>
                <c:pt idx="151">
                  <c:v>1778.11</c:v>
                </c:pt>
                <c:pt idx="152">
                  <c:v>1779.94</c:v>
                </c:pt>
                <c:pt idx="153">
                  <c:v>1816.6</c:v>
                </c:pt>
                <c:pt idx="154">
                  <c:v>1839.51</c:v>
                </c:pt>
                <c:pt idx="155">
                  <c:v>1847.42</c:v>
                </c:pt>
                <c:pt idx="156">
                  <c:v>1863.55</c:v>
                </c:pt>
                <c:pt idx="157">
                  <c:v>1862.45</c:v>
                </c:pt>
                <c:pt idx="158">
                  <c:v>1865.66</c:v>
                </c:pt>
                <c:pt idx="159">
                  <c:v>1861.62</c:v>
                </c:pt>
                <c:pt idx="160">
                  <c:v>1842.76</c:v>
                </c:pt>
                <c:pt idx="161">
                  <c:v>1837.95</c:v>
                </c:pt>
                <c:pt idx="162">
                  <c:v>1834.78</c:v>
                </c:pt>
                <c:pt idx="163">
                  <c:v>1802.44</c:v>
                </c:pt>
                <c:pt idx="164">
                  <c:v>1802.23</c:v>
                </c:pt>
                <c:pt idx="165">
                  <c:v>1802.52</c:v>
                </c:pt>
                <c:pt idx="166">
                  <c:v>1799.98</c:v>
                </c:pt>
                <c:pt idx="167">
                  <c:v>1798.37</c:v>
                </c:pt>
                <c:pt idx="168">
                  <c:v>1768.67</c:v>
                </c:pt>
                <c:pt idx="169">
                  <c:v>1764.01</c:v>
                </c:pt>
                <c:pt idx="170">
                  <c:v>1763.56</c:v>
                </c:pt>
                <c:pt idx="171">
                  <c:v>1762.68</c:v>
                </c:pt>
                <c:pt idx="172">
                  <c:v>1764.04</c:v>
                </c:pt>
                <c:pt idx="173">
                  <c:v>1762.34</c:v>
                </c:pt>
                <c:pt idx="174">
                  <c:v>1761.44</c:v>
                </c:pt>
                <c:pt idx="175">
                  <c:v>1761.44</c:v>
                </c:pt>
                <c:pt idx="176">
                  <c:v>1796.51</c:v>
                </c:pt>
                <c:pt idx="177">
                  <c:v>1798.44</c:v>
                </c:pt>
                <c:pt idx="178">
                  <c:v>1845.16</c:v>
                </c:pt>
                <c:pt idx="179">
                  <c:v>1845.66</c:v>
                </c:pt>
                <c:pt idx="180">
                  <c:v>1855.13</c:v>
                </c:pt>
                <c:pt idx="181">
                  <c:v>1852.48</c:v>
                </c:pt>
                <c:pt idx="182">
                  <c:v>1852.3</c:v>
                </c:pt>
                <c:pt idx="183">
                  <c:v>1850.62</c:v>
                </c:pt>
                <c:pt idx="184">
                  <c:v>1841.59</c:v>
                </c:pt>
                <c:pt idx="185">
                  <c:v>1842.58</c:v>
                </c:pt>
                <c:pt idx="186">
                  <c:v>1877.3</c:v>
                </c:pt>
                <c:pt idx="187">
                  <c:v>1904.66</c:v>
                </c:pt>
                <c:pt idx="188">
                  <c:v>1916.72</c:v>
                </c:pt>
                <c:pt idx="189">
                  <c:v>1929.82</c:v>
                </c:pt>
                <c:pt idx="190">
                  <c:v>1934.28</c:v>
                </c:pt>
                <c:pt idx="191">
                  <c:v>1949.18</c:v>
                </c:pt>
                <c:pt idx="192">
                  <c:v>1940.49</c:v>
                </c:pt>
                <c:pt idx="193">
                  <c:v>1945.82</c:v>
                </c:pt>
                <c:pt idx="194">
                  <c:v>1945.18</c:v>
                </c:pt>
                <c:pt idx="195">
                  <c:v>1948.7</c:v>
                </c:pt>
                <c:pt idx="196">
                  <c:v>1950.23</c:v>
                </c:pt>
                <c:pt idx="197">
                  <c:v>2012.52</c:v>
                </c:pt>
                <c:pt idx="198">
                  <c:v>2041.07</c:v>
                </c:pt>
                <c:pt idx="199">
                  <c:v>2074.31</c:v>
                </c:pt>
                <c:pt idx="200">
                  <c:v>2083.9899999999998</c:v>
                </c:pt>
                <c:pt idx="201">
                  <c:v>2097.46</c:v>
                </c:pt>
                <c:pt idx="202">
                  <c:v>2115.6999999999998</c:v>
                </c:pt>
                <c:pt idx="203">
                  <c:v>2114.27</c:v>
                </c:pt>
                <c:pt idx="204">
                  <c:v>2115.13</c:v>
                </c:pt>
                <c:pt idx="205">
                  <c:v>2116.85</c:v>
                </c:pt>
                <c:pt idx="206">
                  <c:v>2118.8000000000002</c:v>
                </c:pt>
                <c:pt idx="207">
                  <c:v>2166.42</c:v>
                </c:pt>
                <c:pt idx="208">
                  <c:v>2168.39</c:v>
                </c:pt>
                <c:pt idx="209">
                  <c:v>2191.3000000000002</c:v>
                </c:pt>
                <c:pt idx="210">
                  <c:v>2225.69</c:v>
                </c:pt>
                <c:pt idx="211">
                  <c:v>2237.71</c:v>
                </c:pt>
                <c:pt idx="212">
                  <c:v>2264.23</c:v>
                </c:pt>
                <c:pt idx="213">
                  <c:v>2246.06</c:v>
                </c:pt>
                <c:pt idx="214">
                  <c:v>2246.06</c:v>
                </c:pt>
                <c:pt idx="215">
                  <c:v>2240.21</c:v>
                </c:pt>
                <c:pt idx="216">
                  <c:v>2236.1</c:v>
                </c:pt>
                <c:pt idx="217">
                  <c:v>2237.7800000000002</c:v>
                </c:pt>
                <c:pt idx="218">
                  <c:v>2241.39</c:v>
                </c:pt>
                <c:pt idx="219">
                  <c:v>2267.42</c:v>
                </c:pt>
                <c:pt idx="220">
                  <c:v>2269.36</c:v>
                </c:pt>
                <c:pt idx="221">
                  <c:v>2247</c:v>
                </c:pt>
                <c:pt idx="222">
                  <c:v>2246.2800000000002</c:v>
                </c:pt>
                <c:pt idx="223">
                  <c:v>2246.25</c:v>
                </c:pt>
                <c:pt idx="224">
                  <c:v>2236.13</c:v>
                </c:pt>
                <c:pt idx="225">
                  <c:v>2234.67</c:v>
                </c:pt>
                <c:pt idx="226">
                  <c:v>2233.21</c:v>
                </c:pt>
                <c:pt idx="227">
                  <c:v>2232.59</c:v>
                </c:pt>
                <c:pt idx="228">
                  <c:v>2232.59</c:v>
                </c:pt>
                <c:pt idx="229">
                  <c:v>2231.65</c:v>
                </c:pt>
                <c:pt idx="230">
                  <c:v>2231.13</c:v>
                </c:pt>
                <c:pt idx="231">
                  <c:v>2229.9899999999998</c:v>
                </c:pt>
                <c:pt idx="232">
                  <c:v>2231.2600000000002</c:v>
                </c:pt>
                <c:pt idx="233">
                  <c:v>2231.3200000000002</c:v>
                </c:pt>
                <c:pt idx="234">
                  <c:v>2228.15</c:v>
                </c:pt>
                <c:pt idx="235">
                  <c:v>2227.88</c:v>
                </c:pt>
                <c:pt idx="236">
                  <c:v>2229.3000000000002</c:v>
                </c:pt>
                <c:pt idx="237">
                  <c:v>2229.3000000000002</c:v>
                </c:pt>
                <c:pt idx="238">
                  <c:v>2229.3000000000002</c:v>
                </c:pt>
                <c:pt idx="239">
                  <c:v>2233.4</c:v>
                </c:pt>
                <c:pt idx="240">
                  <c:v>2233.4</c:v>
                </c:pt>
                <c:pt idx="241">
                  <c:v>2262.1</c:v>
                </c:pt>
                <c:pt idx="242">
                  <c:v>2263.56</c:v>
                </c:pt>
                <c:pt idx="243">
                  <c:v>2267.0700000000002</c:v>
                </c:pt>
                <c:pt idx="244">
                  <c:v>2262.5300000000002</c:v>
                </c:pt>
                <c:pt idx="245">
                  <c:v>2264.5700000000002</c:v>
                </c:pt>
                <c:pt idx="246">
                  <c:v>2279.16</c:v>
                </c:pt>
                <c:pt idx="247">
                  <c:v>2285.23</c:v>
                </c:pt>
                <c:pt idx="248">
                  <c:v>2284.98</c:v>
                </c:pt>
                <c:pt idx="249">
                  <c:v>2301.6999999999998</c:v>
                </c:pt>
                <c:pt idx="250">
                  <c:v>2303.67</c:v>
                </c:pt>
                <c:pt idx="251">
                  <c:v>2345.5700000000002</c:v>
                </c:pt>
                <c:pt idx="252">
                  <c:v>2358.96</c:v>
                </c:pt>
                <c:pt idx="253">
                  <c:v>2382.66</c:v>
                </c:pt>
                <c:pt idx="254">
                  <c:v>2384.3200000000002</c:v>
                </c:pt>
                <c:pt idx="255">
                  <c:v>2403.02</c:v>
                </c:pt>
                <c:pt idx="256">
                  <c:v>2435.86</c:v>
                </c:pt>
                <c:pt idx="257">
                  <c:v>2435.86</c:v>
                </c:pt>
                <c:pt idx="258">
                  <c:v>2442.02</c:v>
                </c:pt>
                <c:pt idx="259">
                  <c:v>2434.61</c:v>
                </c:pt>
                <c:pt idx="260">
                  <c:v>2465.83</c:v>
                </c:pt>
                <c:pt idx="261">
                  <c:v>2482.14</c:v>
                </c:pt>
                <c:pt idx="262">
                  <c:v>2655.24</c:v>
                </c:pt>
                <c:pt idx="263">
                  <c:v>2680.21</c:v>
                </c:pt>
                <c:pt idx="264">
                  <c:v>2723.68</c:v>
                </c:pt>
                <c:pt idx="265">
                  <c:v>2719.24</c:v>
                </c:pt>
                <c:pt idx="266">
                  <c:v>2744.07</c:v>
                </c:pt>
                <c:pt idx="267">
                  <c:v>2789.98</c:v>
                </c:pt>
                <c:pt idx="268">
                  <c:v>2792.02</c:v>
                </c:pt>
                <c:pt idx="269">
                  <c:v>2793.13</c:v>
                </c:pt>
                <c:pt idx="270">
                  <c:v>2790.75</c:v>
                </c:pt>
                <c:pt idx="271">
                  <c:v>2799.94</c:v>
                </c:pt>
                <c:pt idx="272">
                  <c:v>3016.18</c:v>
                </c:pt>
                <c:pt idx="273">
                  <c:v>3045.39</c:v>
                </c:pt>
                <c:pt idx="274">
                  <c:v>3061.03</c:v>
                </c:pt>
                <c:pt idx="275">
                  <c:v>3097.27</c:v>
                </c:pt>
                <c:pt idx="276">
                  <c:v>3097.47</c:v>
                </c:pt>
                <c:pt idx="277">
                  <c:v>3107.12</c:v>
                </c:pt>
                <c:pt idx="278">
                  <c:v>3117.94</c:v>
                </c:pt>
                <c:pt idx="279">
                  <c:v>3128.51</c:v>
                </c:pt>
                <c:pt idx="280">
                  <c:v>3262.09</c:v>
                </c:pt>
                <c:pt idx="281">
                  <c:v>3371.56</c:v>
                </c:pt>
                <c:pt idx="282">
                  <c:v>3373.5</c:v>
                </c:pt>
                <c:pt idx="283">
                  <c:v>3376.57</c:v>
                </c:pt>
                <c:pt idx="284">
                  <c:v>3376.57</c:v>
                </c:pt>
                <c:pt idx="285">
                  <c:v>3763.13</c:v>
                </c:pt>
                <c:pt idx="286">
                  <c:v>3657.71</c:v>
                </c:pt>
                <c:pt idx="287">
                  <c:v>3658.39</c:v>
                </c:pt>
                <c:pt idx="288">
                  <c:v>3750.29</c:v>
                </c:pt>
                <c:pt idx="289">
                  <c:v>3908.19</c:v>
                </c:pt>
                <c:pt idx="290">
                  <c:v>4297.17</c:v>
                </c:pt>
                <c:pt idx="291">
                  <c:v>4320.46</c:v>
                </c:pt>
                <c:pt idx="292">
                  <c:v>4325.28</c:v>
                </c:pt>
                <c:pt idx="293">
                  <c:v>4323.93</c:v>
                </c:pt>
                <c:pt idx="294">
                  <c:v>4327.9399999999996</c:v>
                </c:pt>
                <c:pt idx="295">
                  <c:v>4089.29</c:v>
                </c:pt>
                <c:pt idx="296">
                  <c:v>4115.0600000000004</c:v>
                </c:pt>
                <c:pt idx="297">
                  <c:v>4075.16</c:v>
                </c:pt>
                <c:pt idx="298">
                  <c:v>4073.38</c:v>
                </c:pt>
                <c:pt idx="299">
                  <c:v>4366.68</c:v>
                </c:pt>
                <c:pt idx="300">
                  <c:v>4390.7299999999996</c:v>
                </c:pt>
                <c:pt idx="301">
                  <c:v>4393.5200000000004</c:v>
                </c:pt>
                <c:pt idx="302">
                  <c:v>4396.97</c:v>
                </c:pt>
                <c:pt idx="303">
                  <c:v>4398.55</c:v>
                </c:pt>
                <c:pt idx="304">
                  <c:v>4400.3100000000004</c:v>
                </c:pt>
                <c:pt idx="305">
                  <c:v>4399.57</c:v>
                </c:pt>
                <c:pt idx="306">
                  <c:v>4407.17</c:v>
                </c:pt>
                <c:pt idx="307">
                  <c:v>4573.62</c:v>
                </c:pt>
                <c:pt idx="308">
                  <c:v>4490.55</c:v>
                </c:pt>
                <c:pt idx="309">
                  <c:v>4355.07</c:v>
                </c:pt>
                <c:pt idx="310">
                  <c:v>4365.93</c:v>
                </c:pt>
                <c:pt idx="311">
                  <c:v>4224.2700000000004</c:v>
                </c:pt>
                <c:pt idx="312">
                  <c:v>4385.34</c:v>
                </c:pt>
                <c:pt idx="313">
                  <c:v>4384.46</c:v>
                </c:pt>
                <c:pt idx="314">
                  <c:v>4465.8</c:v>
                </c:pt>
                <c:pt idx="315">
                  <c:v>4468.33</c:v>
                </c:pt>
                <c:pt idx="316">
                  <c:v>4437.9399999999996</c:v>
                </c:pt>
                <c:pt idx="317">
                  <c:v>4598.97</c:v>
                </c:pt>
                <c:pt idx="318">
                  <c:v>4595.72</c:v>
                </c:pt>
                <c:pt idx="319">
                  <c:v>4638.05</c:v>
                </c:pt>
                <c:pt idx="320">
                  <c:v>4618.83</c:v>
                </c:pt>
                <c:pt idx="321">
                  <c:v>4537.8</c:v>
                </c:pt>
                <c:pt idx="322">
                  <c:v>4530.8999999999996</c:v>
                </c:pt>
                <c:pt idx="323">
                  <c:v>4529.01</c:v>
                </c:pt>
                <c:pt idx="324">
                  <c:v>4528.5</c:v>
                </c:pt>
                <c:pt idx="325">
                  <c:v>4522.01</c:v>
                </c:pt>
                <c:pt idx="326">
                  <c:v>4319.79</c:v>
                </c:pt>
                <c:pt idx="327">
                  <c:v>4292.49</c:v>
                </c:pt>
                <c:pt idx="328">
                  <c:v>4357.25</c:v>
                </c:pt>
                <c:pt idx="329">
                  <c:v>4297.28</c:v>
                </c:pt>
                <c:pt idx="330">
                  <c:v>4467.5</c:v>
                </c:pt>
                <c:pt idx="331">
                  <c:v>4449.92</c:v>
                </c:pt>
                <c:pt idx="332">
                  <c:v>4439.1499999999996</c:v>
                </c:pt>
                <c:pt idx="333">
                  <c:v>4430.95</c:v>
                </c:pt>
                <c:pt idx="334">
                  <c:v>4542.4799999999996</c:v>
                </c:pt>
                <c:pt idx="335">
                  <c:v>4542.4799999999996</c:v>
                </c:pt>
                <c:pt idx="336">
                  <c:v>4251.41</c:v>
                </c:pt>
                <c:pt idx="337">
                  <c:v>4301.25</c:v>
                </c:pt>
                <c:pt idx="338">
                  <c:v>4320.6400000000003</c:v>
                </c:pt>
                <c:pt idx="339">
                  <c:v>4322.6499999999996</c:v>
                </c:pt>
                <c:pt idx="340">
                  <c:v>4306.38</c:v>
                </c:pt>
                <c:pt idx="341">
                  <c:v>4240.6499999999996</c:v>
                </c:pt>
                <c:pt idx="342">
                  <c:v>4255.17</c:v>
                </c:pt>
                <c:pt idx="343">
                  <c:v>4450.9799999999996</c:v>
                </c:pt>
                <c:pt idx="344">
                  <c:v>4451.29</c:v>
                </c:pt>
                <c:pt idx="345">
                  <c:v>4436.87</c:v>
                </c:pt>
                <c:pt idx="346">
                  <c:v>4435.7299999999996</c:v>
                </c:pt>
                <c:pt idx="347">
                  <c:v>4434.93</c:v>
                </c:pt>
                <c:pt idx="348">
                  <c:v>4436.62</c:v>
                </c:pt>
                <c:pt idx="349">
                  <c:v>4442.51</c:v>
                </c:pt>
                <c:pt idx="350">
                  <c:v>4460.3900000000003</c:v>
                </c:pt>
                <c:pt idx="351">
                  <c:v>4460.22</c:v>
                </c:pt>
                <c:pt idx="352">
                  <c:v>4459.33</c:v>
                </c:pt>
                <c:pt idx="353">
                  <c:v>4477.8500000000004</c:v>
                </c:pt>
                <c:pt idx="354">
                  <c:v>4520.72</c:v>
                </c:pt>
                <c:pt idx="355">
                  <c:v>4559.37</c:v>
                </c:pt>
                <c:pt idx="356">
                  <c:v>4557.7700000000004</c:v>
                </c:pt>
                <c:pt idx="357">
                  <c:v>4556.5</c:v>
                </c:pt>
                <c:pt idx="358">
                  <c:v>4567.5</c:v>
                </c:pt>
                <c:pt idx="359">
                  <c:v>4617.3900000000003</c:v>
                </c:pt>
                <c:pt idx="360">
                  <c:v>4656.83</c:v>
                </c:pt>
                <c:pt idx="361">
                  <c:v>4722.87</c:v>
                </c:pt>
                <c:pt idx="362">
                  <c:v>4732.3599999999997</c:v>
                </c:pt>
                <c:pt idx="363">
                  <c:v>4685.5200000000004</c:v>
                </c:pt>
                <c:pt idx="364">
                  <c:v>4679.88</c:v>
                </c:pt>
                <c:pt idx="365">
                  <c:v>4686.92</c:v>
                </c:pt>
                <c:pt idx="366">
                  <c:v>4690.37</c:v>
                </c:pt>
                <c:pt idx="367">
                  <c:v>4688.29</c:v>
                </c:pt>
                <c:pt idx="368">
                  <c:v>4685.92</c:v>
                </c:pt>
                <c:pt idx="369">
                  <c:v>4682.3999999999996</c:v>
                </c:pt>
                <c:pt idx="370">
                  <c:v>4685.42</c:v>
                </c:pt>
                <c:pt idx="371">
                  <c:v>4892.83</c:v>
                </c:pt>
                <c:pt idx="372">
                  <c:v>4897.9399999999996</c:v>
                </c:pt>
                <c:pt idx="373">
                  <c:v>4988.96</c:v>
                </c:pt>
                <c:pt idx="374">
                  <c:v>5000.84</c:v>
                </c:pt>
                <c:pt idx="375">
                  <c:v>5005.9399999999996</c:v>
                </c:pt>
                <c:pt idx="376">
                  <c:v>5175.9799999999996</c:v>
                </c:pt>
                <c:pt idx="377">
                  <c:v>5419.1</c:v>
                </c:pt>
                <c:pt idx="378">
                  <c:v>5432.01</c:v>
                </c:pt>
                <c:pt idx="379">
                  <c:v>5433.25</c:v>
                </c:pt>
                <c:pt idx="380">
                  <c:v>5433.25</c:v>
                </c:pt>
                <c:pt idx="381">
                  <c:v>5557.34</c:v>
                </c:pt>
                <c:pt idx="382">
                  <c:v>5613.17</c:v>
                </c:pt>
                <c:pt idx="383">
                  <c:v>5487.44</c:v>
                </c:pt>
                <c:pt idx="384">
                  <c:v>5528.08</c:v>
                </c:pt>
                <c:pt idx="385">
                  <c:v>5537.26</c:v>
                </c:pt>
                <c:pt idx="386">
                  <c:v>5830.92</c:v>
                </c:pt>
                <c:pt idx="387">
                  <c:v>5831.95</c:v>
                </c:pt>
                <c:pt idx="388">
                  <c:v>5847.1</c:v>
                </c:pt>
                <c:pt idx="389">
                  <c:v>5959.43</c:v>
                </c:pt>
                <c:pt idx="390">
                  <c:v>6070.7</c:v>
                </c:pt>
                <c:pt idx="391">
                  <c:v>6071.13</c:v>
                </c:pt>
                <c:pt idx="392">
                  <c:v>6242.42</c:v>
                </c:pt>
                <c:pt idx="393">
                  <c:v>6273.72</c:v>
                </c:pt>
                <c:pt idx="394">
                  <c:v>6323.4</c:v>
                </c:pt>
                <c:pt idx="395">
                  <c:v>6345.55</c:v>
                </c:pt>
                <c:pt idx="396">
                  <c:v>6442.74</c:v>
                </c:pt>
                <c:pt idx="397">
                  <c:v>6555.35</c:v>
                </c:pt>
                <c:pt idx="398">
                  <c:v>6555.35</c:v>
                </c:pt>
                <c:pt idx="399">
                  <c:v>6664.47</c:v>
                </c:pt>
                <c:pt idx="400">
                  <c:v>6663.32</c:v>
                </c:pt>
                <c:pt idx="401">
                  <c:v>6687.04</c:v>
                </c:pt>
                <c:pt idx="402">
                  <c:v>6957.52</c:v>
                </c:pt>
                <c:pt idx="403">
                  <c:v>6904.35</c:v>
                </c:pt>
                <c:pt idx="404">
                  <c:v>6752.51</c:v>
                </c:pt>
                <c:pt idx="405">
                  <c:v>6753.9</c:v>
                </c:pt>
                <c:pt idx="406">
                  <c:v>6772.14</c:v>
                </c:pt>
                <c:pt idx="407">
                  <c:v>6711.09</c:v>
                </c:pt>
                <c:pt idx="408">
                  <c:v>6721.28</c:v>
                </c:pt>
                <c:pt idx="409">
                  <c:v>6781.35</c:v>
                </c:pt>
                <c:pt idx="410">
                  <c:v>6781.22</c:v>
                </c:pt>
                <c:pt idx="411">
                  <c:v>6790</c:v>
                </c:pt>
                <c:pt idx="412">
                  <c:v>6796.04</c:v>
                </c:pt>
                <c:pt idx="413">
                  <c:v>6851.33</c:v>
                </c:pt>
                <c:pt idx="414">
                  <c:v>7207.09</c:v>
                </c:pt>
                <c:pt idx="415">
                  <c:v>7207.28</c:v>
                </c:pt>
                <c:pt idx="416">
                  <c:v>7225</c:v>
                </c:pt>
                <c:pt idx="417">
                  <c:v>7578.13</c:v>
                </c:pt>
                <c:pt idx="418">
                  <c:v>7582.71</c:v>
                </c:pt>
                <c:pt idx="419">
                  <c:v>7828.9</c:v>
                </c:pt>
                <c:pt idx="420">
                  <c:v>7929.73</c:v>
                </c:pt>
                <c:pt idx="421">
                  <c:v>7987.28</c:v>
                </c:pt>
                <c:pt idx="422">
                  <c:v>8003.38</c:v>
                </c:pt>
                <c:pt idx="423">
                  <c:v>8011.89</c:v>
                </c:pt>
                <c:pt idx="424">
                  <c:v>8007.74</c:v>
                </c:pt>
                <c:pt idx="425">
                  <c:v>7980.98</c:v>
                </c:pt>
                <c:pt idx="426">
                  <c:v>8400.2800000000007</c:v>
                </c:pt>
                <c:pt idx="427">
                  <c:v>8400.2800000000007</c:v>
                </c:pt>
                <c:pt idx="428">
                  <c:v>8400.2800000000007</c:v>
                </c:pt>
                <c:pt idx="429">
                  <c:v>9713</c:v>
                </c:pt>
                <c:pt idx="430">
                  <c:v>10080.66</c:v>
                </c:pt>
                <c:pt idx="431">
                  <c:v>10176.35</c:v>
                </c:pt>
                <c:pt idx="432">
                  <c:v>10177.86</c:v>
                </c:pt>
                <c:pt idx="433">
                  <c:v>10174</c:v>
                </c:pt>
                <c:pt idx="434">
                  <c:v>10175</c:v>
                </c:pt>
                <c:pt idx="435">
                  <c:v>10175</c:v>
                </c:pt>
                <c:pt idx="436">
                  <c:v>10517</c:v>
                </c:pt>
                <c:pt idx="437">
                  <c:v>10536</c:v>
                </c:pt>
                <c:pt idx="438">
                  <c:v>10537</c:v>
                </c:pt>
                <c:pt idx="439">
                  <c:v>10540</c:v>
                </c:pt>
                <c:pt idx="440">
                  <c:v>9770</c:v>
                </c:pt>
                <c:pt idx="441">
                  <c:v>9568</c:v>
                </c:pt>
                <c:pt idx="442">
                  <c:v>9588</c:v>
                </c:pt>
                <c:pt idx="443">
                  <c:v>9580</c:v>
                </c:pt>
                <c:pt idx="444">
                  <c:v>9574</c:v>
                </c:pt>
                <c:pt idx="445">
                  <c:v>9531</c:v>
                </c:pt>
                <c:pt idx="446">
                  <c:v>9603</c:v>
                </c:pt>
                <c:pt idx="447">
                  <c:v>9601</c:v>
                </c:pt>
                <c:pt idx="448">
                  <c:v>10282</c:v>
                </c:pt>
                <c:pt idx="449">
                  <c:v>10289</c:v>
                </c:pt>
                <c:pt idx="450">
                  <c:v>10347</c:v>
                </c:pt>
                <c:pt idx="451">
                  <c:v>10343</c:v>
                </c:pt>
                <c:pt idx="452">
                  <c:v>10316</c:v>
                </c:pt>
                <c:pt idx="453">
                  <c:v>10316</c:v>
                </c:pt>
                <c:pt idx="454">
                  <c:v>10321</c:v>
                </c:pt>
                <c:pt idx="455">
                  <c:v>10321</c:v>
                </c:pt>
                <c:pt idx="456">
                  <c:v>10321</c:v>
                </c:pt>
                <c:pt idx="457">
                  <c:v>10321</c:v>
                </c:pt>
                <c:pt idx="458">
                  <c:v>10534</c:v>
                </c:pt>
                <c:pt idx="459">
                  <c:v>10532</c:v>
                </c:pt>
                <c:pt idx="460">
                  <c:v>10888</c:v>
                </c:pt>
                <c:pt idx="461">
                  <c:v>11049</c:v>
                </c:pt>
                <c:pt idx="462">
                  <c:v>11096</c:v>
                </c:pt>
                <c:pt idx="463">
                  <c:v>11134</c:v>
                </c:pt>
                <c:pt idx="464">
                  <c:v>11137</c:v>
                </c:pt>
                <c:pt idx="465">
                  <c:v>11127</c:v>
                </c:pt>
                <c:pt idx="466">
                  <c:v>11134</c:v>
                </c:pt>
                <c:pt idx="467">
                  <c:v>11129</c:v>
                </c:pt>
                <c:pt idx="468">
                  <c:v>11129</c:v>
                </c:pt>
                <c:pt idx="469">
                  <c:v>10794</c:v>
                </c:pt>
                <c:pt idx="470">
                  <c:v>10794</c:v>
                </c:pt>
                <c:pt idx="471">
                  <c:v>10796</c:v>
                </c:pt>
                <c:pt idx="472">
                  <c:v>10663</c:v>
                </c:pt>
                <c:pt idx="473">
                  <c:v>10903</c:v>
                </c:pt>
                <c:pt idx="474">
                  <c:v>10920</c:v>
                </c:pt>
                <c:pt idx="475">
                  <c:v>10916</c:v>
                </c:pt>
                <c:pt idx="476">
                  <c:v>10923</c:v>
                </c:pt>
                <c:pt idx="477">
                  <c:v>10923</c:v>
                </c:pt>
                <c:pt idx="478">
                  <c:v>10923</c:v>
                </c:pt>
                <c:pt idx="479">
                  <c:v>9940</c:v>
                </c:pt>
                <c:pt idx="480">
                  <c:v>9877</c:v>
                </c:pt>
                <c:pt idx="481">
                  <c:v>10073</c:v>
                </c:pt>
                <c:pt idx="482">
                  <c:v>10097</c:v>
                </c:pt>
                <c:pt idx="483">
                  <c:v>10097</c:v>
                </c:pt>
                <c:pt idx="484">
                  <c:v>10097</c:v>
                </c:pt>
                <c:pt idx="485">
                  <c:v>9382</c:v>
                </c:pt>
                <c:pt idx="486">
                  <c:v>10400</c:v>
                </c:pt>
                <c:pt idx="487">
                  <c:v>10400</c:v>
                </c:pt>
                <c:pt idx="488">
                  <c:v>10401</c:v>
                </c:pt>
                <c:pt idx="489">
                  <c:v>10401</c:v>
                </c:pt>
                <c:pt idx="490">
                  <c:v>10378</c:v>
                </c:pt>
                <c:pt idx="491">
                  <c:v>10357</c:v>
                </c:pt>
                <c:pt idx="492">
                  <c:v>10359</c:v>
                </c:pt>
                <c:pt idx="493">
                  <c:v>10407</c:v>
                </c:pt>
                <c:pt idx="494">
                  <c:v>9977</c:v>
                </c:pt>
                <c:pt idx="495">
                  <c:v>9974</c:v>
                </c:pt>
                <c:pt idx="496">
                  <c:v>9979</c:v>
                </c:pt>
                <c:pt idx="497">
                  <c:v>9985</c:v>
                </c:pt>
                <c:pt idx="498">
                  <c:v>9980</c:v>
                </c:pt>
                <c:pt idx="499">
                  <c:v>10830</c:v>
                </c:pt>
                <c:pt idx="500">
                  <c:v>10833</c:v>
                </c:pt>
                <c:pt idx="501">
                  <c:v>10521</c:v>
                </c:pt>
                <c:pt idx="502">
                  <c:v>10519</c:v>
                </c:pt>
                <c:pt idx="503">
                  <c:v>10519</c:v>
                </c:pt>
                <c:pt idx="504">
                  <c:v>10538</c:v>
                </c:pt>
                <c:pt idx="505">
                  <c:v>10538</c:v>
                </c:pt>
                <c:pt idx="506">
                  <c:v>10525</c:v>
                </c:pt>
                <c:pt idx="507">
                  <c:v>9160</c:v>
                </c:pt>
                <c:pt idx="508">
                  <c:v>9125</c:v>
                </c:pt>
                <c:pt idx="509">
                  <c:v>9137</c:v>
                </c:pt>
                <c:pt idx="510">
                  <c:v>9107</c:v>
                </c:pt>
                <c:pt idx="511">
                  <c:v>9115</c:v>
                </c:pt>
                <c:pt idx="512">
                  <c:v>9115</c:v>
                </c:pt>
                <c:pt idx="513">
                  <c:v>9134</c:v>
                </c:pt>
                <c:pt idx="514">
                  <c:v>9290</c:v>
                </c:pt>
                <c:pt idx="515">
                  <c:v>9356</c:v>
                </c:pt>
                <c:pt idx="516">
                  <c:v>9357</c:v>
                </c:pt>
                <c:pt idx="517">
                  <c:v>9357</c:v>
                </c:pt>
                <c:pt idx="518">
                  <c:v>9352</c:v>
                </c:pt>
                <c:pt idx="519">
                  <c:v>9346</c:v>
                </c:pt>
                <c:pt idx="520">
                  <c:v>9346</c:v>
                </c:pt>
                <c:pt idx="521">
                  <c:v>9364</c:v>
                </c:pt>
                <c:pt idx="522">
                  <c:v>9360</c:v>
                </c:pt>
                <c:pt idx="523">
                  <c:v>9441</c:v>
                </c:pt>
                <c:pt idx="524">
                  <c:v>9485</c:v>
                </c:pt>
                <c:pt idx="525">
                  <c:v>9474</c:v>
                </c:pt>
                <c:pt idx="526">
                  <c:v>9553</c:v>
                </c:pt>
                <c:pt idx="527">
                  <c:v>9530</c:v>
                </c:pt>
                <c:pt idx="528">
                  <c:v>9562</c:v>
                </c:pt>
                <c:pt idx="529">
                  <c:v>9549</c:v>
                </c:pt>
                <c:pt idx="530">
                  <c:v>9554</c:v>
                </c:pt>
                <c:pt idx="531">
                  <c:v>9565</c:v>
                </c:pt>
                <c:pt idx="532">
                  <c:v>9562</c:v>
                </c:pt>
                <c:pt idx="533">
                  <c:v>9495</c:v>
                </c:pt>
                <c:pt idx="534">
                  <c:v>9495</c:v>
                </c:pt>
                <c:pt idx="535">
                  <c:v>9449</c:v>
                </c:pt>
                <c:pt idx="536">
                  <c:v>9437</c:v>
                </c:pt>
                <c:pt idx="537">
                  <c:v>9438</c:v>
                </c:pt>
                <c:pt idx="538">
                  <c:v>9438</c:v>
                </c:pt>
                <c:pt idx="539">
                  <c:v>9438</c:v>
                </c:pt>
                <c:pt idx="540">
                  <c:v>9435</c:v>
                </c:pt>
                <c:pt idx="541">
                  <c:v>9435</c:v>
                </c:pt>
                <c:pt idx="542">
                  <c:v>9435</c:v>
                </c:pt>
                <c:pt idx="543">
                  <c:v>9223</c:v>
                </c:pt>
                <c:pt idx="544">
                  <c:v>9191</c:v>
                </c:pt>
                <c:pt idx="545">
                  <c:v>9192</c:v>
                </c:pt>
                <c:pt idx="546">
                  <c:v>9192</c:v>
                </c:pt>
                <c:pt idx="547">
                  <c:v>9363</c:v>
                </c:pt>
                <c:pt idx="548">
                  <c:v>8917</c:v>
                </c:pt>
                <c:pt idx="549">
                  <c:v>8949</c:v>
                </c:pt>
                <c:pt idx="550">
                  <c:v>9466</c:v>
                </c:pt>
                <c:pt idx="551">
                  <c:v>9537</c:v>
                </c:pt>
                <c:pt idx="552">
                  <c:v>9500</c:v>
                </c:pt>
                <c:pt idx="553">
                  <c:v>9538</c:v>
                </c:pt>
                <c:pt idx="554">
                  <c:v>9534</c:v>
                </c:pt>
                <c:pt idx="555">
                  <c:v>9523</c:v>
                </c:pt>
                <c:pt idx="556">
                  <c:v>9634</c:v>
                </c:pt>
                <c:pt idx="557">
                  <c:v>9604</c:v>
                </c:pt>
                <c:pt idx="558">
                  <c:v>9604</c:v>
                </c:pt>
                <c:pt idx="559">
                  <c:v>9781</c:v>
                </c:pt>
                <c:pt idx="560">
                  <c:v>9778</c:v>
                </c:pt>
                <c:pt idx="561">
                  <c:v>9821</c:v>
                </c:pt>
                <c:pt idx="562">
                  <c:v>9819</c:v>
                </c:pt>
                <c:pt idx="563">
                  <c:v>9819</c:v>
                </c:pt>
                <c:pt idx="564">
                  <c:v>9810</c:v>
                </c:pt>
                <c:pt idx="565">
                  <c:v>9762</c:v>
                </c:pt>
                <c:pt idx="566">
                  <c:v>9776</c:v>
                </c:pt>
                <c:pt idx="567">
                  <c:v>9627</c:v>
                </c:pt>
                <c:pt idx="568">
                  <c:v>9625</c:v>
                </c:pt>
                <c:pt idx="569">
                  <c:v>9629</c:v>
                </c:pt>
                <c:pt idx="570">
                  <c:v>9643</c:v>
                </c:pt>
                <c:pt idx="571">
                  <c:v>9621</c:v>
                </c:pt>
                <c:pt idx="572">
                  <c:v>9621</c:v>
                </c:pt>
                <c:pt idx="573">
                  <c:v>9601</c:v>
                </c:pt>
                <c:pt idx="574">
                  <c:v>9597</c:v>
                </c:pt>
                <c:pt idx="575">
                  <c:v>9701</c:v>
                </c:pt>
                <c:pt idx="576">
                  <c:v>9797</c:v>
                </c:pt>
                <c:pt idx="577">
                  <c:v>9757</c:v>
                </c:pt>
                <c:pt idx="578">
                  <c:v>9752</c:v>
                </c:pt>
                <c:pt idx="579">
                  <c:v>9710</c:v>
                </c:pt>
                <c:pt idx="580">
                  <c:v>9710</c:v>
                </c:pt>
                <c:pt idx="581">
                  <c:v>9704</c:v>
                </c:pt>
                <c:pt idx="582">
                  <c:v>9704</c:v>
                </c:pt>
                <c:pt idx="583">
                  <c:v>9858</c:v>
                </c:pt>
                <c:pt idx="584">
                  <c:v>9861</c:v>
                </c:pt>
                <c:pt idx="585">
                  <c:v>9820</c:v>
                </c:pt>
                <c:pt idx="586">
                  <c:v>9838</c:v>
                </c:pt>
                <c:pt idx="587">
                  <c:v>9743</c:v>
                </c:pt>
                <c:pt idx="588">
                  <c:v>9742</c:v>
                </c:pt>
                <c:pt idx="589">
                  <c:v>9745</c:v>
                </c:pt>
                <c:pt idx="590">
                  <c:v>9719</c:v>
                </c:pt>
                <c:pt idx="591">
                  <c:v>9726</c:v>
                </c:pt>
                <c:pt idx="592">
                  <c:v>9802</c:v>
                </c:pt>
                <c:pt idx="593">
                  <c:v>9809</c:v>
                </c:pt>
                <c:pt idx="594">
                  <c:v>9773</c:v>
                </c:pt>
                <c:pt idx="595">
                  <c:v>9775</c:v>
                </c:pt>
                <c:pt idx="596">
                  <c:v>9613</c:v>
                </c:pt>
                <c:pt idx="597">
                  <c:v>9501</c:v>
                </c:pt>
                <c:pt idx="598">
                  <c:v>9454</c:v>
                </c:pt>
                <c:pt idx="599">
                  <c:v>9435</c:v>
                </c:pt>
                <c:pt idx="600">
                  <c:v>9437</c:v>
                </c:pt>
                <c:pt idx="601">
                  <c:v>9423</c:v>
                </c:pt>
                <c:pt idx="602">
                  <c:v>9431</c:v>
                </c:pt>
                <c:pt idx="603">
                  <c:v>9419</c:v>
                </c:pt>
                <c:pt idx="604">
                  <c:v>9419</c:v>
                </c:pt>
                <c:pt idx="605">
                  <c:v>9457</c:v>
                </c:pt>
                <c:pt idx="606">
                  <c:v>9458</c:v>
                </c:pt>
                <c:pt idx="607">
                  <c:v>9428</c:v>
                </c:pt>
                <c:pt idx="608">
                  <c:v>9443</c:v>
                </c:pt>
                <c:pt idx="609">
                  <c:v>9443</c:v>
                </c:pt>
                <c:pt idx="610">
                  <c:v>9308</c:v>
                </c:pt>
                <c:pt idx="611">
                  <c:v>9284</c:v>
                </c:pt>
                <c:pt idx="612">
                  <c:v>9291</c:v>
                </c:pt>
                <c:pt idx="613">
                  <c:v>9292</c:v>
                </c:pt>
                <c:pt idx="614">
                  <c:v>9271</c:v>
                </c:pt>
                <c:pt idx="615">
                  <c:v>9263</c:v>
                </c:pt>
                <c:pt idx="616">
                  <c:v>9268</c:v>
                </c:pt>
                <c:pt idx="617">
                  <c:v>9266</c:v>
                </c:pt>
                <c:pt idx="618">
                  <c:v>9257</c:v>
                </c:pt>
                <c:pt idx="619">
                  <c:v>9232</c:v>
                </c:pt>
                <c:pt idx="620">
                  <c:v>9232</c:v>
                </c:pt>
                <c:pt idx="621">
                  <c:v>9232</c:v>
                </c:pt>
                <c:pt idx="622">
                  <c:v>9170</c:v>
                </c:pt>
                <c:pt idx="623">
                  <c:v>9166</c:v>
                </c:pt>
                <c:pt idx="624">
                  <c:v>9153</c:v>
                </c:pt>
                <c:pt idx="625">
                  <c:v>9083</c:v>
                </c:pt>
                <c:pt idx="626">
                  <c:v>9084</c:v>
                </c:pt>
                <c:pt idx="627">
                  <c:v>9023</c:v>
                </c:pt>
                <c:pt idx="628">
                  <c:v>8960</c:v>
                </c:pt>
                <c:pt idx="629">
                  <c:v>8963</c:v>
                </c:pt>
                <c:pt idx="630">
                  <c:v>8747</c:v>
                </c:pt>
                <c:pt idx="631">
                  <c:v>8747</c:v>
                </c:pt>
                <c:pt idx="632">
                  <c:v>9310</c:v>
                </c:pt>
                <c:pt idx="633">
                  <c:v>8264</c:v>
                </c:pt>
                <c:pt idx="634">
                  <c:v>8264</c:v>
                </c:pt>
                <c:pt idx="635">
                  <c:v>8400</c:v>
                </c:pt>
                <c:pt idx="636">
                  <c:v>8155</c:v>
                </c:pt>
                <c:pt idx="637">
                  <c:v>8183</c:v>
                </c:pt>
                <c:pt idx="638">
                  <c:v>8177</c:v>
                </c:pt>
                <c:pt idx="639">
                  <c:v>8172</c:v>
                </c:pt>
                <c:pt idx="640">
                  <c:v>8494</c:v>
                </c:pt>
                <c:pt idx="641">
                  <c:v>8487</c:v>
                </c:pt>
                <c:pt idx="642">
                  <c:v>8520</c:v>
                </c:pt>
                <c:pt idx="643">
                  <c:v>8519</c:v>
                </c:pt>
                <c:pt idx="644">
                  <c:v>8938</c:v>
                </c:pt>
                <c:pt idx="645">
                  <c:v>7865</c:v>
                </c:pt>
                <c:pt idx="646">
                  <c:v>7861</c:v>
                </c:pt>
                <c:pt idx="647">
                  <c:v>7861</c:v>
                </c:pt>
                <c:pt idx="648">
                  <c:v>7855</c:v>
                </c:pt>
                <c:pt idx="649">
                  <c:v>7846</c:v>
                </c:pt>
                <c:pt idx="650">
                  <c:v>7832</c:v>
                </c:pt>
                <c:pt idx="651">
                  <c:v>7622</c:v>
                </c:pt>
                <c:pt idx="652">
                  <c:v>7622</c:v>
                </c:pt>
                <c:pt idx="653">
                  <c:v>7205</c:v>
                </c:pt>
                <c:pt idx="654">
                  <c:v>7205</c:v>
                </c:pt>
                <c:pt idx="655">
                  <c:v>7205</c:v>
                </c:pt>
                <c:pt idx="656">
                  <c:v>7350</c:v>
                </c:pt>
                <c:pt idx="657">
                  <c:v>7265</c:v>
                </c:pt>
                <c:pt idx="658">
                  <c:v>7263</c:v>
                </c:pt>
                <c:pt idx="659">
                  <c:v>7210</c:v>
                </c:pt>
                <c:pt idx="660">
                  <c:v>7216</c:v>
                </c:pt>
                <c:pt idx="661">
                  <c:v>7188</c:v>
                </c:pt>
                <c:pt idx="662">
                  <c:v>7173</c:v>
                </c:pt>
                <c:pt idx="663">
                  <c:v>7087</c:v>
                </c:pt>
                <c:pt idx="664">
                  <c:v>7014</c:v>
                </c:pt>
                <c:pt idx="665">
                  <c:v>7025</c:v>
                </c:pt>
                <c:pt idx="666">
                  <c:v>7023</c:v>
                </c:pt>
                <c:pt idx="667">
                  <c:v>7026</c:v>
                </c:pt>
                <c:pt idx="668">
                  <c:v>7036</c:v>
                </c:pt>
                <c:pt idx="669">
                  <c:v>7040</c:v>
                </c:pt>
                <c:pt idx="670">
                  <c:v>7034</c:v>
                </c:pt>
                <c:pt idx="671">
                  <c:v>6595</c:v>
                </c:pt>
                <c:pt idx="672">
                  <c:v>6579</c:v>
                </c:pt>
                <c:pt idx="673">
                  <c:v>6583</c:v>
                </c:pt>
                <c:pt idx="674">
                  <c:v>6583</c:v>
                </c:pt>
                <c:pt idx="675">
                  <c:v>6543</c:v>
                </c:pt>
                <c:pt idx="676">
                  <c:v>6539</c:v>
                </c:pt>
                <c:pt idx="677">
                  <c:v>6505</c:v>
                </c:pt>
                <c:pt idx="678">
                  <c:v>6508</c:v>
                </c:pt>
                <c:pt idx="679">
                  <c:v>6502</c:v>
                </c:pt>
                <c:pt idx="680">
                  <c:v>6424</c:v>
                </c:pt>
                <c:pt idx="681">
                  <c:v>6417</c:v>
                </c:pt>
                <c:pt idx="682">
                  <c:v>6427</c:v>
                </c:pt>
                <c:pt idx="683">
                  <c:v>6419</c:v>
                </c:pt>
                <c:pt idx="684">
                  <c:v>6419</c:v>
                </c:pt>
                <c:pt idx="685">
                  <c:v>6390</c:v>
                </c:pt>
                <c:pt idx="686">
                  <c:v>6365</c:v>
                </c:pt>
                <c:pt idx="687">
                  <c:v>6327</c:v>
                </c:pt>
                <c:pt idx="688">
                  <c:v>6334</c:v>
                </c:pt>
                <c:pt idx="689">
                  <c:v>6347</c:v>
                </c:pt>
                <c:pt idx="690">
                  <c:v>6223</c:v>
                </c:pt>
                <c:pt idx="691">
                  <c:v>6157</c:v>
                </c:pt>
                <c:pt idx="692">
                  <c:v>6159</c:v>
                </c:pt>
                <c:pt idx="693">
                  <c:v>6094</c:v>
                </c:pt>
                <c:pt idx="694">
                  <c:v>6094</c:v>
                </c:pt>
                <c:pt idx="695">
                  <c:v>6095</c:v>
                </c:pt>
                <c:pt idx="696">
                  <c:v>6068</c:v>
                </c:pt>
                <c:pt idx="697">
                  <c:v>6076</c:v>
                </c:pt>
                <c:pt idx="698">
                  <c:v>6150</c:v>
                </c:pt>
                <c:pt idx="699">
                  <c:v>6193</c:v>
                </c:pt>
                <c:pt idx="700">
                  <c:v>6206</c:v>
                </c:pt>
                <c:pt idx="701">
                  <c:v>6142</c:v>
                </c:pt>
                <c:pt idx="702">
                  <c:v>5989</c:v>
                </c:pt>
                <c:pt idx="703">
                  <c:v>5870</c:v>
                </c:pt>
                <c:pt idx="704">
                  <c:v>5891</c:v>
                </c:pt>
                <c:pt idx="705">
                  <c:v>5889</c:v>
                </c:pt>
                <c:pt idx="706">
                  <c:v>5778</c:v>
                </c:pt>
                <c:pt idx="707">
                  <c:v>5868</c:v>
                </c:pt>
                <c:pt idx="708">
                  <c:v>5830</c:v>
                </c:pt>
                <c:pt idx="709">
                  <c:v>5849</c:v>
                </c:pt>
                <c:pt idx="710">
                  <c:v>5777</c:v>
                </c:pt>
                <c:pt idx="711">
                  <c:v>5731</c:v>
                </c:pt>
                <c:pt idx="712">
                  <c:v>5721</c:v>
                </c:pt>
                <c:pt idx="713">
                  <c:v>5689</c:v>
                </c:pt>
                <c:pt idx="714">
                  <c:v>5681</c:v>
                </c:pt>
                <c:pt idx="715">
                  <c:v>5691</c:v>
                </c:pt>
                <c:pt idx="716">
                  <c:v>5691</c:v>
                </c:pt>
                <c:pt idx="717">
                  <c:v>5682</c:v>
                </c:pt>
                <c:pt idx="718">
                  <c:v>5608</c:v>
                </c:pt>
                <c:pt idx="719">
                  <c:v>4731</c:v>
                </c:pt>
                <c:pt idx="720">
                  <c:v>4730</c:v>
                </c:pt>
                <c:pt idx="721">
                  <c:v>4973</c:v>
                </c:pt>
                <c:pt idx="722">
                  <c:v>4902</c:v>
                </c:pt>
                <c:pt idx="723">
                  <c:v>4830</c:v>
                </c:pt>
                <c:pt idx="724">
                  <c:v>4839</c:v>
                </c:pt>
                <c:pt idx="725">
                  <c:v>4767</c:v>
                </c:pt>
                <c:pt idx="726">
                  <c:v>4763</c:v>
                </c:pt>
                <c:pt idx="727">
                  <c:v>4711</c:v>
                </c:pt>
                <c:pt idx="728">
                  <c:v>4729</c:v>
                </c:pt>
                <c:pt idx="729">
                  <c:v>4592</c:v>
                </c:pt>
                <c:pt idx="730">
                  <c:v>4470</c:v>
                </c:pt>
                <c:pt idx="731">
                  <c:v>4470</c:v>
                </c:pt>
                <c:pt idx="732">
                  <c:v>4434</c:v>
                </c:pt>
                <c:pt idx="733">
                  <c:v>4179</c:v>
                </c:pt>
                <c:pt idx="734">
                  <c:v>4174</c:v>
                </c:pt>
                <c:pt idx="735">
                  <c:v>4091</c:v>
                </c:pt>
                <c:pt idx="736">
                  <c:v>4029</c:v>
                </c:pt>
                <c:pt idx="737">
                  <c:v>4085</c:v>
                </c:pt>
                <c:pt idx="738">
                  <c:v>4056</c:v>
                </c:pt>
                <c:pt idx="739">
                  <c:v>4063</c:v>
                </c:pt>
                <c:pt idx="740">
                  <c:v>4070</c:v>
                </c:pt>
                <c:pt idx="741">
                  <c:v>3808</c:v>
                </c:pt>
                <c:pt idx="742">
                  <c:v>3747</c:v>
                </c:pt>
                <c:pt idx="743">
                  <c:v>3643</c:v>
                </c:pt>
                <c:pt idx="744">
                  <c:v>3604</c:v>
                </c:pt>
                <c:pt idx="745">
                  <c:v>3695</c:v>
                </c:pt>
                <c:pt idx="746">
                  <c:v>3551</c:v>
                </c:pt>
                <c:pt idx="747">
                  <c:v>3547</c:v>
                </c:pt>
                <c:pt idx="748">
                  <c:v>3547</c:v>
                </c:pt>
                <c:pt idx="749">
                  <c:v>3542</c:v>
                </c:pt>
                <c:pt idx="750">
                  <c:v>3513</c:v>
                </c:pt>
                <c:pt idx="751">
                  <c:v>3528</c:v>
                </c:pt>
                <c:pt idx="752">
                  <c:v>3424</c:v>
                </c:pt>
                <c:pt idx="753">
                  <c:v>3424</c:v>
                </c:pt>
                <c:pt idx="754">
                  <c:v>3399</c:v>
                </c:pt>
                <c:pt idx="755">
                  <c:v>3369</c:v>
                </c:pt>
                <c:pt idx="756">
                  <c:v>3374</c:v>
                </c:pt>
                <c:pt idx="757">
                  <c:v>3320</c:v>
                </c:pt>
                <c:pt idx="758">
                  <c:v>3342</c:v>
                </c:pt>
                <c:pt idx="759">
                  <c:v>3336</c:v>
                </c:pt>
                <c:pt idx="760">
                  <c:v>3329</c:v>
                </c:pt>
                <c:pt idx="761">
                  <c:v>3333</c:v>
                </c:pt>
                <c:pt idx="762">
                  <c:v>3584</c:v>
                </c:pt>
                <c:pt idx="763">
                  <c:v>3523</c:v>
                </c:pt>
                <c:pt idx="764">
                  <c:v>3346</c:v>
                </c:pt>
                <c:pt idx="765">
                  <c:v>3033</c:v>
                </c:pt>
                <c:pt idx="766">
                  <c:v>3253</c:v>
                </c:pt>
                <c:pt idx="767">
                  <c:v>3244</c:v>
                </c:pt>
                <c:pt idx="768">
                  <c:v>3213</c:v>
                </c:pt>
                <c:pt idx="769">
                  <c:v>3186</c:v>
                </c:pt>
                <c:pt idx="770">
                  <c:v>3029</c:v>
                </c:pt>
                <c:pt idx="771">
                  <c:v>2927</c:v>
                </c:pt>
                <c:pt idx="772">
                  <c:v>3126</c:v>
                </c:pt>
                <c:pt idx="773">
                  <c:v>3048</c:v>
                </c:pt>
                <c:pt idx="774">
                  <c:v>3050</c:v>
                </c:pt>
                <c:pt idx="775">
                  <c:v>3050</c:v>
                </c:pt>
                <c:pt idx="776">
                  <c:v>3011</c:v>
                </c:pt>
                <c:pt idx="777">
                  <c:v>3009</c:v>
                </c:pt>
                <c:pt idx="778">
                  <c:v>2649</c:v>
                </c:pt>
                <c:pt idx="779">
                  <c:v>2652</c:v>
                </c:pt>
                <c:pt idx="780">
                  <c:v>2607</c:v>
                </c:pt>
                <c:pt idx="781">
                  <c:v>2596</c:v>
                </c:pt>
                <c:pt idx="782">
                  <c:v>2596</c:v>
                </c:pt>
                <c:pt idx="783">
                  <c:v>2580</c:v>
                </c:pt>
                <c:pt idx="784">
                  <c:v>2432</c:v>
                </c:pt>
                <c:pt idx="785">
                  <c:v>2433</c:v>
                </c:pt>
                <c:pt idx="786">
                  <c:v>2455</c:v>
                </c:pt>
                <c:pt idx="787">
                  <c:v>2448</c:v>
                </c:pt>
                <c:pt idx="788">
                  <c:v>2433</c:v>
                </c:pt>
                <c:pt idx="789">
                  <c:v>2144</c:v>
                </c:pt>
                <c:pt idx="790">
                  <c:v>2142</c:v>
                </c:pt>
                <c:pt idx="791">
                  <c:v>2142</c:v>
                </c:pt>
                <c:pt idx="792">
                  <c:v>2148</c:v>
                </c:pt>
                <c:pt idx="793">
                  <c:v>2121</c:v>
                </c:pt>
                <c:pt idx="794">
                  <c:v>2110</c:v>
                </c:pt>
                <c:pt idx="795">
                  <c:v>2114</c:v>
                </c:pt>
                <c:pt idx="796">
                  <c:v>2113</c:v>
                </c:pt>
                <c:pt idx="797">
                  <c:v>2143</c:v>
                </c:pt>
                <c:pt idx="798">
                  <c:v>2130</c:v>
                </c:pt>
                <c:pt idx="799">
                  <c:v>2127</c:v>
                </c:pt>
                <c:pt idx="800">
                  <c:v>2116</c:v>
                </c:pt>
                <c:pt idx="801">
                  <c:v>2116</c:v>
                </c:pt>
                <c:pt idx="802">
                  <c:v>2116</c:v>
                </c:pt>
                <c:pt idx="803">
                  <c:v>2164</c:v>
                </c:pt>
                <c:pt idx="804">
                  <c:v>2146</c:v>
                </c:pt>
                <c:pt idx="805">
                  <c:v>2146</c:v>
                </c:pt>
                <c:pt idx="806">
                  <c:v>2146</c:v>
                </c:pt>
                <c:pt idx="807">
                  <c:v>2159</c:v>
                </c:pt>
                <c:pt idx="808">
                  <c:v>2169</c:v>
                </c:pt>
                <c:pt idx="809">
                  <c:v>2170</c:v>
                </c:pt>
                <c:pt idx="810">
                  <c:v>2186</c:v>
                </c:pt>
                <c:pt idx="811">
                  <c:v>2185</c:v>
                </c:pt>
                <c:pt idx="812">
                  <c:v>2245</c:v>
                </c:pt>
                <c:pt idx="813">
                  <c:v>2246</c:v>
                </c:pt>
                <c:pt idx="814">
                  <c:v>2256</c:v>
                </c:pt>
                <c:pt idx="815">
                  <c:v>2257</c:v>
                </c:pt>
                <c:pt idx="816">
                  <c:v>2160</c:v>
                </c:pt>
                <c:pt idx="817">
                  <c:v>2171</c:v>
                </c:pt>
                <c:pt idx="818">
                  <c:v>2172</c:v>
                </c:pt>
                <c:pt idx="819">
                  <c:v>2173</c:v>
                </c:pt>
                <c:pt idx="820">
                  <c:v>2213</c:v>
                </c:pt>
                <c:pt idx="821">
                  <c:v>2216</c:v>
                </c:pt>
                <c:pt idx="822">
                  <c:v>2212</c:v>
                </c:pt>
                <c:pt idx="823">
                  <c:v>2211</c:v>
                </c:pt>
                <c:pt idx="824">
                  <c:v>2217</c:v>
                </c:pt>
                <c:pt idx="825">
                  <c:v>2214</c:v>
                </c:pt>
                <c:pt idx="826">
                  <c:v>2133</c:v>
                </c:pt>
                <c:pt idx="827">
                  <c:v>2133</c:v>
                </c:pt>
                <c:pt idx="828">
                  <c:v>2020</c:v>
                </c:pt>
                <c:pt idx="829">
                  <c:v>2025</c:v>
                </c:pt>
                <c:pt idx="830">
                  <c:v>1997</c:v>
                </c:pt>
                <c:pt idx="831">
                  <c:v>2000</c:v>
                </c:pt>
                <c:pt idx="832">
                  <c:v>2008</c:v>
                </c:pt>
                <c:pt idx="833">
                  <c:v>2002</c:v>
                </c:pt>
                <c:pt idx="834">
                  <c:v>2001</c:v>
                </c:pt>
                <c:pt idx="835">
                  <c:v>2016</c:v>
                </c:pt>
                <c:pt idx="836">
                  <c:v>1976</c:v>
                </c:pt>
                <c:pt idx="837">
                  <c:v>1976</c:v>
                </c:pt>
                <c:pt idx="838">
                  <c:v>1995</c:v>
                </c:pt>
                <c:pt idx="839">
                  <c:v>2004</c:v>
                </c:pt>
                <c:pt idx="840">
                  <c:v>2005</c:v>
                </c:pt>
                <c:pt idx="841">
                  <c:v>2002</c:v>
                </c:pt>
                <c:pt idx="842">
                  <c:v>2050</c:v>
                </c:pt>
                <c:pt idx="843">
                  <c:v>1964</c:v>
                </c:pt>
                <c:pt idx="844">
                  <c:v>1960</c:v>
                </c:pt>
                <c:pt idx="845">
                  <c:v>1944</c:v>
                </c:pt>
                <c:pt idx="846">
                  <c:v>1947</c:v>
                </c:pt>
                <c:pt idx="847">
                  <c:v>1946</c:v>
                </c:pt>
                <c:pt idx="848">
                  <c:v>1874</c:v>
                </c:pt>
                <c:pt idx="849">
                  <c:v>1592</c:v>
                </c:pt>
                <c:pt idx="850">
                  <c:v>1592</c:v>
                </c:pt>
                <c:pt idx="851">
                  <c:v>1626</c:v>
                </c:pt>
                <c:pt idx="852">
                  <c:v>1558</c:v>
                </c:pt>
                <c:pt idx="853">
                  <c:v>1557</c:v>
                </c:pt>
                <c:pt idx="854">
                  <c:v>1553</c:v>
                </c:pt>
                <c:pt idx="855">
                  <c:v>1549</c:v>
                </c:pt>
                <c:pt idx="856">
                  <c:v>1546</c:v>
                </c:pt>
                <c:pt idx="857">
                  <c:v>1537</c:v>
                </c:pt>
                <c:pt idx="858">
                  <c:v>1508</c:v>
                </c:pt>
                <c:pt idx="859">
                  <c:v>1502</c:v>
                </c:pt>
                <c:pt idx="860">
                  <c:v>1505</c:v>
                </c:pt>
                <c:pt idx="861">
                  <c:v>1505</c:v>
                </c:pt>
                <c:pt idx="862">
                  <c:v>1505</c:v>
                </c:pt>
                <c:pt idx="863">
                  <c:v>1505</c:v>
                </c:pt>
                <c:pt idx="864">
                  <c:v>1505</c:v>
                </c:pt>
                <c:pt idx="865">
                  <c:v>1487</c:v>
                </c:pt>
                <c:pt idx="866">
                  <c:v>1493</c:v>
                </c:pt>
                <c:pt idx="867">
                  <c:v>1485</c:v>
                </c:pt>
                <c:pt idx="868">
                  <c:v>1485</c:v>
                </c:pt>
                <c:pt idx="869">
                  <c:v>1485</c:v>
                </c:pt>
                <c:pt idx="870">
                  <c:v>1465</c:v>
                </c:pt>
                <c:pt idx="871">
                  <c:v>1410</c:v>
                </c:pt>
                <c:pt idx="872">
                  <c:v>1418</c:v>
                </c:pt>
                <c:pt idx="873">
                  <c:v>1413</c:v>
                </c:pt>
                <c:pt idx="874">
                  <c:v>1406</c:v>
                </c:pt>
                <c:pt idx="875">
                  <c:v>1406</c:v>
                </c:pt>
                <c:pt idx="876">
                  <c:v>1406</c:v>
                </c:pt>
                <c:pt idx="877">
                  <c:v>1401</c:v>
                </c:pt>
                <c:pt idx="878">
                  <c:v>1399</c:v>
                </c:pt>
                <c:pt idx="879">
                  <c:v>1397</c:v>
                </c:pt>
                <c:pt idx="880">
                  <c:v>1399</c:v>
                </c:pt>
                <c:pt idx="881">
                  <c:v>1601</c:v>
                </c:pt>
                <c:pt idx="882">
                  <c:v>1600</c:v>
                </c:pt>
                <c:pt idx="883">
                  <c:v>1598</c:v>
                </c:pt>
                <c:pt idx="884">
                  <c:v>1598</c:v>
                </c:pt>
                <c:pt idx="885">
                  <c:v>1596</c:v>
                </c:pt>
                <c:pt idx="886">
                  <c:v>1595</c:v>
                </c:pt>
                <c:pt idx="887">
                  <c:v>1586</c:v>
                </c:pt>
                <c:pt idx="888">
                  <c:v>1565</c:v>
                </c:pt>
                <c:pt idx="889">
                  <c:v>1565</c:v>
                </c:pt>
                <c:pt idx="890">
                  <c:v>1567</c:v>
                </c:pt>
                <c:pt idx="891">
                  <c:v>1567</c:v>
                </c:pt>
                <c:pt idx="892">
                  <c:v>1533</c:v>
                </c:pt>
                <c:pt idx="893">
                  <c:v>1499</c:v>
                </c:pt>
                <c:pt idx="894">
                  <c:v>1483</c:v>
                </c:pt>
                <c:pt idx="895">
                  <c:v>1477</c:v>
                </c:pt>
                <c:pt idx="896">
                  <c:v>1477</c:v>
                </c:pt>
                <c:pt idx="897">
                  <c:v>1455</c:v>
                </c:pt>
                <c:pt idx="898">
                  <c:v>1430</c:v>
                </c:pt>
                <c:pt idx="899">
                  <c:v>1428</c:v>
                </c:pt>
                <c:pt idx="900">
                  <c:v>1429</c:v>
                </c:pt>
                <c:pt idx="901">
                  <c:v>1432</c:v>
                </c:pt>
                <c:pt idx="902">
                  <c:v>1446</c:v>
                </c:pt>
                <c:pt idx="903">
                  <c:v>1456</c:v>
                </c:pt>
                <c:pt idx="904">
                  <c:v>1445</c:v>
                </c:pt>
                <c:pt idx="905">
                  <c:v>1461</c:v>
                </c:pt>
                <c:pt idx="906">
                  <c:v>1416</c:v>
                </c:pt>
                <c:pt idx="907">
                  <c:v>1413</c:v>
                </c:pt>
                <c:pt idx="908">
                  <c:v>1419</c:v>
                </c:pt>
                <c:pt idx="909">
                  <c:v>1401</c:v>
                </c:pt>
                <c:pt idx="910">
                  <c:v>1393</c:v>
                </c:pt>
                <c:pt idx="911">
                  <c:v>1393</c:v>
                </c:pt>
                <c:pt idx="912">
                  <c:v>1390</c:v>
                </c:pt>
                <c:pt idx="913">
                  <c:v>1399</c:v>
                </c:pt>
                <c:pt idx="914">
                  <c:v>1343</c:v>
                </c:pt>
                <c:pt idx="915">
                  <c:v>1380</c:v>
                </c:pt>
                <c:pt idx="916">
                  <c:v>1388</c:v>
                </c:pt>
                <c:pt idx="917">
                  <c:v>1466</c:v>
                </c:pt>
                <c:pt idx="918">
                  <c:v>1443</c:v>
                </c:pt>
                <c:pt idx="919">
                  <c:v>1453</c:v>
                </c:pt>
                <c:pt idx="920">
                  <c:v>1453</c:v>
                </c:pt>
                <c:pt idx="921">
                  <c:v>1472</c:v>
                </c:pt>
                <c:pt idx="922">
                  <c:v>1464</c:v>
                </c:pt>
                <c:pt idx="923">
                  <c:v>1435</c:v>
                </c:pt>
                <c:pt idx="924">
                  <c:v>1328</c:v>
                </c:pt>
                <c:pt idx="925">
                  <c:v>1295</c:v>
                </c:pt>
                <c:pt idx="926">
                  <c:v>1309</c:v>
                </c:pt>
                <c:pt idx="927">
                  <c:v>1305</c:v>
                </c:pt>
                <c:pt idx="928">
                  <c:v>1297</c:v>
                </c:pt>
                <c:pt idx="929">
                  <c:v>1292</c:v>
                </c:pt>
                <c:pt idx="930">
                  <c:v>1284</c:v>
                </c:pt>
                <c:pt idx="931">
                  <c:v>1287</c:v>
                </c:pt>
                <c:pt idx="932">
                  <c:v>1288</c:v>
                </c:pt>
                <c:pt idx="933">
                  <c:v>1270</c:v>
                </c:pt>
                <c:pt idx="934">
                  <c:v>1271</c:v>
                </c:pt>
                <c:pt idx="935">
                  <c:v>1270</c:v>
                </c:pt>
                <c:pt idx="936">
                  <c:v>1286</c:v>
                </c:pt>
                <c:pt idx="937">
                  <c:v>1286</c:v>
                </c:pt>
                <c:pt idx="938">
                  <c:v>1297</c:v>
                </c:pt>
                <c:pt idx="939">
                  <c:v>1294</c:v>
                </c:pt>
                <c:pt idx="940">
                  <c:v>1287</c:v>
                </c:pt>
                <c:pt idx="941">
                  <c:v>1280</c:v>
                </c:pt>
                <c:pt idx="942">
                  <c:v>1279</c:v>
                </c:pt>
                <c:pt idx="943">
                  <c:v>1264</c:v>
                </c:pt>
                <c:pt idx="944">
                  <c:v>1264</c:v>
                </c:pt>
                <c:pt idx="945">
                  <c:v>1264</c:v>
                </c:pt>
                <c:pt idx="946">
                  <c:v>1267</c:v>
                </c:pt>
                <c:pt idx="947">
                  <c:v>1268</c:v>
                </c:pt>
                <c:pt idx="948">
                  <c:v>1281</c:v>
                </c:pt>
                <c:pt idx="949">
                  <c:v>1317</c:v>
                </c:pt>
                <c:pt idx="950">
                  <c:v>1317</c:v>
                </c:pt>
                <c:pt idx="951">
                  <c:v>1334</c:v>
                </c:pt>
                <c:pt idx="952">
                  <c:v>1333</c:v>
                </c:pt>
                <c:pt idx="953">
                  <c:v>1320</c:v>
                </c:pt>
                <c:pt idx="954">
                  <c:v>1315</c:v>
                </c:pt>
                <c:pt idx="955">
                  <c:v>1314</c:v>
                </c:pt>
                <c:pt idx="956">
                  <c:v>1314</c:v>
                </c:pt>
                <c:pt idx="957">
                  <c:v>1470</c:v>
                </c:pt>
                <c:pt idx="958">
                  <c:v>1460</c:v>
                </c:pt>
                <c:pt idx="959">
                  <c:v>1480</c:v>
                </c:pt>
                <c:pt idx="960">
                  <c:v>1485</c:v>
                </c:pt>
                <c:pt idx="961">
                  <c:v>1540</c:v>
                </c:pt>
                <c:pt idx="962">
                  <c:v>1539</c:v>
                </c:pt>
                <c:pt idx="963">
                  <c:v>1544</c:v>
                </c:pt>
                <c:pt idx="964">
                  <c:v>1531</c:v>
                </c:pt>
                <c:pt idx="965">
                  <c:v>1512</c:v>
                </c:pt>
                <c:pt idx="966">
                  <c:v>1528</c:v>
                </c:pt>
                <c:pt idx="967">
                  <c:v>1461</c:v>
                </c:pt>
                <c:pt idx="968">
                  <c:v>1465</c:v>
                </c:pt>
                <c:pt idx="969">
                  <c:v>1527</c:v>
                </c:pt>
                <c:pt idx="970">
                  <c:v>1522</c:v>
                </c:pt>
                <c:pt idx="971">
                  <c:v>1535</c:v>
                </c:pt>
                <c:pt idx="972">
                  <c:v>1530</c:v>
                </c:pt>
                <c:pt idx="973">
                  <c:v>1523</c:v>
                </c:pt>
                <c:pt idx="974">
                  <c:v>1524</c:v>
                </c:pt>
                <c:pt idx="975">
                  <c:v>1537</c:v>
                </c:pt>
                <c:pt idx="976">
                  <c:v>1537</c:v>
                </c:pt>
                <c:pt idx="977">
                  <c:v>1516</c:v>
                </c:pt>
                <c:pt idx="978">
                  <c:v>1541</c:v>
                </c:pt>
                <c:pt idx="979">
                  <c:v>1538</c:v>
                </c:pt>
                <c:pt idx="980">
                  <c:v>1525</c:v>
                </c:pt>
                <c:pt idx="981">
                  <c:v>1480</c:v>
                </c:pt>
                <c:pt idx="982">
                  <c:v>1455</c:v>
                </c:pt>
                <c:pt idx="983">
                  <c:v>1456</c:v>
                </c:pt>
                <c:pt idx="984">
                  <c:v>1456</c:v>
                </c:pt>
                <c:pt idx="985">
                  <c:v>1428</c:v>
                </c:pt>
                <c:pt idx="986">
                  <c:v>1410</c:v>
                </c:pt>
                <c:pt idx="987">
                  <c:v>1411</c:v>
                </c:pt>
                <c:pt idx="988">
                  <c:v>1396</c:v>
                </c:pt>
                <c:pt idx="989">
                  <c:v>1399</c:v>
                </c:pt>
                <c:pt idx="990">
                  <c:v>1332</c:v>
                </c:pt>
                <c:pt idx="991">
                  <c:v>1269</c:v>
                </c:pt>
                <c:pt idx="992">
                  <c:v>1242</c:v>
                </c:pt>
                <c:pt idx="993">
                  <c:v>1239</c:v>
                </c:pt>
                <c:pt idx="994">
                  <c:v>1256</c:v>
                </c:pt>
                <c:pt idx="995">
                  <c:v>1249</c:v>
                </c:pt>
                <c:pt idx="996">
                  <c:v>1171</c:v>
                </c:pt>
                <c:pt idx="997">
                  <c:v>1179</c:v>
                </c:pt>
                <c:pt idx="998">
                  <c:v>1177</c:v>
                </c:pt>
                <c:pt idx="999">
                  <c:v>1183</c:v>
                </c:pt>
                <c:pt idx="1000">
                  <c:v>1172</c:v>
                </c:pt>
                <c:pt idx="1001">
                  <c:v>1097</c:v>
                </c:pt>
                <c:pt idx="1002">
                  <c:v>1094</c:v>
                </c:pt>
                <c:pt idx="1003">
                  <c:v>1091</c:v>
                </c:pt>
                <c:pt idx="1004">
                  <c:v>1086</c:v>
                </c:pt>
                <c:pt idx="1005">
                  <c:v>1076</c:v>
                </c:pt>
                <c:pt idx="1006">
                  <c:v>1077</c:v>
                </c:pt>
                <c:pt idx="1007">
                  <c:v>1076</c:v>
                </c:pt>
                <c:pt idx="1008">
                  <c:v>1076</c:v>
                </c:pt>
                <c:pt idx="1009">
                  <c:v>1070</c:v>
                </c:pt>
                <c:pt idx="1010">
                  <c:v>1068</c:v>
                </c:pt>
                <c:pt idx="1011">
                  <c:v>1047</c:v>
                </c:pt>
                <c:pt idx="1012">
                  <c:v>1018</c:v>
                </c:pt>
                <c:pt idx="1013">
                  <c:v>1037</c:v>
                </c:pt>
                <c:pt idx="1014">
                  <c:v>1040</c:v>
                </c:pt>
                <c:pt idx="1015">
                  <c:v>1098</c:v>
                </c:pt>
                <c:pt idx="1016">
                  <c:v>1085</c:v>
                </c:pt>
                <c:pt idx="1017">
                  <c:v>1092</c:v>
                </c:pt>
                <c:pt idx="1018">
                  <c:v>1102</c:v>
                </c:pt>
                <c:pt idx="1019">
                  <c:v>1101</c:v>
                </c:pt>
                <c:pt idx="1020">
                  <c:v>1095</c:v>
                </c:pt>
                <c:pt idx="1021">
                  <c:v>1104</c:v>
                </c:pt>
                <c:pt idx="1022">
                  <c:v>1106</c:v>
                </c:pt>
                <c:pt idx="1023">
                  <c:v>1206</c:v>
                </c:pt>
                <c:pt idx="1024">
                  <c:v>1206</c:v>
                </c:pt>
                <c:pt idx="1025">
                  <c:v>1213</c:v>
                </c:pt>
                <c:pt idx="1026">
                  <c:v>1217</c:v>
                </c:pt>
                <c:pt idx="1027">
                  <c:v>1217</c:v>
                </c:pt>
                <c:pt idx="1028">
                  <c:v>1217</c:v>
                </c:pt>
                <c:pt idx="1029">
                  <c:v>1214</c:v>
                </c:pt>
                <c:pt idx="1030">
                  <c:v>1222</c:v>
                </c:pt>
                <c:pt idx="1031">
                  <c:v>1216</c:v>
                </c:pt>
                <c:pt idx="1032">
                  <c:v>1196</c:v>
                </c:pt>
                <c:pt idx="1033">
                  <c:v>1132</c:v>
                </c:pt>
                <c:pt idx="1034">
                  <c:v>1123</c:v>
                </c:pt>
                <c:pt idx="1035">
                  <c:v>1120</c:v>
                </c:pt>
                <c:pt idx="1036">
                  <c:v>1150</c:v>
                </c:pt>
                <c:pt idx="1037">
                  <c:v>1158</c:v>
                </c:pt>
                <c:pt idx="1038">
                  <c:v>1157</c:v>
                </c:pt>
                <c:pt idx="1039">
                  <c:v>1160</c:v>
                </c:pt>
                <c:pt idx="1040">
                  <c:v>1154</c:v>
                </c:pt>
                <c:pt idx="1041">
                  <c:v>1163</c:v>
                </c:pt>
                <c:pt idx="1042">
                  <c:v>1158</c:v>
                </c:pt>
                <c:pt idx="1043">
                  <c:v>1152</c:v>
                </c:pt>
                <c:pt idx="1044">
                  <c:v>1174</c:v>
                </c:pt>
                <c:pt idx="1045">
                  <c:v>1249</c:v>
                </c:pt>
                <c:pt idx="1046">
                  <c:v>1262</c:v>
                </c:pt>
                <c:pt idx="1047">
                  <c:v>1269</c:v>
                </c:pt>
                <c:pt idx="1048">
                  <c:v>1276</c:v>
                </c:pt>
                <c:pt idx="1049">
                  <c:v>1272</c:v>
                </c:pt>
                <c:pt idx="1050">
                  <c:v>1271</c:v>
                </c:pt>
                <c:pt idx="1051">
                  <c:v>1279</c:v>
                </c:pt>
                <c:pt idx="1052">
                  <c:v>1280</c:v>
                </c:pt>
                <c:pt idx="1053">
                  <c:v>1277</c:v>
                </c:pt>
                <c:pt idx="1054">
                  <c:v>1273</c:v>
                </c:pt>
                <c:pt idx="1055">
                  <c:v>1298</c:v>
                </c:pt>
                <c:pt idx="1056">
                  <c:v>1308</c:v>
                </c:pt>
                <c:pt idx="1057">
                  <c:v>1370</c:v>
                </c:pt>
                <c:pt idx="1058">
                  <c:v>1373</c:v>
                </c:pt>
                <c:pt idx="1059">
                  <c:v>1339</c:v>
                </c:pt>
                <c:pt idx="1060">
                  <c:v>1341</c:v>
                </c:pt>
                <c:pt idx="1061">
                  <c:v>1341</c:v>
                </c:pt>
                <c:pt idx="1062">
                  <c:v>1341</c:v>
                </c:pt>
                <c:pt idx="1063">
                  <c:v>1341</c:v>
                </c:pt>
                <c:pt idx="1064">
                  <c:v>1341</c:v>
                </c:pt>
                <c:pt idx="1065">
                  <c:v>1341</c:v>
                </c:pt>
                <c:pt idx="1066">
                  <c:v>1341</c:v>
                </c:pt>
                <c:pt idx="1067">
                  <c:v>2440</c:v>
                </c:pt>
                <c:pt idx="1068">
                  <c:v>2459</c:v>
                </c:pt>
                <c:pt idx="1069">
                  <c:v>2571</c:v>
                </c:pt>
                <c:pt idx="1070">
                  <c:v>2606</c:v>
                </c:pt>
                <c:pt idx="1071">
                  <c:v>2617</c:v>
                </c:pt>
                <c:pt idx="1072">
                  <c:v>2591</c:v>
                </c:pt>
                <c:pt idx="1073">
                  <c:v>2586</c:v>
                </c:pt>
                <c:pt idx="1074">
                  <c:v>2568</c:v>
                </c:pt>
                <c:pt idx="1075">
                  <c:v>2703</c:v>
                </c:pt>
                <c:pt idx="1076">
                  <c:v>2862</c:v>
                </c:pt>
                <c:pt idx="1077">
                  <c:v>2892</c:v>
                </c:pt>
                <c:pt idx="1078">
                  <c:v>3220</c:v>
                </c:pt>
                <c:pt idx="1079">
                  <c:v>3236</c:v>
                </c:pt>
                <c:pt idx="1080">
                  <c:v>3258</c:v>
                </c:pt>
                <c:pt idx="1081">
                  <c:v>3410</c:v>
                </c:pt>
                <c:pt idx="1082">
                  <c:v>3401</c:v>
                </c:pt>
                <c:pt idx="1083">
                  <c:v>3408</c:v>
                </c:pt>
                <c:pt idx="1084">
                  <c:v>3409</c:v>
                </c:pt>
                <c:pt idx="1085">
                  <c:v>3427</c:v>
                </c:pt>
                <c:pt idx="1086">
                  <c:v>3448</c:v>
                </c:pt>
                <c:pt idx="1087">
                  <c:v>3442</c:v>
                </c:pt>
                <c:pt idx="1088">
                  <c:v>3432</c:v>
                </c:pt>
                <c:pt idx="1089">
                  <c:v>3288</c:v>
                </c:pt>
                <c:pt idx="1090">
                  <c:v>3356</c:v>
                </c:pt>
                <c:pt idx="1091">
                  <c:v>3350</c:v>
                </c:pt>
                <c:pt idx="1092">
                  <c:v>3354</c:v>
                </c:pt>
                <c:pt idx="1093">
                  <c:v>3409</c:v>
                </c:pt>
                <c:pt idx="1094">
                  <c:v>3397</c:v>
                </c:pt>
                <c:pt idx="1095">
                  <c:v>3454</c:v>
                </c:pt>
                <c:pt idx="1096">
                  <c:v>3457</c:v>
                </c:pt>
                <c:pt idx="1097">
                  <c:v>3458</c:v>
                </c:pt>
                <c:pt idx="1098">
                  <c:v>3482</c:v>
                </c:pt>
                <c:pt idx="1099">
                  <c:v>3364</c:v>
                </c:pt>
                <c:pt idx="1100">
                  <c:v>3354</c:v>
                </c:pt>
                <c:pt idx="1101">
                  <c:v>3363</c:v>
                </c:pt>
                <c:pt idx="1102">
                  <c:v>3354</c:v>
                </c:pt>
                <c:pt idx="1103">
                  <c:v>3355</c:v>
                </c:pt>
                <c:pt idx="1104">
                  <c:v>3344</c:v>
                </c:pt>
                <c:pt idx="1105">
                  <c:v>3342</c:v>
                </c:pt>
                <c:pt idx="1106">
                  <c:v>3339</c:v>
                </c:pt>
                <c:pt idx="1107">
                  <c:v>3332</c:v>
                </c:pt>
                <c:pt idx="1108">
                  <c:v>3293</c:v>
                </c:pt>
                <c:pt idx="1109">
                  <c:v>3281</c:v>
                </c:pt>
                <c:pt idx="1110">
                  <c:v>3254</c:v>
                </c:pt>
                <c:pt idx="1111">
                  <c:v>3228</c:v>
                </c:pt>
                <c:pt idx="1112">
                  <c:v>3059</c:v>
                </c:pt>
                <c:pt idx="1113">
                  <c:v>3022</c:v>
                </c:pt>
                <c:pt idx="1114">
                  <c:v>3022</c:v>
                </c:pt>
                <c:pt idx="1115">
                  <c:v>3018</c:v>
                </c:pt>
                <c:pt idx="1116">
                  <c:v>2985</c:v>
                </c:pt>
                <c:pt idx="1117">
                  <c:v>2951</c:v>
                </c:pt>
                <c:pt idx="1118">
                  <c:v>2863</c:v>
                </c:pt>
                <c:pt idx="1119">
                  <c:v>2824</c:v>
                </c:pt>
                <c:pt idx="1120">
                  <c:v>2717</c:v>
                </c:pt>
                <c:pt idx="1121">
                  <c:v>2617</c:v>
                </c:pt>
                <c:pt idx="1122">
                  <c:v>2528</c:v>
                </c:pt>
                <c:pt idx="1123">
                  <c:v>2536</c:v>
                </c:pt>
                <c:pt idx="1124">
                  <c:v>2659</c:v>
                </c:pt>
                <c:pt idx="1125">
                  <c:v>2778</c:v>
                </c:pt>
                <c:pt idx="1126">
                  <c:v>2812</c:v>
                </c:pt>
                <c:pt idx="1127">
                  <c:v>2723</c:v>
                </c:pt>
                <c:pt idx="1128">
                  <c:v>2685</c:v>
                </c:pt>
                <c:pt idx="1129">
                  <c:v>2682</c:v>
                </c:pt>
                <c:pt idx="1130">
                  <c:v>2682</c:v>
                </c:pt>
                <c:pt idx="1131">
                  <c:v>2682</c:v>
                </c:pt>
                <c:pt idx="1132">
                  <c:v>2503</c:v>
                </c:pt>
                <c:pt idx="1133">
                  <c:v>2433</c:v>
                </c:pt>
                <c:pt idx="1134">
                  <c:v>2447</c:v>
                </c:pt>
                <c:pt idx="1135">
                  <c:v>2464</c:v>
                </c:pt>
                <c:pt idx="1136">
                  <c:v>2487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91-46FE-9D76-2A90E28F7486}"/>
            </c:ext>
          </c:extLst>
        </c:ser>
        <c:ser>
          <c:idx val="1"/>
          <c:order val="1"/>
          <c:tx>
            <c:strRef>
              <c:f>shipping!$P$5</c:f>
              <c:strCache>
                <c:ptCount val="1"/>
                <c:pt idx="0">
                  <c:v>Freightos Baltic Cina-Nord Europa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shipping!$A$8:$A$1144</c:f>
              <c:numCache>
                <c:formatCode>m/d/yyyy</c:formatCode>
                <c:ptCount val="1137"/>
                <c:pt idx="0">
                  <c:v>43798</c:v>
                </c:pt>
                <c:pt idx="1">
                  <c:v>43801</c:v>
                </c:pt>
                <c:pt idx="2">
                  <c:v>43802</c:v>
                </c:pt>
                <c:pt idx="3">
                  <c:v>43803</c:v>
                </c:pt>
                <c:pt idx="4">
                  <c:v>43804</c:v>
                </c:pt>
                <c:pt idx="5">
                  <c:v>43805</c:v>
                </c:pt>
                <c:pt idx="6">
                  <c:v>43808</c:v>
                </c:pt>
                <c:pt idx="7">
                  <c:v>43809</c:v>
                </c:pt>
                <c:pt idx="8">
                  <c:v>43810</c:v>
                </c:pt>
                <c:pt idx="9">
                  <c:v>43811</c:v>
                </c:pt>
                <c:pt idx="10">
                  <c:v>43812</c:v>
                </c:pt>
                <c:pt idx="11">
                  <c:v>43815</c:v>
                </c:pt>
                <c:pt idx="12">
                  <c:v>43816</c:v>
                </c:pt>
                <c:pt idx="13">
                  <c:v>43817</c:v>
                </c:pt>
                <c:pt idx="14">
                  <c:v>43818</c:v>
                </c:pt>
                <c:pt idx="15">
                  <c:v>43819</c:v>
                </c:pt>
                <c:pt idx="16">
                  <c:v>43822</c:v>
                </c:pt>
                <c:pt idx="17">
                  <c:v>43823</c:v>
                </c:pt>
                <c:pt idx="18">
                  <c:v>43824</c:v>
                </c:pt>
                <c:pt idx="19">
                  <c:v>43825</c:v>
                </c:pt>
                <c:pt idx="20">
                  <c:v>43826</c:v>
                </c:pt>
                <c:pt idx="21">
                  <c:v>43829</c:v>
                </c:pt>
                <c:pt idx="22">
                  <c:v>43830</c:v>
                </c:pt>
                <c:pt idx="23">
                  <c:v>43831</c:v>
                </c:pt>
                <c:pt idx="24">
                  <c:v>43832</c:v>
                </c:pt>
                <c:pt idx="25">
                  <c:v>43833</c:v>
                </c:pt>
                <c:pt idx="26">
                  <c:v>43836</c:v>
                </c:pt>
                <c:pt idx="27">
                  <c:v>43837</c:v>
                </c:pt>
                <c:pt idx="28">
                  <c:v>43838</c:v>
                </c:pt>
                <c:pt idx="29">
                  <c:v>43839</c:v>
                </c:pt>
                <c:pt idx="30">
                  <c:v>43840</c:v>
                </c:pt>
                <c:pt idx="31">
                  <c:v>43843</c:v>
                </c:pt>
                <c:pt idx="32">
                  <c:v>43844</c:v>
                </c:pt>
                <c:pt idx="33">
                  <c:v>43845</c:v>
                </c:pt>
                <c:pt idx="34">
                  <c:v>43846</c:v>
                </c:pt>
                <c:pt idx="35">
                  <c:v>43847</c:v>
                </c:pt>
                <c:pt idx="36">
                  <c:v>43850</c:v>
                </c:pt>
                <c:pt idx="37">
                  <c:v>43851</c:v>
                </c:pt>
                <c:pt idx="38">
                  <c:v>43852</c:v>
                </c:pt>
                <c:pt idx="39">
                  <c:v>43853</c:v>
                </c:pt>
                <c:pt idx="40">
                  <c:v>43854</c:v>
                </c:pt>
                <c:pt idx="41">
                  <c:v>43857</c:v>
                </c:pt>
                <c:pt idx="42">
                  <c:v>43858</c:v>
                </c:pt>
                <c:pt idx="43">
                  <c:v>43859</c:v>
                </c:pt>
                <c:pt idx="44">
                  <c:v>43860</c:v>
                </c:pt>
                <c:pt idx="45">
                  <c:v>43861</c:v>
                </c:pt>
                <c:pt idx="46">
                  <c:v>43864</c:v>
                </c:pt>
                <c:pt idx="47">
                  <c:v>43865</c:v>
                </c:pt>
                <c:pt idx="48">
                  <c:v>43866</c:v>
                </c:pt>
                <c:pt idx="49">
                  <c:v>43867</c:v>
                </c:pt>
                <c:pt idx="50">
                  <c:v>43868</c:v>
                </c:pt>
                <c:pt idx="51">
                  <c:v>43871</c:v>
                </c:pt>
                <c:pt idx="52">
                  <c:v>43872</c:v>
                </c:pt>
                <c:pt idx="53">
                  <c:v>43873</c:v>
                </c:pt>
                <c:pt idx="54">
                  <c:v>43874</c:v>
                </c:pt>
                <c:pt idx="55">
                  <c:v>43875</c:v>
                </c:pt>
                <c:pt idx="56">
                  <c:v>43878</c:v>
                </c:pt>
                <c:pt idx="57">
                  <c:v>43879</c:v>
                </c:pt>
                <c:pt idx="58">
                  <c:v>43880</c:v>
                </c:pt>
                <c:pt idx="59">
                  <c:v>43881</c:v>
                </c:pt>
                <c:pt idx="60">
                  <c:v>43882</c:v>
                </c:pt>
                <c:pt idx="61">
                  <c:v>43885</c:v>
                </c:pt>
                <c:pt idx="62">
                  <c:v>43886</c:v>
                </c:pt>
                <c:pt idx="63">
                  <c:v>43887</c:v>
                </c:pt>
                <c:pt idx="64">
                  <c:v>43888</c:v>
                </c:pt>
                <c:pt idx="65">
                  <c:v>43889</c:v>
                </c:pt>
                <c:pt idx="66">
                  <c:v>43892</c:v>
                </c:pt>
                <c:pt idx="67">
                  <c:v>43893</c:v>
                </c:pt>
                <c:pt idx="68">
                  <c:v>43894</c:v>
                </c:pt>
                <c:pt idx="69">
                  <c:v>43895</c:v>
                </c:pt>
                <c:pt idx="70">
                  <c:v>43896</c:v>
                </c:pt>
                <c:pt idx="71">
                  <c:v>43899</c:v>
                </c:pt>
                <c:pt idx="72">
                  <c:v>43900</c:v>
                </c:pt>
                <c:pt idx="73">
                  <c:v>43901</c:v>
                </c:pt>
                <c:pt idx="74">
                  <c:v>43902</c:v>
                </c:pt>
                <c:pt idx="75">
                  <c:v>43903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43920</c:v>
                </c:pt>
                <c:pt idx="87">
                  <c:v>43921</c:v>
                </c:pt>
                <c:pt idx="88">
                  <c:v>43922</c:v>
                </c:pt>
                <c:pt idx="89">
                  <c:v>43923</c:v>
                </c:pt>
                <c:pt idx="90">
                  <c:v>43924</c:v>
                </c:pt>
                <c:pt idx="91">
                  <c:v>43927</c:v>
                </c:pt>
                <c:pt idx="92">
                  <c:v>43928</c:v>
                </c:pt>
                <c:pt idx="93">
                  <c:v>43929</c:v>
                </c:pt>
                <c:pt idx="94">
                  <c:v>43930</c:v>
                </c:pt>
                <c:pt idx="95">
                  <c:v>43931</c:v>
                </c:pt>
                <c:pt idx="96">
                  <c:v>43934</c:v>
                </c:pt>
                <c:pt idx="97">
                  <c:v>43935</c:v>
                </c:pt>
                <c:pt idx="98">
                  <c:v>43936</c:v>
                </c:pt>
                <c:pt idx="99">
                  <c:v>43937</c:v>
                </c:pt>
                <c:pt idx="100">
                  <c:v>43938</c:v>
                </c:pt>
                <c:pt idx="101">
                  <c:v>43941</c:v>
                </c:pt>
                <c:pt idx="102">
                  <c:v>43942</c:v>
                </c:pt>
                <c:pt idx="103">
                  <c:v>43943</c:v>
                </c:pt>
                <c:pt idx="104">
                  <c:v>43944</c:v>
                </c:pt>
                <c:pt idx="105">
                  <c:v>43945</c:v>
                </c:pt>
                <c:pt idx="106">
                  <c:v>43948</c:v>
                </c:pt>
                <c:pt idx="107">
                  <c:v>43949</c:v>
                </c:pt>
                <c:pt idx="108">
                  <c:v>43950</c:v>
                </c:pt>
                <c:pt idx="109">
                  <c:v>43951</c:v>
                </c:pt>
                <c:pt idx="110">
                  <c:v>43952</c:v>
                </c:pt>
                <c:pt idx="111">
                  <c:v>43955</c:v>
                </c:pt>
                <c:pt idx="112">
                  <c:v>43956</c:v>
                </c:pt>
                <c:pt idx="113">
                  <c:v>43957</c:v>
                </c:pt>
                <c:pt idx="114">
                  <c:v>43958</c:v>
                </c:pt>
                <c:pt idx="115">
                  <c:v>43959</c:v>
                </c:pt>
                <c:pt idx="116">
                  <c:v>43962</c:v>
                </c:pt>
                <c:pt idx="117">
                  <c:v>43963</c:v>
                </c:pt>
                <c:pt idx="118">
                  <c:v>43964</c:v>
                </c:pt>
                <c:pt idx="119">
                  <c:v>43965</c:v>
                </c:pt>
                <c:pt idx="120">
                  <c:v>43966</c:v>
                </c:pt>
                <c:pt idx="121">
                  <c:v>43969</c:v>
                </c:pt>
                <c:pt idx="122">
                  <c:v>43970</c:v>
                </c:pt>
                <c:pt idx="123">
                  <c:v>43971</c:v>
                </c:pt>
                <c:pt idx="124">
                  <c:v>43972</c:v>
                </c:pt>
                <c:pt idx="125">
                  <c:v>43973</c:v>
                </c:pt>
                <c:pt idx="126">
                  <c:v>43976</c:v>
                </c:pt>
                <c:pt idx="127">
                  <c:v>43977</c:v>
                </c:pt>
                <c:pt idx="128">
                  <c:v>43978</c:v>
                </c:pt>
                <c:pt idx="129">
                  <c:v>43979</c:v>
                </c:pt>
                <c:pt idx="130">
                  <c:v>43980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43990</c:v>
                </c:pt>
                <c:pt idx="137">
                  <c:v>43991</c:v>
                </c:pt>
                <c:pt idx="138">
                  <c:v>43992</c:v>
                </c:pt>
                <c:pt idx="139">
                  <c:v>43993</c:v>
                </c:pt>
                <c:pt idx="140">
                  <c:v>43994</c:v>
                </c:pt>
                <c:pt idx="141">
                  <c:v>43997</c:v>
                </c:pt>
                <c:pt idx="142">
                  <c:v>43998</c:v>
                </c:pt>
                <c:pt idx="143">
                  <c:v>43999</c:v>
                </c:pt>
                <c:pt idx="144">
                  <c:v>44000</c:v>
                </c:pt>
                <c:pt idx="145">
                  <c:v>44001</c:v>
                </c:pt>
                <c:pt idx="146">
                  <c:v>44004</c:v>
                </c:pt>
                <c:pt idx="147">
                  <c:v>44005</c:v>
                </c:pt>
                <c:pt idx="148">
                  <c:v>44006</c:v>
                </c:pt>
                <c:pt idx="149">
                  <c:v>44007</c:v>
                </c:pt>
                <c:pt idx="150">
                  <c:v>44008</c:v>
                </c:pt>
                <c:pt idx="151">
                  <c:v>44011</c:v>
                </c:pt>
                <c:pt idx="152">
                  <c:v>44012</c:v>
                </c:pt>
                <c:pt idx="153">
                  <c:v>44013</c:v>
                </c:pt>
                <c:pt idx="154">
                  <c:v>44014</c:v>
                </c:pt>
                <c:pt idx="155">
                  <c:v>44015</c:v>
                </c:pt>
                <c:pt idx="156">
                  <c:v>44018</c:v>
                </c:pt>
                <c:pt idx="157">
                  <c:v>44019</c:v>
                </c:pt>
                <c:pt idx="158">
                  <c:v>44020</c:v>
                </c:pt>
                <c:pt idx="159">
                  <c:v>44021</c:v>
                </c:pt>
                <c:pt idx="160">
                  <c:v>44022</c:v>
                </c:pt>
                <c:pt idx="161">
                  <c:v>44025</c:v>
                </c:pt>
                <c:pt idx="162">
                  <c:v>44026</c:v>
                </c:pt>
                <c:pt idx="163">
                  <c:v>44027</c:v>
                </c:pt>
                <c:pt idx="164">
                  <c:v>44028</c:v>
                </c:pt>
                <c:pt idx="165">
                  <c:v>44029</c:v>
                </c:pt>
                <c:pt idx="166">
                  <c:v>44032</c:v>
                </c:pt>
                <c:pt idx="167">
                  <c:v>44033</c:v>
                </c:pt>
                <c:pt idx="168">
                  <c:v>44034</c:v>
                </c:pt>
                <c:pt idx="169">
                  <c:v>44035</c:v>
                </c:pt>
                <c:pt idx="170">
                  <c:v>44036</c:v>
                </c:pt>
                <c:pt idx="171">
                  <c:v>44039</c:v>
                </c:pt>
                <c:pt idx="172">
                  <c:v>44040</c:v>
                </c:pt>
                <c:pt idx="173">
                  <c:v>44041</c:v>
                </c:pt>
                <c:pt idx="174">
                  <c:v>44042</c:v>
                </c:pt>
                <c:pt idx="175">
                  <c:v>44043</c:v>
                </c:pt>
                <c:pt idx="176">
                  <c:v>44046</c:v>
                </c:pt>
                <c:pt idx="177">
                  <c:v>44047</c:v>
                </c:pt>
                <c:pt idx="178">
                  <c:v>44048</c:v>
                </c:pt>
                <c:pt idx="179">
                  <c:v>44049</c:v>
                </c:pt>
                <c:pt idx="180">
                  <c:v>44050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44074</c:v>
                </c:pt>
                <c:pt idx="197">
                  <c:v>44075</c:v>
                </c:pt>
                <c:pt idx="198">
                  <c:v>44076</c:v>
                </c:pt>
                <c:pt idx="199">
                  <c:v>44077</c:v>
                </c:pt>
                <c:pt idx="200">
                  <c:v>44078</c:v>
                </c:pt>
                <c:pt idx="201">
                  <c:v>44081</c:v>
                </c:pt>
                <c:pt idx="202">
                  <c:v>44082</c:v>
                </c:pt>
                <c:pt idx="203">
                  <c:v>44083</c:v>
                </c:pt>
                <c:pt idx="204">
                  <c:v>44084</c:v>
                </c:pt>
                <c:pt idx="205">
                  <c:v>44085</c:v>
                </c:pt>
                <c:pt idx="206">
                  <c:v>44088</c:v>
                </c:pt>
                <c:pt idx="207">
                  <c:v>44089</c:v>
                </c:pt>
                <c:pt idx="208">
                  <c:v>44090</c:v>
                </c:pt>
                <c:pt idx="209">
                  <c:v>44091</c:v>
                </c:pt>
                <c:pt idx="210">
                  <c:v>44092</c:v>
                </c:pt>
                <c:pt idx="211">
                  <c:v>44095</c:v>
                </c:pt>
                <c:pt idx="212">
                  <c:v>44096</c:v>
                </c:pt>
                <c:pt idx="213">
                  <c:v>44097</c:v>
                </c:pt>
                <c:pt idx="214">
                  <c:v>44098</c:v>
                </c:pt>
                <c:pt idx="215">
                  <c:v>44099</c:v>
                </c:pt>
                <c:pt idx="216">
                  <c:v>44102</c:v>
                </c:pt>
                <c:pt idx="217">
                  <c:v>44103</c:v>
                </c:pt>
                <c:pt idx="218">
                  <c:v>44104</c:v>
                </c:pt>
                <c:pt idx="219">
                  <c:v>44105</c:v>
                </c:pt>
                <c:pt idx="220">
                  <c:v>44106</c:v>
                </c:pt>
                <c:pt idx="221">
                  <c:v>44109</c:v>
                </c:pt>
                <c:pt idx="222">
                  <c:v>44110</c:v>
                </c:pt>
                <c:pt idx="223">
                  <c:v>44111</c:v>
                </c:pt>
                <c:pt idx="224">
                  <c:v>44112</c:v>
                </c:pt>
                <c:pt idx="225">
                  <c:v>44113</c:v>
                </c:pt>
                <c:pt idx="226">
                  <c:v>44116</c:v>
                </c:pt>
                <c:pt idx="227">
                  <c:v>44117</c:v>
                </c:pt>
                <c:pt idx="228">
                  <c:v>44118</c:v>
                </c:pt>
                <c:pt idx="229">
                  <c:v>44119</c:v>
                </c:pt>
                <c:pt idx="230">
                  <c:v>44120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44130</c:v>
                </c:pt>
                <c:pt idx="237">
                  <c:v>44131</c:v>
                </c:pt>
                <c:pt idx="238">
                  <c:v>44132</c:v>
                </c:pt>
                <c:pt idx="239">
                  <c:v>44133</c:v>
                </c:pt>
                <c:pt idx="240">
                  <c:v>44134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44144</c:v>
                </c:pt>
                <c:pt idx="247">
                  <c:v>44145</c:v>
                </c:pt>
                <c:pt idx="248">
                  <c:v>44146</c:v>
                </c:pt>
                <c:pt idx="249">
                  <c:v>44147</c:v>
                </c:pt>
                <c:pt idx="250">
                  <c:v>44148</c:v>
                </c:pt>
                <c:pt idx="251">
                  <c:v>44151</c:v>
                </c:pt>
                <c:pt idx="252">
                  <c:v>44152</c:v>
                </c:pt>
                <c:pt idx="253">
                  <c:v>44153</c:v>
                </c:pt>
                <c:pt idx="254">
                  <c:v>44154</c:v>
                </c:pt>
                <c:pt idx="255">
                  <c:v>44155</c:v>
                </c:pt>
                <c:pt idx="256">
                  <c:v>44158</c:v>
                </c:pt>
                <c:pt idx="257">
                  <c:v>44159</c:v>
                </c:pt>
                <c:pt idx="258">
                  <c:v>44160</c:v>
                </c:pt>
                <c:pt idx="259">
                  <c:v>44161</c:v>
                </c:pt>
                <c:pt idx="260">
                  <c:v>44162</c:v>
                </c:pt>
                <c:pt idx="261">
                  <c:v>44165</c:v>
                </c:pt>
                <c:pt idx="262">
                  <c:v>44166</c:v>
                </c:pt>
                <c:pt idx="263">
                  <c:v>44167</c:v>
                </c:pt>
                <c:pt idx="264">
                  <c:v>44168</c:v>
                </c:pt>
                <c:pt idx="265">
                  <c:v>44169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44186</c:v>
                </c:pt>
                <c:pt idx="277">
                  <c:v>44187</c:v>
                </c:pt>
                <c:pt idx="278">
                  <c:v>44188</c:v>
                </c:pt>
                <c:pt idx="279">
                  <c:v>44189</c:v>
                </c:pt>
                <c:pt idx="280">
                  <c:v>44190</c:v>
                </c:pt>
                <c:pt idx="281">
                  <c:v>44193</c:v>
                </c:pt>
                <c:pt idx="282">
                  <c:v>44194</c:v>
                </c:pt>
                <c:pt idx="283">
                  <c:v>44195</c:v>
                </c:pt>
                <c:pt idx="284">
                  <c:v>44196</c:v>
                </c:pt>
                <c:pt idx="285">
                  <c:v>44197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44207</c:v>
                </c:pt>
                <c:pt idx="292">
                  <c:v>44208</c:v>
                </c:pt>
                <c:pt idx="293">
                  <c:v>44209</c:v>
                </c:pt>
                <c:pt idx="294">
                  <c:v>44210</c:v>
                </c:pt>
                <c:pt idx="295">
                  <c:v>44211</c:v>
                </c:pt>
                <c:pt idx="296">
                  <c:v>44214</c:v>
                </c:pt>
                <c:pt idx="297">
                  <c:v>44215</c:v>
                </c:pt>
                <c:pt idx="298">
                  <c:v>44216</c:v>
                </c:pt>
                <c:pt idx="299">
                  <c:v>44217</c:v>
                </c:pt>
                <c:pt idx="300">
                  <c:v>44218</c:v>
                </c:pt>
                <c:pt idx="301">
                  <c:v>44221</c:v>
                </c:pt>
                <c:pt idx="302">
                  <c:v>44222</c:v>
                </c:pt>
                <c:pt idx="303">
                  <c:v>44223</c:v>
                </c:pt>
                <c:pt idx="304">
                  <c:v>44224</c:v>
                </c:pt>
                <c:pt idx="305">
                  <c:v>44225</c:v>
                </c:pt>
                <c:pt idx="306">
                  <c:v>44228</c:v>
                </c:pt>
                <c:pt idx="307">
                  <c:v>44229</c:v>
                </c:pt>
                <c:pt idx="308">
                  <c:v>44230</c:v>
                </c:pt>
                <c:pt idx="309">
                  <c:v>44231</c:v>
                </c:pt>
                <c:pt idx="310">
                  <c:v>44232</c:v>
                </c:pt>
                <c:pt idx="311">
                  <c:v>44235</c:v>
                </c:pt>
                <c:pt idx="312">
                  <c:v>44236</c:v>
                </c:pt>
                <c:pt idx="313">
                  <c:v>44237</c:v>
                </c:pt>
                <c:pt idx="314">
                  <c:v>44238</c:v>
                </c:pt>
                <c:pt idx="315">
                  <c:v>44239</c:v>
                </c:pt>
                <c:pt idx="316">
                  <c:v>44242</c:v>
                </c:pt>
                <c:pt idx="317">
                  <c:v>44243</c:v>
                </c:pt>
                <c:pt idx="318">
                  <c:v>44244</c:v>
                </c:pt>
                <c:pt idx="319">
                  <c:v>44245</c:v>
                </c:pt>
                <c:pt idx="320">
                  <c:v>44246</c:v>
                </c:pt>
                <c:pt idx="321">
                  <c:v>44249</c:v>
                </c:pt>
                <c:pt idx="322">
                  <c:v>44250</c:v>
                </c:pt>
                <c:pt idx="323">
                  <c:v>44251</c:v>
                </c:pt>
                <c:pt idx="324">
                  <c:v>44252</c:v>
                </c:pt>
                <c:pt idx="325">
                  <c:v>44253</c:v>
                </c:pt>
                <c:pt idx="326">
                  <c:v>44256</c:v>
                </c:pt>
                <c:pt idx="327">
                  <c:v>44257</c:v>
                </c:pt>
                <c:pt idx="328">
                  <c:v>44258</c:v>
                </c:pt>
                <c:pt idx="329">
                  <c:v>44259</c:v>
                </c:pt>
                <c:pt idx="330">
                  <c:v>44260</c:v>
                </c:pt>
                <c:pt idx="331">
                  <c:v>44263</c:v>
                </c:pt>
                <c:pt idx="332">
                  <c:v>44264</c:v>
                </c:pt>
                <c:pt idx="333">
                  <c:v>44265</c:v>
                </c:pt>
                <c:pt idx="334">
                  <c:v>44266</c:v>
                </c:pt>
                <c:pt idx="335">
                  <c:v>44267</c:v>
                </c:pt>
                <c:pt idx="336">
                  <c:v>44270</c:v>
                </c:pt>
                <c:pt idx="337">
                  <c:v>44271</c:v>
                </c:pt>
                <c:pt idx="338">
                  <c:v>44272</c:v>
                </c:pt>
                <c:pt idx="339">
                  <c:v>44273</c:v>
                </c:pt>
                <c:pt idx="340">
                  <c:v>44274</c:v>
                </c:pt>
                <c:pt idx="341">
                  <c:v>44277</c:v>
                </c:pt>
                <c:pt idx="342">
                  <c:v>44278</c:v>
                </c:pt>
                <c:pt idx="343">
                  <c:v>44279</c:v>
                </c:pt>
                <c:pt idx="344">
                  <c:v>44280</c:v>
                </c:pt>
                <c:pt idx="345">
                  <c:v>44281</c:v>
                </c:pt>
                <c:pt idx="346">
                  <c:v>44284</c:v>
                </c:pt>
                <c:pt idx="347">
                  <c:v>44285</c:v>
                </c:pt>
                <c:pt idx="348">
                  <c:v>44286</c:v>
                </c:pt>
                <c:pt idx="349">
                  <c:v>44287</c:v>
                </c:pt>
                <c:pt idx="350">
                  <c:v>44288</c:v>
                </c:pt>
                <c:pt idx="351">
                  <c:v>44291</c:v>
                </c:pt>
                <c:pt idx="352">
                  <c:v>44292</c:v>
                </c:pt>
                <c:pt idx="353">
                  <c:v>44293</c:v>
                </c:pt>
                <c:pt idx="354">
                  <c:v>44294</c:v>
                </c:pt>
                <c:pt idx="355">
                  <c:v>44295</c:v>
                </c:pt>
                <c:pt idx="356">
                  <c:v>44298</c:v>
                </c:pt>
                <c:pt idx="357">
                  <c:v>44299</c:v>
                </c:pt>
                <c:pt idx="358">
                  <c:v>44300</c:v>
                </c:pt>
                <c:pt idx="359">
                  <c:v>44301</c:v>
                </c:pt>
                <c:pt idx="360">
                  <c:v>44302</c:v>
                </c:pt>
                <c:pt idx="361">
                  <c:v>44305</c:v>
                </c:pt>
                <c:pt idx="362">
                  <c:v>44306</c:v>
                </c:pt>
                <c:pt idx="363">
                  <c:v>44307</c:v>
                </c:pt>
                <c:pt idx="364">
                  <c:v>44308</c:v>
                </c:pt>
                <c:pt idx="365">
                  <c:v>44309</c:v>
                </c:pt>
                <c:pt idx="366">
                  <c:v>44312</c:v>
                </c:pt>
                <c:pt idx="367">
                  <c:v>44313</c:v>
                </c:pt>
                <c:pt idx="368">
                  <c:v>44314</c:v>
                </c:pt>
                <c:pt idx="369">
                  <c:v>44315</c:v>
                </c:pt>
                <c:pt idx="370">
                  <c:v>44316</c:v>
                </c:pt>
                <c:pt idx="371">
                  <c:v>44319</c:v>
                </c:pt>
                <c:pt idx="372">
                  <c:v>44320</c:v>
                </c:pt>
                <c:pt idx="373">
                  <c:v>44321</c:v>
                </c:pt>
                <c:pt idx="374">
                  <c:v>44322</c:v>
                </c:pt>
                <c:pt idx="375">
                  <c:v>44323</c:v>
                </c:pt>
                <c:pt idx="376">
                  <c:v>44326</c:v>
                </c:pt>
                <c:pt idx="377">
                  <c:v>44327</c:v>
                </c:pt>
                <c:pt idx="378">
                  <c:v>44328</c:v>
                </c:pt>
                <c:pt idx="379">
                  <c:v>44329</c:v>
                </c:pt>
                <c:pt idx="380">
                  <c:v>44330</c:v>
                </c:pt>
                <c:pt idx="381">
                  <c:v>44333</c:v>
                </c:pt>
                <c:pt idx="382">
                  <c:v>44334</c:v>
                </c:pt>
                <c:pt idx="383">
                  <c:v>44335</c:v>
                </c:pt>
                <c:pt idx="384">
                  <c:v>44336</c:v>
                </c:pt>
                <c:pt idx="385">
                  <c:v>44337</c:v>
                </c:pt>
                <c:pt idx="386">
                  <c:v>44340</c:v>
                </c:pt>
                <c:pt idx="387">
                  <c:v>44341</c:v>
                </c:pt>
                <c:pt idx="388">
                  <c:v>44342</c:v>
                </c:pt>
                <c:pt idx="389">
                  <c:v>44343</c:v>
                </c:pt>
                <c:pt idx="390">
                  <c:v>44344</c:v>
                </c:pt>
                <c:pt idx="391">
                  <c:v>44347</c:v>
                </c:pt>
                <c:pt idx="392">
                  <c:v>44348</c:v>
                </c:pt>
                <c:pt idx="393">
                  <c:v>44349</c:v>
                </c:pt>
                <c:pt idx="394">
                  <c:v>44350</c:v>
                </c:pt>
                <c:pt idx="395">
                  <c:v>44351</c:v>
                </c:pt>
                <c:pt idx="396">
                  <c:v>44354</c:v>
                </c:pt>
                <c:pt idx="397">
                  <c:v>44355</c:v>
                </c:pt>
                <c:pt idx="398">
                  <c:v>44356</c:v>
                </c:pt>
                <c:pt idx="399">
                  <c:v>44357</c:v>
                </c:pt>
                <c:pt idx="400">
                  <c:v>44358</c:v>
                </c:pt>
                <c:pt idx="401">
                  <c:v>44361</c:v>
                </c:pt>
                <c:pt idx="402">
                  <c:v>44362</c:v>
                </c:pt>
                <c:pt idx="403">
                  <c:v>44363</c:v>
                </c:pt>
                <c:pt idx="404">
                  <c:v>44364</c:v>
                </c:pt>
                <c:pt idx="405">
                  <c:v>44365</c:v>
                </c:pt>
                <c:pt idx="406">
                  <c:v>44368</c:v>
                </c:pt>
                <c:pt idx="407">
                  <c:v>44369</c:v>
                </c:pt>
                <c:pt idx="408">
                  <c:v>44370</c:v>
                </c:pt>
                <c:pt idx="409">
                  <c:v>44371</c:v>
                </c:pt>
                <c:pt idx="410">
                  <c:v>44372</c:v>
                </c:pt>
                <c:pt idx="411">
                  <c:v>44375</c:v>
                </c:pt>
                <c:pt idx="412">
                  <c:v>44376</c:v>
                </c:pt>
                <c:pt idx="413">
                  <c:v>44377</c:v>
                </c:pt>
                <c:pt idx="414">
                  <c:v>44378</c:v>
                </c:pt>
                <c:pt idx="415">
                  <c:v>44379</c:v>
                </c:pt>
                <c:pt idx="416">
                  <c:v>44382</c:v>
                </c:pt>
                <c:pt idx="417">
                  <c:v>44383</c:v>
                </c:pt>
                <c:pt idx="418">
                  <c:v>44384</c:v>
                </c:pt>
                <c:pt idx="419">
                  <c:v>44385</c:v>
                </c:pt>
                <c:pt idx="420">
                  <c:v>44386</c:v>
                </c:pt>
                <c:pt idx="421">
                  <c:v>44389</c:v>
                </c:pt>
                <c:pt idx="422">
                  <c:v>44390</c:v>
                </c:pt>
                <c:pt idx="423">
                  <c:v>44391</c:v>
                </c:pt>
                <c:pt idx="424">
                  <c:v>44392</c:v>
                </c:pt>
                <c:pt idx="425">
                  <c:v>44393</c:v>
                </c:pt>
                <c:pt idx="426">
                  <c:v>44396</c:v>
                </c:pt>
                <c:pt idx="427">
                  <c:v>44397</c:v>
                </c:pt>
                <c:pt idx="428">
                  <c:v>44398</c:v>
                </c:pt>
                <c:pt idx="429">
                  <c:v>44399</c:v>
                </c:pt>
                <c:pt idx="430">
                  <c:v>44400</c:v>
                </c:pt>
                <c:pt idx="431">
                  <c:v>44403</c:v>
                </c:pt>
                <c:pt idx="432">
                  <c:v>44404</c:v>
                </c:pt>
                <c:pt idx="433">
                  <c:v>44405</c:v>
                </c:pt>
                <c:pt idx="434">
                  <c:v>44406</c:v>
                </c:pt>
                <c:pt idx="435">
                  <c:v>44407</c:v>
                </c:pt>
                <c:pt idx="436">
                  <c:v>44410</c:v>
                </c:pt>
                <c:pt idx="437">
                  <c:v>44411</c:v>
                </c:pt>
                <c:pt idx="438">
                  <c:v>44412</c:v>
                </c:pt>
                <c:pt idx="439">
                  <c:v>44413</c:v>
                </c:pt>
                <c:pt idx="440">
                  <c:v>44414</c:v>
                </c:pt>
                <c:pt idx="441">
                  <c:v>44417</c:v>
                </c:pt>
                <c:pt idx="442">
                  <c:v>44418</c:v>
                </c:pt>
                <c:pt idx="443">
                  <c:v>44419</c:v>
                </c:pt>
                <c:pt idx="444">
                  <c:v>44420</c:v>
                </c:pt>
                <c:pt idx="445">
                  <c:v>44421</c:v>
                </c:pt>
                <c:pt idx="446">
                  <c:v>44424</c:v>
                </c:pt>
                <c:pt idx="447">
                  <c:v>44425</c:v>
                </c:pt>
                <c:pt idx="448">
                  <c:v>44426</c:v>
                </c:pt>
                <c:pt idx="449">
                  <c:v>44427</c:v>
                </c:pt>
                <c:pt idx="450">
                  <c:v>44428</c:v>
                </c:pt>
                <c:pt idx="451">
                  <c:v>44431</c:v>
                </c:pt>
                <c:pt idx="452">
                  <c:v>44432</c:v>
                </c:pt>
                <c:pt idx="453">
                  <c:v>44433</c:v>
                </c:pt>
                <c:pt idx="454">
                  <c:v>44434</c:v>
                </c:pt>
                <c:pt idx="455">
                  <c:v>44435</c:v>
                </c:pt>
                <c:pt idx="456">
                  <c:v>44438</c:v>
                </c:pt>
                <c:pt idx="457">
                  <c:v>44439</c:v>
                </c:pt>
                <c:pt idx="458">
                  <c:v>44440</c:v>
                </c:pt>
                <c:pt idx="459">
                  <c:v>44441</c:v>
                </c:pt>
                <c:pt idx="460">
                  <c:v>44442</c:v>
                </c:pt>
                <c:pt idx="461">
                  <c:v>44445</c:v>
                </c:pt>
                <c:pt idx="462">
                  <c:v>44446</c:v>
                </c:pt>
                <c:pt idx="463">
                  <c:v>44447</c:v>
                </c:pt>
                <c:pt idx="464">
                  <c:v>44448</c:v>
                </c:pt>
                <c:pt idx="465">
                  <c:v>44449</c:v>
                </c:pt>
                <c:pt idx="466">
                  <c:v>44452</c:v>
                </c:pt>
                <c:pt idx="467">
                  <c:v>44453</c:v>
                </c:pt>
                <c:pt idx="468">
                  <c:v>44454</c:v>
                </c:pt>
                <c:pt idx="469">
                  <c:v>44455</c:v>
                </c:pt>
                <c:pt idx="470">
                  <c:v>44456</c:v>
                </c:pt>
                <c:pt idx="471">
                  <c:v>44459</c:v>
                </c:pt>
                <c:pt idx="472">
                  <c:v>44460</c:v>
                </c:pt>
                <c:pt idx="473">
                  <c:v>44461</c:v>
                </c:pt>
                <c:pt idx="474">
                  <c:v>44462</c:v>
                </c:pt>
                <c:pt idx="475">
                  <c:v>44463</c:v>
                </c:pt>
                <c:pt idx="476">
                  <c:v>44466</c:v>
                </c:pt>
                <c:pt idx="477">
                  <c:v>44467</c:v>
                </c:pt>
                <c:pt idx="478">
                  <c:v>44468</c:v>
                </c:pt>
                <c:pt idx="479">
                  <c:v>44469</c:v>
                </c:pt>
                <c:pt idx="480">
                  <c:v>44470</c:v>
                </c:pt>
                <c:pt idx="481">
                  <c:v>44473</c:v>
                </c:pt>
                <c:pt idx="482">
                  <c:v>44474</c:v>
                </c:pt>
                <c:pt idx="483">
                  <c:v>44475</c:v>
                </c:pt>
                <c:pt idx="484">
                  <c:v>44476</c:v>
                </c:pt>
                <c:pt idx="485">
                  <c:v>44477</c:v>
                </c:pt>
                <c:pt idx="486">
                  <c:v>44480</c:v>
                </c:pt>
                <c:pt idx="487">
                  <c:v>44481</c:v>
                </c:pt>
                <c:pt idx="488">
                  <c:v>44482</c:v>
                </c:pt>
                <c:pt idx="489">
                  <c:v>44483</c:v>
                </c:pt>
                <c:pt idx="490">
                  <c:v>44484</c:v>
                </c:pt>
                <c:pt idx="491">
                  <c:v>44487</c:v>
                </c:pt>
                <c:pt idx="492">
                  <c:v>44488</c:v>
                </c:pt>
                <c:pt idx="493">
                  <c:v>44489</c:v>
                </c:pt>
                <c:pt idx="494">
                  <c:v>44490</c:v>
                </c:pt>
                <c:pt idx="495">
                  <c:v>44491</c:v>
                </c:pt>
                <c:pt idx="496">
                  <c:v>44494</c:v>
                </c:pt>
                <c:pt idx="497">
                  <c:v>44495</c:v>
                </c:pt>
                <c:pt idx="498">
                  <c:v>44496</c:v>
                </c:pt>
                <c:pt idx="499">
                  <c:v>44497</c:v>
                </c:pt>
                <c:pt idx="500">
                  <c:v>44498</c:v>
                </c:pt>
                <c:pt idx="501">
                  <c:v>44501</c:v>
                </c:pt>
                <c:pt idx="502">
                  <c:v>44502</c:v>
                </c:pt>
                <c:pt idx="503">
                  <c:v>44503</c:v>
                </c:pt>
                <c:pt idx="504">
                  <c:v>44504</c:v>
                </c:pt>
                <c:pt idx="505">
                  <c:v>44505</c:v>
                </c:pt>
                <c:pt idx="506">
                  <c:v>44508</c:v>
                </c:pt>
                <c:pt idx="507">
                  <c:v>44509</c:v>
                </c:pt>
                <c:pt idx="508">
                  <c:v>44510</c:v>
                </c:pt>
                <c:pt idx="509">
                  <c:v>44511</c:v>
                </c:pt>
                <c:pt idx="510">
                  <c:v>44512</c:v>
                </c:pt>
                <c:pt idx="511">
                  <c:v>44515</c:v>
                </c:pt>
                <c:pt idx="512">
                  <c:v>44516</c:v>
                </c:pt>
                <c:pt idx="513">
                  <c:v>44517</c:v>
                </c:pt>
                <c:pt idx="514">
                  <c:v>44518</c:v>
                </c:pt>
                <c:pt idx="515">
                  <c:v>44519</c:v>
                </c:pt>
                <c:pt idx="516">
                  <c:v>44522</c:v>
                </c:pt>
                <c:pt idx="517">
                  <c:v>44523</c:v>
                </c:pt>
                <c:pt idx="518">
                  <c:v>44524</c:v>
                </c:pt>
                <c:pt idx="519">
                  <c:v>44525</c:v>
                </c:pt>
                <c:pt idx="520">
                  <c:v>44526</c:v>
                </c:pt>
                <c:pt idx="521">
                  <c:v>44529</c:v>
                </c:pt>
                <c:pt idx="522">
                  <c:v>44530</c:v>
                </c:pt>
                <c:pt idx="523">
                  <c:v>44531</c:v>
                </c:pt>
                <c:pt idx="524">
                  <c:v>44532</c:v>
                </c:pt>
                <c:pt idx="525">
                  <c:v>44533</c:v>
                </c:pt>
                <c:pt idx="526">
                  <c:v>44536</c:v>
                </c:pt>
                <c:pt idx="527">
                  <c:v>44537</c:v>
                </c:pt>
                <c:pt idx="528">
                  <c:v>44538</c:v>
                </c:pt>
                <c:pt idx="529">
                  <c:v>44539</c:v>
                </c:pt>
                <c:pt idx="530">
                  <c:v>44540</c:v>
                </c:pt>
                <c:pt idx="531">
                  <c:v>44543</c:v>
                </c:pt>
                <c:pt idx="532">
                  <c:v>44544</c:v>
                </c:pt>
                <c:pt idx="533">
                  <c:v>44545</c:v>
                </c:pt>
                <c:pt idx="534">
                  <c:v>44546</c:v>
                </c:pt>
                <c:pt idx="535">
                  <c:v>44547</c:v>
                </c:pt>
                <c:pt idx="536">
                  <c:v>44550</c:v>
                </c:pt>
                <c:pt idx="537">
                  <c:v>44551</c:v>
                </c:pt>
                <c:pt idx="538">
                  <c:v>44552</c:v>
                </c:pt>
                <c:pt idx="539">
                  <c:v>44553</c:v>
                </c:pt>
                <c:pt idx="540">
                  <c:v>44554</c:v>
                </c:pt>
                <c:pt idx="541">
                  <c:v>44557</c:v>
                </c:pt>
                <c:pt idx="542">
                  <c:v>44558</c:v>
                </c:pt>
                <c:pt idx="543">
                  <c:v>44559</c:v>
                </c:pt>
                <c:pt idx="544">
                  <c:v>44560</c:v>
                </c:pt>
                <c:pt idx="545">
                  <c:v>44561</c:v>
                </c:pt>
                <c:pt idx="546">
                  <c:v>44564</c:v>
                </c:pt>
                <c:pt idx="547">
                  <c:v>44565</c:v>
                </c:pt>
                <c:pt idx="548">
                  <c:v>44566</c:v>
                </c:pt>
                <c:pt idx="549">
                  <c:v>44567</c:v>
                </c:pt>
                <c:pt idx="550">
                  <c:v>44568</c:v>
                </c:pt>
                <c:pt idx="551">
                  <c:v>44571</c:v>
                </c:pt>
                <c:pt idx="552">
                  <c:v>44572</c:v>
                </c:pt>
                <c:pt idx="553">
                  <c:v>44573</c:v>
                </c:pt>
                <c:pt idx="554">
                  <c:v>44574</c:v>
                </c:pt>
                <c:pt idx="555">
                  <c:v>44575</c:v>
                </c:pt>
                <c:pt idx="556">
                  <c:v>44578</c:v>
                </c:pt>
                <c:pt idx="557">
                  <c:v>44579</c:v>
                </c:pt>
                <c:pt idx="558">
                  <c:v>44580</c:v>
                </c:pt>
                <c:pt idx="559">
                  <c:v>44581</c:v>
                </c:pt>
                <c:pt idx="560">
                  <c:v>44582</c:v>
                </c:pt>
                <c:pt idx="561">
                  <c:v>44585</c:v>
                </c:pt>
                <c:pt idx="562">
                  <c:v>44586</c:v>
                </c:pt>
                <c:pt idx="563">
                  <c:v>44587</c:v>
                </c:pt>
                <c:pt idx="564">
                  <c:v>44588</c:v>
                </c:pt>
                <c:pt idx="565">
                  <c:v>44589</c:v>
                </c:pt>
                <c:pt idx="566">
                  <c:v>44592</c:v>
                </c:pt>
                <c:pt idx="567">
                  <c:v>44593</c:v>
                </c:pt>
                <c:pt idx="568">
                  <c:v>44594</c:v>
                </c:pt>
                <c:pt idx="569">
                  <c:v>44595</c:v>
                </c:pt>
                <c:pt idx="570">
                  <c:v>44596</c:v>
                </c:pt>
                <c:pt idx="571">
                  <c:v>44599</c:v>
                </c:pt>
                <c:pt idx="572">
                  <c:v>44600</c:v>
                </c:pt>
                <c:pt idx="573">
                  <c:v>44601</c:v>
                </c:pt>
                <c:pt idx="574">
                  <c:v>44602</c:v>
                </c:pt>
                <c:pt idx="575">
                  <c:v>44603</c:v>
                </c:pt>
                <c:pt idx="576">
                  <c:v>44606</c:v>
                </c:pt>
                <c:pt idx="577">
                  <c:v>44607</c:v>
                </c:pt>
                <c:pt idx="578">
                  <c:v>44608</c:v>
                </c:pt>
                <c:pt idx="579">
                  <c:v>44609</c:v>
                </c:pt>
                <c:pt idx="580">
                  <c:v>44610</c:v>
                </c:pt>
                <c:pt idx="581">
                  <c:v>44613</c:v>
                </c:pt>
                <c:pt idx="582">
                  <c:v>44614</c:v>
                </c:pt>
                <c:pt idx="583">
                  <c:v>44615</c:v>
                </c:pt>
                <c:pt idx="584">
                  <c:v>44616</c:v>
                </c:pt>
                <c:pt idx="585">
                  <c:v>44617</c:v>
                </c:pt>
                <c:pt idx="586">
                  <c:v>44620</c:v>
                </c:pt>
                <c:pt idx="587">
                  <c:v>44621</c:v>
                </c:pt>
                <c:pt idx="588">
                  <c:v>44622</c:v>
                </c:pt>
                <c:pt idx="589">
                  <c:v>44623</c:v>
                </c:pt>
                <c:pt idx="590">
                  <c:v>44624</c:v>
                </c:pt>
                <c:pt idx="591">
                  <c:v>44627</c:v>
                </c:pt>
                <c:pt idx="592">
                  <c:v>44628</c:v>
                </c:pt>
                <c:pt idx="593">
                  <c:v>44629</c:v>
                </c:pt>
                <c:pt idx="594">
                  <c:v>44630</c:v>
                </c:pt>
                <c:pt idx="595">
                  <c:v>44631</c:v>
                </c:pt>
                <c:pt idx="596">
                  <c:v>44634</c:v>
                </c:pt>
                <c:pt idx="597">
                  <c:v>44635</c:v>
                </c:pt>
                <c:pt idx="598">
                  <c:v>44636</c:v>
                </c:pt>
                <c:pt idx="599">
                  <c:v>44637</c:v>
                </c:pt>
                <c:pt idx="600">
                  <c:v>44638</c:v>
                </c:pt>
                <c:pt idx="601">
                  <c:v>44641</c:v>
                </c:pt>
                <c:pt idx="602">
                  <c:v>44642</c:v>
                </c:pt>
                <c:pt idx="603">
                  <c:v>44643</c:v>
                </c:pt>
                <c:pt idx="604">
                  <c:v>44644</c:v>
                </c:pt>
                <c:pt idx="605">
                  <c:v>44645</c:v>
                </c:pt>
                <c:pt idx="606">
                  <c:v>44648</c:v>
                </c:pt>
                <c:pt idx="607">
                  <c:v>44649</c:v>
                </c:pt>
                <c:pt idx="608">
                  <c:v>44650</c:v>
                </c:pt>
                <c:pt idx="609">
                  <c:v>44651</c:v>
                </c:pt>
                <c:pt idx="610">
                  <c:v>44652</c:v>
                </c:pt>
                <c:pt idx="611">
                  <c:v>44655</c:v>
                </c:pt>
                <c:pt idx="612">
                  <c:v>44656</c:v>
                </c:pt>
                <c:pt idx="613">
                  <c:v>44657</c:v>
                </c:pt>
                <c:pt idx="614">
                  <c:v>44658</c:v>
                </c:pt>
                <c:pt idx="615">
                  <c:v>44659</c:v>
                </c:pt>
                <c:pt idx="616">
                  <c:v>44662</c:v>
                </c:pt>
                <c:pt idx="617">
                  <c:v>44663</c:v>
                </c:pt>
                <c:pt idx="618">
                  <c:v>44664</c:v>
                </c:pt>
                <c:pt idx="619">
                  <c:v>44665</c:v>
                </c:pt>
                <c:pt idx="620">
                  <c:v>44666</c:v>
                </c:pt>
                <c:pt idx="621">
                  <c:v>44669</c:v>
                </c:pt>
                <c:pt idx="622">
                  <c:v>44670</c:v>
                </c:pt>
                <c:pt idx="623">
                  <c:v>44671</c:v>
                </c:pt>
                <c:pt idx="624">
                  <c:v>44672</c:v>
                </c:pt>
                <c:pt idx="625">
                  <c:v>44673</c:v>
                </c:pt>
                <c:pt idx="626">
                  <c:v>44676</c:v>
                </c:pt>
                <c:pt idx="627">
                  <c:v>44677</c:v>
                </c:pt>
                <c:pt idx="628">
                  <c:v>44678</c:v>
                </c:pt>
                <c:pt idx="629">
                  <c:v>44679</c:v>
                </c:pt>
                <c:pt idx="630">
                  <c:v>44680</c:v>
                </c:pt>
                <c:pt idx="631">
                  <c:v>44683</c:v>
                </c:pt>
                <c:pt idx="632">
                  <c:v>44684</c:v>
                </c:pt>
                <c:pt idx="633">
                  <c:v>44685</c:v>
                </c:pt>
                <c:pt idx="634">
                  <c:v>44686</c:v>
                </c:pt>
                <c:pt idx="635">
                  <c:v>44687</c:v>
                </c:pt>
                <c:pt idx="636">
                  <c:v>44690</c:v>
                </c:pt>
                <c:pt idx="637">
                  <c:v>44691</c:v>
                </c:pt>
                <c:pt idx="638">
                  <c:v>44692</c:v>
                </c:pt>
                <c:pt idx="639">
                  <c:v>44693</c:v>
                </c:pt>
                <c:pt idx="640">
                  <c:v>44694</c:v>
                </c:pt>
                <c:pt idx="641">
                  <c:v>44697</c:v>
                </c:pt>
                <c:pt idx="642">
                  <c:v>44698</c:v>
                </c:pt>
                <c:pt idx="643">
                  <c:v>44699</c:v>
                </c:pt>
                <c:pt idx="644">
                  <c:v>44700</c:v>
                </c:pt>
                <c:pt idx="645">
                  <c:v>44701</c:v>
                </c:pt>
                <c:pt idx="646">
                  <c:v>44704</c:v>
                </c:pt>
                <c:pt idx="647">
                  <c:v>44705</c:v>
                </c:pt>
                <c:pt idx="648">
                  <c:v>44706</c:v>
                </c:pt>
                <c:pt idx="649">
                  <c:v>44707</c:v>
                </c:pt>
                <c:pt idx="650">
                  <c:v>44708</c:v>
                </c:pt>
                <c:pt idx="651">
                  <c:v>44711</c:v>
                </c:pt>
                <c:pt idx="652">
                  <c:v>44712</c:v>
                </c:pt>
                <c:pt idx="653">
                  <c:v>44713</c:v>
                </c:pt>
                <c:pt idx="654">
                  <c:v>44714</c:v>
                </c:pt>
                <c:pt idx="655">
                  <c:v>44715</c:v>
                </c:pt>
                <c:pt idx="656">
                  <c:v>44718</c:v>
                </c:pt>
                <c:pt idx="657">
                  <c:v>44719</c:v>
                </c:pt>
                <c:pt idx="658">
                  <c:v>44720</c:v>
                </c:pt>
                <c:pt idx="659">
                  <c:v>44721</c:v>
                </c:pt>
                <c:pt idx="660">
                  <c:v>44722</c:v>
                </c:pt>
                <c:pt idx="661">
                  <c:v>44725</c:v>
                </c:pt>
                <c:pt idx="662">
                  <c:v>44726</c:v>
                </c:pt>
                <c:pt idx="663">
                  <c:v>44727</c:v>
                </c:pt>
                <c:pt idx="664">
                  <c:v>44728</c:v>
                </c:pt>
                <c:pt idx="665">
                  <c:v>44729</c:v>
                </c:pt>
                <c:pt idx="666">
                  <c:v>44732</c:v>
                </c:pt>
                <c:pt idx="667">
                  <c:v>44733</c:v>
                </c:pt>
                <c:pt idx="668">
                  <c:v>44734</c:v>
                </c:pt>
                <c:pt idx="669">
                  <c:v>44735</c:v>
                </c:pt>
                <c:pt idx="670">
                  <c:v>44736</c:v>
                </c:pt>
                <c:pt idx="671">
                  <c:v>44739</c:v>
                </c:pt>
                <c:pt idx="672">
                  <c:v>44740</c:v>
                </c:pt>
                <c:pt idx="673">
                  <c:v>44741</c:v>
                </c:pt>
                <c:pt idx="674">
                  <c:v>44742</c:v>
                </c:pt>
                <c:pt idx="675">
                  <c:v>44743</c:v>
                </c:pt>
                <c:pt idx="676">
                  <c:v>44746</c:v>
                </c:pt>
                <c:pt idx="677">
                  <c:v>44747</c:v>
                </c:pt>
                <c:pt idx="678">
                  <c:v>44748</c:v>
                </c:pt>
                <c:pt idx="679">
                  <c:v>44749</c:v>
                </c:pt>
                <c:pt idx="680">
                  <c:v>44750</c:v>
                </c:pt>
                <c:pt idx="681">
                  <c:v>44753</c:v>
                </c:pt>
                <c:pt idx="682">
                  <c:v>44754</c:v>
                </c:pt>
                <c:pt idx="683">
                  <c:v>44755</c:v>
                </c:pt>
                <c:pt idx="684">
                  <c:v>44756</c:v>
                </c:pt>
                <c:pt idx="685">
                  <c:v>44757</c:v>
                </c:pt>
                <c:pt idx="686">
                  <c:v>44760</c:v>
                </c:pt>
                <c:pt idx="687">
                  <c:v>44761</c:v>
                </c:pt>
                <c:pt idx="688">
                  <c:v>44762</c:v>
                </c:pt>
                <c:pt idx="689">
                  <c:v>44763</c:v>
                </c:pt>
                <c:pt idx="690">
                  <c:v>44764</c:v>
                </c:pt>
                <c:pt idx="691">
                  <c:v>44767</c:v>
                </c:pt>
                <c:pt idx="692">
                  <c:v>44768</c:v>
                </c:pt>
                <c:pt idx="693">
                  <c:v>44769</c:v>
                </c:pt>
                <c:pt idx="694">
                  <c:v>44770</c:v>
                </c:pt>
                <c:pt idx="695">
                  <c:v>44771</c:v>
                </c:pt>
                <c:pt idx="696">
                  <c:v>44774</c:v>
                </c:pt>
                <c:pt idx="697">
                  <c:v>44775</c:v>
                </c:pt>
                <c:pt idx="698">
                  <c:v>44776</c:v>
                </c:pt>
                <c:pt idx="699">
                  <c:v>44777</c:v>
                </c:pt>
                <c:pt idx="700">
                  <c:v>44778</c:v>
                </c:pt>
                <c:pt idx="701">
                  <c:v>44781</c:v>
                </c:pt>
                <c:pt idx="702">
                  <c:v>44782</c:v>
                </c:pt>
                <c:pt idx="703">
                  <c:v>44783</c:v>
                </c:pt>
                <c:pt idx="704">
                  <c:v>44784</c:v>
                </c:pt>
                <c:pt idx="705">
                  <c:v>44785</c:v>
                </c:pt>
                <c:pt idx="706">
                  <c:v>44788</c:v>
                </c:pt>
                <c:pt idx="707">
                  <c:v>44789</c:v>
                </c:pt>
                <c:pt idx="708">
                  <c:v>44790</c:v>
                </c:pt>
                <c:pt idx="709">
                  <c:v>44791</c:v>
                </c:pt>
                <c:pt idx="710">
                  <c:v>44792</c:v>
                </c:pt>
                <c:pt idx="711">
                  <c:v>44795</c:v>
                </c:pt>
                <c:pt idx="712">
                  <c:v>44796</c:v>
                </c:pt>
                <c:pt idx="713">
                  <c:v>44797</c:v>
                </c:pt>
                <c:pt idx="714">
                  <c:v>44798</c:v>
                </c:pt>
                <c:pt idx="715">
                  <c:v>44799</c:v>
                </c:pt>
                <c:pt idx="716">
                  <c:v>44802</c:v>
                </c:pt>
                <c:pt idx="717">
                  <c:v>44803</c:v>
                </c:pt>
                <c:pt idx="718">
                  <c:v>44804</c:v>
                </c:pt>
                <c:pt idx="719">
                  <c:v>44805</c:v>
                </c:pt>
                <c:pt idx="720">
                  <c:v>44806</c:v>
                </c:pt>
                <c:pt idx="721">
                  <c:v>44809</c:v>
                </c:pt>
                <c:pt idx="722">
                  <c:v>44810</c:v>
                </c:pt>
                <c:pt idx="723">
                  <c:v>44811</c:v>
                </c:pt>
                <c:pt idx="724">
                  <c:v>44812</c:v>
                </c:pt>
                <c:pt idx="725">
                  <c:v>44813</c:v>
                </c:pt>
                <c:pt idx="726">
                  <c:v>44816</c:v>
                </c:pt>
                <c:pt idx="727">
                  <c:v>44817</c:v>
                </c:pt>
                <c:pt idx="728">
                  <c:v>44818</c:v>
                </c:pt>
                <c:pt idx="729">
                  <c:v>44819</c:v>
                </c:pt>
                <c:pt idx="730">
                  <c:v>44820</c:v>
                </c:pt>
                <c:pt idx="731">
                  <c:v>44823</c:v>
                </c:pt>
                <c:pt idx="732">
                  <c:v>44824</c:v>
                </c:pt>
                <c:pt idx="733">
                  <c:v>44825</c:v>
                </c:pt>
                <c:pt idx="734">
                  <c:v>44826</c:v>
                </c:pt>
                <c:pt idx="735">
                  <c:v>44827</c:v>
                </c:pt>
                <c:pt idx="736">
                  <c:v>44830</c:v>
                </c:pt>
                <c:pt idx="737">
                  <c:v>44831</c:v>
                </c:pt>
                <c:pt idx="738">
                  <c:v>44832</c:v>
                </c:pt>
                <c:pt idx="739">
                  <c:v>44833</c:v>
                </c:pt>
                <c:pt idx="740">
                  <c:v>44834</c:v>
                </c:pt>
                <c:pt idx="741">
                  <c:v>44837</c:v>
                </c:pt>
                <c:pt idx="742">
                  <c:v>44838</c:v>
                </c:pt>
                <c:pt idx="743">
                  <c:v>44839</c:v>
                </c:pt>
                <c:pt idx="744">
                  <c:v>44840</c:v>
                </c:pt>
                <c:pt idx="745">
                  <c:v>44841</c:v>
                </c:pt>
                <c:pt idx="746">
                  <c:v>44844</c:v>
                </c:pt>
                <c:pt idx="747">
                  <c:v>44845</c:v>
                </c:pt>
                <c:pt idx="748">
                  <c:v>44846</c:v>
                </c:pt>
                <c:pt idx="749">
                  <c:v>44847</c:v>
                </c:pt>
                <c:pt idx="750">
                  <c:v>44848</c:v>
                </c:pt>
                <c:pt idx="751">
                  <c:v>44851</c:v>
                </c:pt>
                <c:pt idx="752">
                  <c:v>44852</c:v>
                </c:pt>
                <c:pt idx="753">
                  <c:v>44853</c:v>
                </c:pt>
                <c:pt idx="754">
                  <c:v>44854</c:v>
                </c:pt>
                <c:pt idx="755">
                  <c:v>44855</c:v>
                </c:pt>
                <c:pt idx="756">
                  <c:v>44858</c:v>
                </c:pt>
                <c:pt idx="757">
                  <c:v>44859</c:v>
                </c:pt>
                <c:pt idx="758">
                  <c:v>44860</c:v>
                </c:pt>
                <c:pt idx="759">
                  <c:v>44861</c:v>
                </c:pt>
                <c:pt idx="760">
                  <c:v>44862</c:v>
                </c:pt>
                <c:pt idx="761">
                  <c:v>44865</c:v>
                </c:pt>
                <c:pt idx="762">
                  <c:v>44866</c:v>
                </c:pt>
                <c:pt idx="763">
                  <c:v>44867</c:v>
                </c:pt>
                <c:pt idx="764">
                  <c:v>44868</c:v>
                </c:pt>
                <c:pt idx="765">
                  <c:v>44869</c:v>
                </c:pt>
                <c:pt idx="766">
                  <c:v>44872</c:v>
                </c:pt>
                <c:pt idx="767">
                  <c:v>44873</c:v>
                </c:pt>
                <c:pt idx="768">
                  <c:v>44874</c:v>
                </c:pt>
                <c:pt idx="769">
                  <c:v>44875</c:v>
                </c:pt>
                <c:pt idx="770">
                  <c:v>44876</c:v>
                </c:pt>
                <c:pt idx="771">
                  <c:v>44879</c:v>
                </c:pt>
                <c:pt idx="772">
                  <c:v>44880</c:v>
                </c:pt>
                <c:pt idx="773">
                  <c:v>44881</c:v>
                </c:pt>
                <c:pt idx="774">
                  <c:v>44882</c:v>
                </c:pt>
                <c:pt idx="775">
                  <c:v>44883</c:v>
                </c:pt>
                <c:pt idx="776">
                  <c:v>44886</c:v>
                </c:pt>
                <c:pt idx="777">
                  <c:v>44887</c:v>
                </c:pt>
                <c:pt idx="778">
                  <c:v>44888</c:v>
                </c:pt>
                <c:pt idx="779">
                  <c:v>44889</c:v>
                </c:pt>
                <c:pt idx="780">
                  <c:v>44890</c:v>
                </c:pt>
                <c:pt idx="781">
                  <c:v>44893</c:v>
                </c:pt>
                <c:pt idx="782">
                  <c:v>44894</c:v>
                </c:pt>
                <c:pt idx="783">
                  <c:v>44895</c:v>
                </c:pt>
                <c:pt idx="784">
                  <c:v>44896</c:v>
                </c:pt>
                <c:pt idx="785">
                  <c:v>44897</c:v>
                </c:pt>
                <c:pt idx="786">
                  <c:v>44900</c:v>
                </c:pt>
                <c:pt idx="787">
                  <c:v>44901</c:v>
                </c:pt>
                <c:pt idx="788">
                  <c:v>44902</c:v>
                </c:pt>
                <c:pt idx="789">
                  <c:v>44903</c:v>
                </c:pt>
                <c:pt idx="790">
                  <c:v>44904</c:v>
                </c:pt>
                <c:pt idx="791">
                  <c:v>44907</c:v>
                </c:pt>
                <c:pt idx="792">
                  <c:v>44908</c:v>
                </c:pt>
                <c:pt idx="793">
                  <c:v>44909</c:v>
                </c:pt>
                <c:pt idx="794">
                  <c:v>44910</c:v>
                </c:pt>
                <c:pt idx="795">
                  <c:v>44911</c:v>
                </c:pt>
                <c:pt idx="796">
                  <c:v>44914</c:v>
                </c:pt>
                <c:pt idx="797">
                  <c:v>44915</c:v>
                </c:pt>
                <c:pt idx="798">
                  <c:v>44916</c:v>
                </c:pt>
                <c:pt idx="799">
                  <c:v>44917</c:v>
                </c:pt>
                <c:pt idx="800">
                  <c:v>44918</c:v>
                </c:pt>
                <c:pt idx="801">
                  <c:v>44921</c:v>
                </c:pt>
                <c:pt idx="802">
                  <c:v>44922</c:v>
                </c:pt>
                <c:pt idx="803">
                  <c:v>44923</c:v>
                </c:pt>
                <c:pt idx="804">
                  <c:v>44924</c:v>
                </c:pt>
                <c:pt idx="805">
                  <c:v>44925</c:v>
                </c:pt>
                <c:pt idx="806">
                  <c:v>44928</c:v>
                </c:pt>
                <c:pt idx="807">
                  <c:v>44929</c:v>
                </c:pt>
                <c:pt idx="808">
                  <c:v>44930</c:v>
                </c:pt>
                <c:pt idx="809">
                  <c:v>44931</c:v>
                </c:pt>
                <c:pt idx="810">
                  <c:v>44932</c:v>
                </c:pt>
                <c:pt idx="811">
                  <c:v>44935</c:v>
                </c:pt>
                <c:pt idx="812">
                  <c:v>44936</c:v>
                </c:pt>
                <c:pt idx="813">
                  <c:v>44937</c:v>
                </c:pt>
                <c:pt idx="814">
                  <c:v>44938</c:v>
                </c:pt>
                <c:pt idx="815">
                  <c:v>44939</c:v>
                </c:pt>
                <c:pt idx="816">
                  <c:v>44942</c:v>
                </c:pt>
                <c:pt idx="817">
                  <c:v>44943</c:v>
                </c:pt>
                <c:pt idx="818">
                  <c:v>44944</c:v>
                </c:pt>
                <c:pt idx="819">
                  <c:v>44945</c:v>
                </c:pt>
                <c:pt idx="820">
                  <c:v>44946</c:v>
                </c:pt>
                <c:pt idx="821">
                  <c:v>44949</c:v>
                </c:pt>
                <c:pt idx="822">
                  <c:v>44950</c:v>
                </c:pt>
                <c:pt idx="823">
                  <c:v>44951</c:v>
                </c:pt>
                <c:pt idx="824">
                  <c:v>44952</c:v>
                </c:pt>
                <c:pt idx="825">
                  <c:v>44953</c:v>
                </c:pt>
                <c:pt idx="826">
                  <c:v>44956</c:v>
                </c:pt>
                <c:pt idx="827">
                  <c:v>44957</c:v>
                </c:pt>
                <c:pt idx="828">
                  <c:v>44958</c:v>
                </c:pt>
                <c:pt idx="829">
                  <c:v>44959</c:v>
                </c:pt>
                <c:pt idx="830">
                  <c:v>44960</c:v>
                </c:pt>
                <c:pt idx="831">
                  <c:v>44963</c:v>
                </c:pt>
                <c:pt idx="832">
                  <c:v>44964</c:v>
                </c:pt>
                <c:pt idx="833">
                  <c:v>44965</c:v>
                </c:pt>
                <c:pt idx="834">
                  <c:v>44966</c:v>
                </c:pt>
                <c:pt idx="835">
                  <c:v>44967</c:v>
                </c:pt>
                <c:pt idx="836">
                  <c:v>44970</c:v>
                </c:pt>
                <c:pt idx="837">
                  <c:v>44971</c:v>
                </c:pt>
                <c:pt idx="838">
                  <c:v>44972</c:v>
                </c:pt>
                <c:pt idx="839">
                  <c:v>44973</c:v>
                </c:pt>
                <c:pt idx="840">
                  <c:v>44974</c:v>
                </c:pt>
                <c:pt idx="841">
                  <c:v>44977</c:v>
                </c:pt>
                <c:pt idx="842">
                  <c:v>44978</c:v>
                </c:pt>
                <c:pt idx="843">
                  <c:v>44979</c:v>
                </c:pt>
                <c:pt idx="844">
                  <c:v>44980</c:v>
                </c:pt>
                <c:pt idx="845">
                  <c:v>44981</c:v>
                </c:pt>
                <c:pt idx="846">
                  <c:v>44984</c:v>
                </c:pt>
                <c:pt idx="847">
                  <c:v>44985</c:v>
                </c:pt>
                <c:pt idx="848">
                  <c:v>44986</c:v>
                </c:pt>
                <c:pt idx="849">
                  <c:v>44987</c:v>
                </c:pt>
                <c:pt idx="850">
                  <c:v>44988</c:v>
                </c:pt>
                <c:pt idx="851">
                  <c:v>44991</c:v>
                </c:pt>
                <c:pt idx="852">
                  <c:v>44992</c:v>
                </c:pt>
                <c:pt idx="853">
                  <c:v>44993</c:v>
                </c:pt>
                <c:pt idx="854">
                  <c:v>44994</c:v>
                </c:pt>
                <c:pt idx="855">
                  <c:v>44995</c:v>
                </c:pt>
                <c:pt idx="856">
                  <c:v>44998</c:v>
                </c:pt>
                <c:pt idx="857">
                  <c:v>44999</c:v>
                </c:pt>
                <c:pt idx="858">
                  <c:v>45000</c:v>
                </c:pt>
                <c:pt idx="859">
                  <c:v>45001</c:v>
                </c:pt>
                <c:pt idx="860">
                  <c:v>45002</c:v>
                </c:pt>
                <c:pt idx="861">
                  <c:v>45005</c:v>
                </c:pt>
                <c:pt idx="862">
                  <c:v>45006</c:v>
                </c:pt>
                <c:pt idx="863">
                  <c:v>45007</c:v>
                </c:pt>
                <c:pt idx="864">
                  <c:v>45008</c:v>
                </c:pt>
                <c:pt idx="865">
                  <c:v>45009</c:v>
                </c:pt>
                <c:pt idx="866">
                  <c:v>45012</c:v>
                </c:pt>
                <c:pt idx="867">
                  <c:v>45013</c:v>
                </c:pt>
                <c:pt idx="868">
                  <c:v>45014</c:v>
                </c:pt>
                <c:pt idx="869">
                  <c:v>45015</c:v>
                </c:pt>
                <c:pt idx="870">
                  <c:v>45016</c:v>
                </c:pt>
                <c:pt idx="871">
                  <c:v>45019</c:v>
                </c:pt>
                <c:pt idx="872">
                  <c:v>45020</c:v>
                </c:pt>
                <c:pt idx="873">
                  <c:v>45021</c:v>
                </c:pt>
                <c:pt idx="874">
                  <c:v>45022</c:v>
                </c:pt>
                <c:pt idx="875">
                  <c:v>45023</c:v>
                </c:pt>
                <c:pt idx="876">
                  <c:v>45026</c:v>
                </c:pt>
                <c:pt idx="877">
                  <c:v>45027</c:v>
                </c:pt>
                <c:pt idx="878">
                  <c:v>45028</c:v>
                </c:pt>
                <c:pt idx="879">
                  <c:v>45029</c:v>
                </c:pt>
                <c:pt idx="880">
                  <c:v>45030</c:v>
                </c:pt>
                <c:pt idx="881">
                  <c:v>45033</c:v>
                </c:pt>
                <c:pt idx="882">
                  <c:v>45034</c:v>
                </c:pt>
                <c:pt idx="883">
                  <c:v>45035</c:v>
                </c:pt>
                <c:pt idx="884">
                  <c:v>45036</c:v>
                </c:pt>
                <c:pt idx="885">
                  <c:v>45037</c:v>
                </c:pt>
                <c:pt idx="886">
                  <c:v>45040</c:v>
                </c:pt>
                <c:pt idx="887">
                  <c:v>45041</c:v>
                </c:pt>
                <c:pt idx="888">
                  <c:v>45042</c:v>
                </c:pt>
                <c:pt idx="889">
                  <c:v>45043</c:v>
                </c:pt>
                <c:pt idx="890">
                  <c:v>45044</c:v>
                </c:pt>
                <c:pt idx="891">
                  <c:v>45047</c:v>
                </c:pt>
                <c:pt idx="892">
                  <c:v>45048</c:v>
                </c:pt>
                <c:pt idx="893">
                  <c:v>45049</c:v>
                </c:pt>
                <c:pt idx="894">
                  <c:v>45050</c:v>
                </c:pt>
                <c:pt idx="895">
                  <c:v>45051</c:v>
                </c:pt>
                <c:pt idx="896">
                  <c:v>45054</c:v>
                </c:pt>
                <c:pt idx="897">
                  <c:v>45055</c:v>
                </c:pt>
                <c:pt idx="898">
                  <c:v>45056</c:v>
                </c:pt>
                <c:pt idx="899">
                  <c:v>45057</c:v>
                </c:pt>
                <c:pt idx="900">
                  <c:v>45058</c:v>
                </c:pt>
                <c:pt idx="901">
                  <c:v>45061</c:v>
                </c:pt>
                <c:pt idx="902">
                  <c:v>45062</c:v>
                </c:pt>
                <c:pt idx="903">
                  <c:v>45063</c:v>
                </c:pt>
                <c:pt idx="904">
                  <c:v>45064</c:v>
                </c:pt>
                <c:pt idx="905">
                  <c:v>45065</c:v>
                </c:pt>
                <c:pt idx="906">
                  <c:v>45068</c:v>
                </c:pt>
                <c:pt idx="907">
                  <c:v>45069</c:v>
                </c:pt>
                <c:pt idx="908">
                  <c:v>45070</c:v>
                </c:pt>
                <c:pt idx="909">
                  <c:v>45071</c:v>
                </c:pt>
                <c:pt idx="910">
                  <c:v>45072</c:v>
                </c:pt>
                <c:pt idx="911">
                  <c:v>45075</c:v>
                </c:pt>
                <c:pt idx="912">
                  <c:v>45076</c:v>
                </c:pt>
                <c:pt idx="913">
                  <c:v>45077</c:v>
                </c:pt>
                <c:pt idx="914">
                  <c:v>45078</c:v>
                </c:pt>
                <c:pt idx="915">
                  <c:v>45079</c:v>
                </c:pt>
                <c:pt idx="916">
                  <c:v>45082</c:v>
                </c:pt>
                <c:pt idx="917">
                  <c:v>45083</c:v>
                </c:pt>
                <c:pt idx="918">
                  <c:v>45084</c:v>
                </c:pt>
                <c:pt idx="919">
                  <c:v>45085</c:v>
                </c:pt>
                <c:pt idx="920">
                  <c:v>45086</c:v>
                </c:pt>
                <c:pt idx="921">
                  <c:v>45089</c:v>
                </c:pt>
                <c:pt idx="922">
                  <c:v>45090</c:v>
                </c:pt>
                <c:pt idx="923">
                  <c:v>45091</c:v>
                </c:pt>
                <c:pt idx="924">
                  <c:v>45092</c:v>
                </c:pt>
                <c:pt idx="925">
                  <c:v>45093</c:v>
                </c:pt>
                <c:pt idx="926">
                  <c:v>45096</c:v>
                </c:pt>
                <c:pt idx="927">
                  <c:v>45097</c:v>
                </c:pt>
                <c:pt idx="928">
                  <c:v>45098</c:v>
                </c:pt>
                <c:pt idx="929">
                  <c:v>45099</c:v>
                </c:pt>
                <c:pt idx="930">
                  <c:v>45100</c:v>
                </c:pt>
                <c:pt idx="931">
                  <c:v>45103</c:v>
                </c:pt>
                <c:pt idx="932">
                  <c:v>45104</c:v>
                </c:pt>
                <c:pt idx="933">
                  <c:v>45105</c:v>
                </c:pt>
                <c:pt idx="934">
                  <c:v>45106</c:v>
                </c:pt>
                <c:pt idx="935">
                  <c:v>45107</c:v>
                </c:pt>
                <c:pt idx="936">
                  <c:v>45110</c:v>
                </c:pt>
                <c:pt idx="937">
                  <c:v>45111</c:v>
                </c:pt>
                <c:pt idx="938">
                  <c:v>45112</c:v>
                </c:pt>
                <c:pt idx="939">
                  <c:v>45113</c:v>
                </c:pt>
                <c:pt idx="940">
                  <c:v>45114</c:v>
                </c:pt>
                <c:pt idx="941">
                  <c:v>45117</c:v>
                </c:pt>
                <c:pt idx="942">
                  <c:v>45118</c:v>
                </c:pt>
                <c:pt idx="943">
                  <c:v>45119</c:v>
                </c:pt>
                <c:pt idx="944">
                  <c:v>45120</c:v>
                </c:pt>
                <c:pt idx="945">
                  <c:v>45121</c:v>
                </c:pt>
                <c:pt idx="946">
                  <c:v>45124</c:v>
                </c:pt>
                <c:pt idx="947">
                  <c:v>45125</c:v>
                </c:pt>
                <c:pt idx="948">
                  <c:v>45126</c:v>
                </c:pt>
                <c:pt idx="949">
                  <c:v>45127</c:v>
                </c:pt>
                <c:pt idx="950">
                  <c:v>45128</c:v>
                </c:pt>
                <c:pt idx="951">
                  <c:v>45131</c:v>
                </c:pt>
                <c:pt idx="952">
                  <c:v>45132</c:v>
                </c:pt>
                <c:pt idx="953">
                  <c:v>45133</c:v>
                </c:pt>
                <c:pt idx="954">
                  <c:v>45134</c:v>
                </c:pt>
                <c:pt idx="955">
                  <c:v>45135</c:v>
                </c:pt>
                <c:pt idx="956">
                  <c:v>45138</c:v>
                </c:pt>
                <c:pt idx="957">
                  <c:v>45139</c:v>
                </c:pt>
                <c:pt idx="958">
                  <c:v>45140</c:v>
                </c:pt>
                <c:pt idx="959">
                  <c:v>45141</c:v>
                </c:pt>
                <c:pt idx="960">
                  <c:v>45142</c:v>
                </c:pt>
                <c:pt idx="961">
                  <c:v>45145</c:v>
                </c:pt>
                <c:pt idx="962">
                  <c:v>45146</c:v>
                </c:pt>
                <c:pt idx="963">
                  <c:v>45147</c:v>
                </c:pt>
                <c:pt idx="964">
                  <c:v>45148</c:v>
                </c:pt>
                <c:pt idx="965">
                  <c:v>45149</c:v>
                </c:pt>
                <c:pt idx="966">
                  <c:v>45152</c:v>
                </c:pt>
                <c:pt idx="967">
                  <c:v>45153</c:v>
                </c:pt>
                <c:pt idx="968">
                  <c:v>45154</c:v>
                </c:pt>
                <c:pt idx="969">
                  <c:v>45155</c:v>
                </c:pt>
                <c:pt idx="970">
                  <c:v>45156</c:v>
                </c:pt>
                <c:pt idx="971">
                  <c:v>45159</c:v>
                </c:pt>
                <c:pt idx="972">
                  <c:v>45160</c:v>
                </c:pt>
                <c:pt idx="973">
                  <c:v>45161</c:v>
                </c:pt>
                <c:pt idx="974">
                  <c:v>45162</c:v>
                </c:pt>
                <c:pt idx="975">
                  <c:v>45163</c:v>
                </c:pt>
                <c:pt idx="976">
                  <c:v>45166</c:v>
                </c:pt>
                <c:pt idx="977">
                  <c:v>45167</c:v>
                </c:pt>
                <c:pt idx="978">
                  <c:v>45168</c:v>
                </c:pt>
                <c:pt idx="979">
                  <c:v>45169</c:v>
                </c:pt>
                <c:pt idx="980">
                  <c:v>45170</c:v>
                </c:pt>
                <c:pt idx="981">
                  <c:v>45173</c:v>
                </c:pt>
                <c:pt idx="982">
                  <c:v>45174</c:v>
                </c:pt>
                <c:pt idx="983">
                  <c:v>45175</c:v>
                </c:pt>
                <c:pt idx="984">
                  <c:v>45176</c:v>
                </c:pt>
                <c:pt idx="985">
                  <c:v>45177</c:v>
                </c:pt>
                <c:pt idx="986">
                  <c:v>45180</c:v>
                </c:pt>
                <c:pt idx="987">
                  <c:v>45181</c:v>
                </c:pt>
                <c:pt idx="988">
                  <c:v>45182</c:v>
                </c:pt>
                <c:pt idx="989">
                  <c:v>45183</c:v>
                </c:pt>
                <c:pt idx="990">
                  <c:v>45184</c:v>
                </c:pt>
                <c:pt idx="991">
                  <c:v>45187</c:v>
                </c:pt>
                <c:pt idx="992">
                  <c:v>45188</c:v>
                </c:pt>
                <c:pt idx="993">
                  <c:v>45189</c:v>
                </c:pt>
                <c:pt idx="994">
                  <c:v>45190</c:v>
                </c:pt>
                <c:pt idx="995">
                  <c:v>45191</c:v>
                </c:pt>
                <c:pt idx="996">
                  <c:v>45194</c:v>
                </c:pt>
                <c:pt idx="997">
                  <c:v>45195</c:v>
                </c:pt>
                <c:pt idx="998">
                  <c:v>45196</c:v>
                </c:pt>
                <c:pt idx="999">
                  <c:v>45197</c:v>
                </c:pt>
                <c:pt idx="1000">
                  <c:v>45198</c:v>
                </c:pt>
                <c:pt idx="1001">
                  <c:v>45201</c:v>
                </c:pt>
                <c:pt idx="1002">
                  <c:v>45202</c:v>
                </c:pt>
                <c:pt idx="1003">
                  <c:v>45203</c:v>
                </c:pt>
                <c:pt idx="1004">
                  <c:v>45204</c:v>
                </c:pt>
                <c:pt idx="1005">
                  <c:v>45205</c:v>
                </c:pt>
                <c:pt idx="1006">
                  <c:v>45208</c:v>
                </c:pt>
                <c:pt idx="1007">
                  <c:v>45209</c:v>
                </c:pt>
                <c:pt idx="1008">
                  <c:v>45210</c:v>
                </c:pt>
                <c:pt idx="1009">
                  <c:v>45211</c:v>
                </c:pt>
                <c:pt idx="1010">
                  <c:v>45212</c:v>
                </c:pt>
                <c:pt idx="1011">
                  <c:v>45215</c:v>
                </c:pt>
                <c:pt idx="1012">
                  <c:v>45216</c:v>
                </c:pt>
                <c:pt idx="1013">
                  <c:v>45217</c:v>
                </c:pt>
                <c:pt idx="1014">
                  <c:v>45218</c:v>
                </c:pt>
                <c:pt idx="1015">
                  <c:v>45219</c:v>
                </c:pt>
                <c:pt idx="1016">
                  <c:v>45222</c:v>
                </c:pt>
                <c:pt idx="1017">
                  <c:v>45223</c:v>
                </c:pt>
                <c:pt idx="1018">
                  <c:v>45224</c:v>
                </c:pt>
                <c:pt idx="1019">
                  <c:v>45225</c:v>
                </c:pt>
                <c:pt idx="1020">
                  <c:v>45226</c:v>
                </c:pt>
                <c:pt idx="1021">
                  <c:v>45229</c:v>
                </c:pt>
                <c:pt idx="1022">
                  <c:v>45230</c:v>
                </c:pt>
                <c:pt idx="1023">
                  <c:v>45231</c:v>
                </c:pt>
                <c:pt idx="1024">
                  <c:v>45232</c:v>
                </c:pt>
                <c:pt idx="1025">
                  <c:v>45233</c:v>
                </c:pt>
                <c:pt idx="1026">
                  <c:v>45236</c:v>
                </c:pt>
                <c:pt idx="1027">
                  <c:v>45237</c:v>
                </c:pt>
                <c:pt idx="1028">
                  <c:v>45238</c:v>
                </c:pt>
                <c:pt idx="1029">
                  <c:v>45239</c:v>
                </c:pt>
                <c:pt idx="1030">
                  <c:v>45240</c:v>
                </c:pt>
                <c:pt idx="1031">
                  <c:v>45243</c:v>
                </c:pt>
                <c:pt idx="1032">
                  <c:v>45244</c:v>
                </c:pt>
                <c:pt idx="1033">
                  <c:v>45245</c:v>
                </c:pt>
                <c:pt idx="1034">
                  <c:v>45246</c:v>
                </c:pt>
                <c:pt idx="1035">
                  <c:v>45247</c:v>
                </c:pt>
                <c:pt idx="1036">
                  <c:v>45250</c:v>
                </c:pt>
                <c:pt idx="1037">
                  <c:v>45251</c:v>
                </c:pt>
                <c:pt idx="1038">
                  <c:v>45252</c:v>
                </c:pt>
                <c:pt idx="1039">
                  <c:v>45253</c:v>
                </c:pt>
                <c:pt idx="1040">
                  <c:v>45254</c:v>
                </c:pt>
                <c:pt idx="1041">
                  <c:v>45257</c:v>
                </c:pt>
                <c:pt idx="1042">
                  <c:v>45258</c:v>
                </c:pt>
                <c:pt idx="1043">
                  <c:v>45259</c:v>
                </c:pt>
                <c:pt idx="1044">
                  <c:v>45260</c:v>
                </c:pt>
                <c:pt idx="1045">
                  <c:v>45261</c:v>
                </c:pt>
                <c:pt idx="1046">
                  <c:v>45264</c:v>
                </c:pt>
                <c:pt idx="1047">
                  <c:v>45265</c:v>
                </c:pt>
                <c:pt idx="1048">
                  <c:v>45266</c:v>
                </c:pt>
                <c:pt idx="1049">
                  <c:v>45267</c:v>
                </c:pt>
                <c:pt idx="1050">
                  <c:v>45268</c:v>
                </c:pt>
                <c:pt idx="1051">
                  <c:v>45271</c:v>
                </c:pt>
                <c:pt idx="1052">
                  <c:v>45272</c:v>
                </c:pt>
                <c:pt idx="1053">
                  <c:v>45273</c:v>
                </c:pt>
                <c:pt idx="1054">
                  <c:v>45274</c:v>
                </c:pt>
                <c:pt idx="1055">
                  <c:v>45275</c:v>
                </c:pt>
                <c:pt idx="1056">
                  <c:v>45278</c:v>
                </c:pt>
                <c:pt idx="1057">
                  <c:v>45279</c:v>
                </c:pt>
                <c:pt idx="1058">
                  <c:v>45280</c:v>
                </c:pt>
                <c:pt idx="1059">
                  <c:v>45281</c:v>
                </c:pt>
                <c:pt idx="1060">
                  <c:v>45282</c:v>
                </c:pt>
                <c:pt idx="1061">
                  <c:v>45285</c:v>
                </c:pt>
                <c:pt idx="1062">
                  <c:v>45286</c:v>
                </c:pt>
                <c:pt idx="1063">
                  <c:v>45287</c:v>
                </c:pt>
                <c:pt idx="1064">
                  <c:v>45288</c:v>
                </c:pt>
                <c:pt idx="1065">
                  <c:v>45289</c:v>
                </c:pt>
                <c:pt idx="1066">
                  <c:v>45292</c:v>
                </c:pt>
                <c:pt idx="1067">
                  <c:v>45293</c:v>
                </c:pt>
                <c:pt idx="1068">
                  <c:v>45294</c:v>
                </c:pt>
                <c:pt idx="1069">
                  <c:v>45295</c:v>
                </c:pt>
                <c:pt idx="1070">
                  <c:v>45296</c:v>
                </c:pt>
                <c:pt idx="1071">
                  <c:v>45299</c:v>
                </c:pt>
                <c:pt idx="1072">
                  <c:v>45300</c:v>
                </c:pt>
                <c:pt idx="1073">
                  <c:v>45301</c:v>
                </c:pt>
                <c:pt idx="1074">
                  <c:v>45302</c:v>
                </c:pt>
                <c:pt idx="1075">
                  <c:v>45303</c:v>
                </c:pt>
                <c:pt idx="1076">
                  <c:v>45306</c:v>
                </c:pt>
                <c:pt idx="1077">
                  <c:v>45307</c:v>
                </c:pt>
                <c:pt idx="1078">
                  <c:v>45308</c:v>
                </c:pt>
                <c:pt idx="1079">
                  <c:v>45309</c:v>
                </c:pt>
                <c:pt idx="1080">
                  <c:v>45310</c:v>
                </c:pt>
                <c:pt idx="1081">
                  <c:v>45313</c:v>
                </c:pt>
                <c:pt idx="1082">
                  <c:v>45314</c:v>
                </c:pt>
                <c:pt idx="1083">
                  <c:v>45315</c:v>
                </c:pt>
                <c:pt idx="1084">
                  <c:v>45316</c:v>
                </c:pt>
                <c:pt idx="1085">
                  <c:v>45317</c:v>
                </c:pt>
                <c:pt idx="1086">
                  <c:v>45320</c:v>
                </c:pt>
                <c:pt idx="1087">
                  <c:v>45321</c:v>
                </c:pt>
                <c:pt idx="1088">
                  <c:v>45322</c:v>
                </c:pt>
                <c:pt idx="1089">
                  <c:v>45323</c:v>
                </c:pt>
                <c:pt idx="1090">
                  <c:v>45324</c:v>
                </c:pt>
                <c:pt idx="1091">
                  <c:v>45327</c:v>
                </c:pt>
                <c:pt idx="1092">
                  <c:v>45328</c:v>
                </c:pt>
                <c:pt idx="1093">
                  <c:v>45329</c:v>
                </c:pt>
                <c:pt idx="1094">
                  <c:v>45330</c:v>
                </c:pt>
                <c:pt idx="1095">
                  <c:v>45331</c:v>
                </c:pt>
                <c:pt idx="1096">
                  <c:v>45334</c:v>
                </c:pt>
                <c:pt idx="1097">
                  <c:v>45335</c:v>
                </c:pt>
                <c:pt idx="1098">
                  <c:v>45336</c:v>
                </c:pt>
                <c:pt idx="1099">
                  <c:v>45337</c:v>
                </c:pt>
                <c:pt idx="1100">
                  <c:v>45338</c:v>
                </c:pt>
                <c:pt idx="1101">
                  <c:v>45341</c:v>
                </c:pt>
                <c:pt idx="1102">
                  <c:v>45342</c:v>
                </c:pt>
                <c:pt idx="1103">
                  <c:v>45343</c:v>
                </c:pt>
                <c:pt idx="1104">
                  <c:v>45344</c:v>
                </c:pt>
                <c:pt idx="1105">
                  <c:v>45345</c:v>
                </c:pt>
                <c:pt idx="1106">
                  <c:v>45348</c:v>
                </c:pt>
                <c:pt idx="1107">
                  <c:v>45349</c:v>
                </c:pt>
                <c:pt idx="1108">
                  <c:v>45350</c:v>
                </c:pt>
                <c:pt idx="1109">
                  <c:v>45351</c:v>
                </c:pt>
                <c:pt idx="1110">
                  <c:v>45352</c:v>
                </c:pt>
                <c:pt idx="1111">
                  <c:v>45355</c:v>
                </c:pt>
                <c:pt idx="1112">
                  <c:v>45356</c:v>
                </c:pt>
                <c:pt idx="1113">
                  <c:v>45357</c:v>
                </c:pt>
                <c:pt idx="1114">
                  <c:v>45358</c:v>
                </c:pt>
                <c:pt idx="1115">
                  <c:v>45359</c:v>
                </c:pt>
                <c:pt idx="1116">
                  <c:v>45362</c:v>
                </c:pt>
                <c:pt idx="1117">
                  <c:v>45363</c:v>
                </c:pt>
                <c:pt idx="1118">
                  <c:v>45364</c:v>
                </c:pt>
                <c:pt idx="1119">
                  <c:v>45365</c:v>
                </c:pt>
                <c:pt idx="1120">
                  <c:v>45366</c:v>
                </c:pt>
                <c:pt idx="1121">
                  <c:v>45369</c:v>
                </c:pt>
                <c:pt idx="1122">
                  <c:v>45370</c:v>
                </c:pt>
                <c:pt idx="1123">
                  <c:v>45371</c:v>
                </c:pt>
                <c:pt idx="1124">
                  <c:v>45372</c:v>
                </c:pt>
                <c:pt idx="1125">
                  <c:v>45373</c:v>
                </c:pt>
                <c:pt idx="1126">
                  <c:v>45376</c:v>
                </c:pt>
                <c:pt idx="1127">
                  <c:v>45377</c:v>
                </c:pt>
                <c:pt idx="1128">
                  <c:v>45378</c:v>
                </c:pt>
                <c:pt idx="1129">
                  <c:v>45379</c:v>
                </c:pt>
                <c:pt idx="1130">
                  <c:v>45380</c:v>
                </c:pt>
                <c:pt idx="1131">
                  <c:v>45383</c:v>
                </c:pt>
                <c:pt idx="1132">
                  <c:v>45384</c:v>
                </c:pt>
                <c:pt idx="1133">
                  <c:v>45385</c:v>
                </c:pt>
                <c:pt idx="1134">
                  <c:v>45386</c:v>
                </c:pt>
                <c:pt idx="1135">
                  <c:v>45387</c:v>
                </c:pt>
                <c:pt idx="1136">
                  <c:v>45390</c:v>
                </c:pt>
              </c:numCache>
            </c:numRef>
          </c:cat>
          <c:val>
            <c:numRef>
              <c:f>shipping!$J$8:$J$1144</c:f>
              <c:numCache>
                <c:formatCode>General</c:formatCode>
                <c:ptCount val="1137"/>
                <c:pt idx="0">
                  <c:v>1470.35</c:v>
                </c:pt>
                <c:pt idx="1">
                  <c:v>1459.97</c:v>
                </c:pt>
                <c:pt idx="2">
                  <c:v>1459.97</c:v>
                </c:pt>
                <c:pt idx="3">
                  <c:v>1459.97</c:v>
                </c:pt>
                <c:pt idx="4">
                  <c:v>1459.97</c:v>
                </c:pt>
                <c:pt idx="5">
                  <c:v>1459.97</c:v>
                </c:pt>
                <c:pt idx="6">
                  <c:v>1499.07</c:v>
                </c:pt>
                <c:pt idx="7">
                  <c:v>1499.07</c:v>
                </c:pt>
                <c:pt idx="8">
                  <c:v>1499.07</c:v>
                </c:pt>
                <c:pt idx="9">
                  <c:v>1499.07</c:v>
                </c:pt>
                <c:pt idx="10">
                  <c:v>1499.07</c:v>
                </c:pt>
                <c:pt idx="11">
                  <c:v>1604.3</c:v>
                </c:pt>
                <c:pt idx="12">
                  <c:v>1604.3</c:v>
                </c:pt>
                <c:pt idx="13">
                  <c:v>1604.3</c:v>
                </c:pt>
                <c:pt idx="14">
                  <c:v>1604.3</c:v>
                </c:pt>
                <c:pt idx="15">
                  <c:v>1604.3</c:v>
                </c:pt>
                <c:pt idx="16">
                  <c:v>1763.59</c:v>
                </c:pt>
                <c:pt idx="17">
                  <c:v>1763.59</c:v>
                </c:pt>
                <c:pt idx="18">
                  <c:v>1763.59</c:v>
                </c:pt>
                <c:pt idx="19">
                  <c:v>1763.59</c:v>
                </c:pt>
                <c:pt idx="20">
                  <c:v>1763.59</c:v>
                </c:pt>
                <c:pt idx="21">
                  <c:v>1862.05</c:v>
                </c:pt>
                <c:pt idx="22">
                  <c:v>1862.05</c:v>
                </c:pt>
                <c:pt idx="23">
                  <c:v>1862.05</c:v>
                </c:pt>
                <c:pt idx="24">
                  <c:v>1862.05</c:v>
                </c:pt>
                <c:pt idx="25">
                  <c:v>1862.05</c:v>
                </c:pt>
                <c:pt idx="26">
                  <c:v>1934.99</c:v>
                </c:pt>
                <c:pt idx="27">
                  <c:v>1934.99</c:v>
                </c:pt>
                <c:pt idx="28">
                  <c:v>1934.99</c:v>
                </c:pt>
                <c:pt idx="29">
                  <c:v>1934.99</c:v>
                </c:pt>
                <c:pt idx="30">
                  <c:v>1934.99</c:v>
                </c:pt>
                <c:pt idx="31">
                  <c:v>1949.99</c:v>
                </c:pt>
                <c:pt idx="32">
                  <c:v>1949.99</c:v>
                </c:pt>
                <c:pt idx="33">
                  <c:v>1949.99</c:v>
                </c:pt>
                <c:pt idx="34">
                  <c:v>1949.99</c:v>
                </c:pt>
                <c:pt idx="35">
                  <c:v>1949.99</c:v>
                </c:pt>
                <c:pt idx="36">
                  <c:v>2078.64</c:v>
                </c:pt>
                <c:pt idx="37">
                  <c:v>2078.64</c:v>
                </c:pt>
                <c:pt idx="38">
                  <c:v>2078.64</c:v>
                </c:pt>
                <c:pt idx="39">
                  <c:v>2078.64</c:v>
                </c:pt>
                <c:pt idx="40">
                  <c:v>2078.64</c:v>
                </c:pt>
                <c:pt idx="41">
                  <c:v>2057.15</c:v>
                </c:pt>
                <c:pt idx="42">
                  <c:v>2057.15</c:v>
                </c:pt>
                <c:pt idx="43">
                  <c:v>2057.15</c:v>
                </c:pt>
                <c:pt idx="44">
                  <c:v>2057.15</c:v>
                </c:pt>
                <c:pt idx="45">
                  <c:v>2057.15</c:v>
                </c:pt>
                <c:pt idx="46">
                  <c:v>1963.08</c:v>
                </c:pt>
                <c:pt idx="47">
                  <c:v>1963.08</c:v>
                </c:pt>
                <c:pt idx="48">
                  <c:v>1963.08</c:v>
                </c:pt>
                <c:pt idx="49">
                  <c:v>1963.08</c:v>
                </c:pt>
                <c:pt idx="50">
                  <c:v>1963.08</c:v>
                </c:pt>
                <c:pt idx="51">
                  <c:v>1891.31</c:v>
                </c:pt>
                <c:pt idx="52">
                  <c:v>1891.31</c:v>
                </c:pt>
                <c:pt idx="53">
                  <c:v>1891.31</c:v>
                </c:pt>
                <c:pt idx="54">
                  <c:v>1891.31</c:v>
                </c:pt>
                <c:pt idx="55">
                  <c:v>1891.31</c:v>
                </c:pt>
                <c:pt idx="56">
                  <c:v>1751.76</c:v>
                </c:pt>
                <c:pt idx="57">
                  <c:v>1751.76</c:v>
                </c:pt>
                <c:pt idx="58">
                  <c:v>1751.76</c:v>
                </c:pt>
                <c:pt idx="59">
                  <c:v>1751.76</c:v>
                </c:pt>
                <c:pt idx="60">
                  <c:v>1751.76</c:v>
                </c:pt>
                <c:pt idx="61">
                  <c:v>1637.6</c:v>
                </c:pt>
                <c:pt idx="62">
                  <c:v>1637.6</c:v>
                </c:pt>
                <c:pt idx="63">
                  <c:v>1637.6</c:v>
                </c:pt>
                <c:pt idx="64">
                  <c:v>1637.6</c:v>
                </c:pt>
                <c:pt idx="65">
                  <c:v>1637.6</c:v>
                </c:pt>
                <c:pt idx="66">
                  <c:v>1598.58</c:v>
                </c:pt>
                <c:pt idx="67">
                  <c:v>1598.58</c:v>
                </c:pt>
                <c:pt idx="68">
                  <c:v>1598.58</c:v>
                </c:pt>
                <c:pt idx="69">
                  <c:v>1598.58</c:v>
                </c:pt>
                <c:pt idx="70">
                  <c:v>1598.58</c:v>
                </c:pt>
                <c:pt idx="71">
                  <c:v>1476.69</c:v>
                </c:pt>
                <c:pt idx="72">
                  <c:v>1476.69</c:v>
                </c:pt>
                <c:pt idx="73">
                  <c:v>1446.97</c:v>
                </c:pt>
                <c:pt idx="74">
                  <c:v>1446.97</c:v>
                </c:pt>
                <c:pt idx="75">
                  <c:v>1446.97</c:v>
                </c:pt>
                <c:pt idx="76">
                  <c:v>1448.39</c:v>
                </c:pt>
                <c:pt idx="77">
                  <c:v>1448.39</c:v>
                </c:pt>
                <c:pt idx="78">
                  <c:v>1448.39</c:v>
                </c:pt>
                <c:pt idx="79">
                  <c:v>1448.39</c:v>
                </c:pt>
                <c:pt idx="80">
                  <c:v>1448.39</c:v>
                </c:pt>
                <c:pt idx="81">
                  <c:v>1478.12</c:v>
                </c:pt>
                <c:pt idx="82">
                  <c:v>1478.12</c:v>
                </c:pt>
                <c:pt idx="83">
                  <c:v>1478.12</c:v>
                </c:pt>
                <c:pt idx="84">
                  <c:v>1478.12</c:v>
                </c:pt>
                <c:pt idx="85">
                  <c:v>1478.12</c:v>
                </c:pt>
                <c:pt idx="86">
                  <c:v>1476.37</c:v>
                </c:pt>
                <c:pt idx="87">
                  <c:v>1476.37</c:v>
                </c:pt>
                <c:pt idx="88">
                  <c:v>1434.98</c:v>
                </c:pt>
                <c:pt idx="89">
                  <c:v>1397.86</c:v>
                </c:pt>
                <c:pt idx="90">
                  <c:v>1397.86</c:v>
                </c:pt>
                <c:pt idx="91">
                  <c:v>1401.64</c:v>
                </c:pt>
                <c:pt idx="92">
                  <c:v>1401.64</c:v>
                </c:pt>
                <c:pt idx="93">
                  <c:v>1390.46</c:v>
                </c:pt>
                <c:pt idx="94">
                  <c:v>1400.33</c:v>
                </c:pt>
                <c:pt idx="95">
                  <c:v>1400.33</c:v>
                </c:pt>
                <c:pt idx="96">
                  <c:v>1400.33</c:v>
                </c:pt>
                <c:pt idx="97">
                  <c:v>1384.96</c:v>
                </c:pt>
                <c:pt idx="98">
                  <c:v>1430.43</c:v>
                </c:pt>
                <c:pt idx="99">
                  <c:v>1422.88</c:v>
                </c:pt>
                <c:pt idx="100">
                  <c:v>1422.25</c:v>
                </c:pt>
                <c:pt idx="101">
                  <c:v>1376.48</c:v>
                </c:pt>
                <c:pt idx="102">
                  <c:v>1376.48</c:v>
                </c:pt>
                <c:pt idx="103">
                  <c:v>1376.32</c:v>
                </c:pt>
                <c:pt idx="104">
                  <c:v>1376.32</c:v>
                </c:pt>
                <c:pt idx="105">
                  <c:v>1399.58</c:v>
                </c:pt>
                <c:pt idx="106">
                  <c:v>1399.58</c:v>
                </c:pt>
                <c:pt idx="107">
                  <c:v>1399.58</c:v>
                </c:pt>
                <c:pt idx="108">
                  <c:v>1399.58</c:v>
                </c:pt>
                <c:pt idx="109">
                  <c:v>1399.58</c:v>
                </c:pt>
                <c:pt idx="110">
                  <c:v>1432.2</c:v>
                </c:pt>
                <c:pt idx="111">
                  <c:v>1463.56</c:v>
                </c:pt>
                <c:pt idx="112">
                  <c:v>1465.7</c:v>
                </c:pt>
                <c:pt idx="113">
                  <c:v>1465.7</c:v>
                </c:pt>
                <c:pt idx="114">
                  <c:v>1404.57</c:v>
                </c:pt>
                <c:pt idx="115">
                  <c:v>1404.57</c:v>
                </c:pt>
                <c:pt idx="116">
                  <c:v>1404.57</c:v>
                </c:pt>
                <c:pt idx="117">
                  <c:v>1404.57</c:v>
                </c:pt>
                <c:pt idx="118">
                  <c:v>1404.57</c:v>
                </c:pt>
                <c:pt idx="119">
                  <c:v>1404.57</c:v>
                </c:pt>
                <c:pt idx="120">
                  <c:v>1458.3</c:v>
                </c:pt>
                <c:pt idx="121">
                  <c:v>1476.13</c:v>
                </c:pt>
                <c:pt idx="122">
                  <c:v>1474.67</c:v>
                </c:pt>
                <c:pt idx="123">
                  <c:v>1485.85</c:v>
                </c:pt>
                <c:pt idx="124">
                  <c:v>1472.93</c:v>
                </c:pt>
                <c:pt idx="125">
                  <c:v>1467.7</c:v>
                </c:pt>
                <c:pt idx="126">
                  <c:v>1467.7</c:v>
                </c:pt>
                <c:pt idx="127">
                  <c:v>1467.7</c:v>
                </c:pt>
                <c:pt idx="128">
                  <c:v>1467.7</c:v>
                </c:pt>
                <c:pt idx="129">
                  <c:v>1472.93</c:v>
                </c:pt>
                <c:pt idx="130">
                  <c:v>1472.93</c:v>
                </c:pt>
                <c:pt idx="131">
                  <c:v>1566.55</c:v>
                </c:pt>
                <c:pt idx="132">
                  <c:v>1588.9</c:v>
                </c:pt>
                <c:pt idx="133">
                  <c:v>1588.9</c:v>
                </c:pt>
                <c:pt idx="134">
                  <c:v>1588.9</c:v>
                </c:pt>
                <c:pt idx="135">
                  <c:v>1588.9</c:v>
                </c:pt>
                <c:pt idx="136">
                  <c:v>1652.06</c:v>
                </c:pt>
                <c:pt idx="137">
                  <c:v>1652.06</c:v>
                </c:pt>
                <c:pt idx="138">
                  <c:v>1652.06</c:v>
                </c:pt>
                <c:pt idx="139">
                  <c:v>1646.48</c:v>
                </c:pt>
                <c:pt idx="140">
                  <c:v>1646.48</c:v>
                </c:pt>
                <c:pt idx="141">
                  <c:v>1644.93</c:v>
                </c:pt>
                <c:pt idx="142">
                  <c:v>1626.42</c:v>
                </c:pt>
                <c:pt idx="143">
                  <c:v>1626.42</c:v>
                </c:pt>
                <c:pt idx="144">
                  <c:v>1626.42</c:v>
                </c:pt>
                <c:pt idx="145">
                  <c:v>1626.42</c:v>
                </c:pt>
                <c:pt idx="146">
                  <c:v>1620.84</c:v>
                </c:pt>
                <c:pt idx="147">
                  <c:v>1611.69</c:v>
                </c:pt>
                <c:pt idx="148">
                  <c:v>1611.69</c:v>
                </c:pt>
                <c:pt idx="149">
                  <c:v>1611.69</c:v>
                </c:pt>
                <c:pt idx="150">
                  <c:v>1611.69</c:v>
                </c:pt>
                <c:pt idx="151">
                  <c:v>1607.32</c:v>
                </c:pt>
                <c:pt idx="152">
                  <c:v>1607.32</c:v>
                </c:pt>
                <c:pt idx="153">
                  <c:v>1727.24</c:v>
                </c:pt>
                <c:pt idx="154">
                  <c:v>1727.24</c:v>
                </c:pt>
                <c:pt idx="155">
                  <c:v>1732.66</c:v>
                </c:pt>
                <c:pt idx="156">
                  <c:v>1744.85</c:v>
                </c:pt>
                <c:pt idx="157">
                  <c:v>1744.85</c:v>
                </c:pt>
                <c:pt idx="158">
                  <c:v>1725.11</c:v>
                </c:pt>
                <c:pt idx="159">
                  <c:v>1723.08</c:v>
                </c:pt>
                <c:pt idx="160">
                  <c:v>1723.08</c:v>
                </c:pt>
                <c:pt idx="161">
                  <c:v>1723.66</c:v>
                </c:pt>
                <c:pt idx="162">
                  <c:v>1723.66</c:v>
                </c:pt>
                <c:pt idx="163">
                  <c:v>1723.66</c:v>
                </c:pt>
                <c:pt idx="164">
                  <c:v>1723.66</c:v>
                </c:pt>
                <c:pt idx="165">
                  <c:v>1723.66</c:v>
                </c:pt>
                <c:pt idx="166">
                  <c:v>1723.66</c:v>
                </c:pt>
                <c:pt idx="167">
                  <c:v>1724.09</c:v>
                </c:pt>
                <c:pt idx="168">
                  <c:v>1678.82</c:v>
                </c:pt>
                <c:pt idx="169">
                  <c:v>1678.82</c:v>
                </c:pt>
                <c:pt idx="170">
                  <c:v>1678.82</c:v>
                </c:pt>
                <c:pt idx="171">
                  <c:v>1678.82</c:v>
                </c:pt>
                <c:pt idx="172">
                  <c:v>1678.82</c:v>
                </c:pt>
                <c:pt idx="173">
                  <c:v>1678.82</c:v>
                </c:pt>
                <c:pt idx="174">
                  <c:v>1678.82</c:v>
                </c:pt>
                <c:pt idx="175">
                  <c:v>1678.82</c:v>
                </c:pt>
                <c:pt idx="176">
                  <c:v>1726.11</c:v>
                </c:pt>
                <c:pt idx="177">
                  <c:v>1726.11</c:v>
                </c:pt>
                <c:pt idx="178">
                  <c:v>1687.35</c:v>
                </c:pt>
                <c:pt idx="179">
                  <c:v>1687.35</c:v>
                </c:pt>
                <c:pt idx="180">
                  <c:v>1692.58</c:v>
                </c:pt>
                <c:pt idx="181">
                  <c:v>1699.11</c:v>
                </c:pt>
                <c:pt idx="182">
                  <c:v>1699.11</c:v>
                </c:pt>
                <c:pt idx="183">
                  <c:v>1709.78</c:v>
                </c:pt>
                <c:pt idx="184">
                  <c:v>1684.04</c:v>
                </c:pt>
                <c:pt idx="185">
                  <c:v>1684.04</c:v>
                </c:pt>
                <c:pt idx="186">
                  <c:v>1697.85</c:v>
                </c:pt>
                <c:pt idx="187">
                  <c:v>1697.85</c:v>
                </c:pt>
                <c:pt idx="188">
                  <c:v>1705.24</c:v>
                </c:pt>
                <c:pt idx="189">
                  <c:v>1705.24</c:v>
                </c:pt>
                <c:pt idx="190">
                  <c:v>1716.33</c:v>
                </c:pt>
                <c:pt idx="191">
                  <c:v>1720.92</c:v>
                </c:pt>
                <c:pt idx="192">
                  <c:v>1701.54</c:v>
                </c:pt>
                <c:pt idx="193">
                  <c:v>1701.54</c:v>
                </c:pt>
                <c:pt idx="194">
                  <c:v>1701.54</c:v>
                </c:pt>
                <c:pt idx="195">
                  <c:v>1701.54</c:v>
                </c:pt>
                <c:pt idx="196">
                  <c:v>1701.54</c:v>
                </c:pt>
                <c:pt idx="197">
                  <c:v>1794.35</c:v>
                </c:pt>
                <c:pt idx="198">
                  <c:v>1794.35</c:v>
                </c:pt>
                <c:pt idx="199">
                  <c:v>1799.92</c:v>
                </c:pt>
                <c:pt idx="200">
                  <c:v>1814.7</c:v>
                </c:pt>
                <c:pt idx="201">
                  <c:v>1814.7</c:v>
                </c:pt>
                <c:pt idx="202">
                  <c:v>1866.45</c:v>
                </c:pt>
                <c:pt idx="203">
                  <c:v>1866.45</c:v>
                </c:pt>
                <c:pt idx="204">
                  <c:v>1885.86</c:v>
                </c:pt>
                <c:pt idx="205">
                  <c:v>1903.42</c:v>
                </c:pt>
                <c:pt idx="206">
                  <c:v>1903.42</c:v>
                </c:pt>
                <c:pt idx="207">
                  <c:v>2047.3</c:v>
                </c:pt>
                <c:pt idx="208">
                  <c:v>2047.3</c:v>
                </c:pt>
                <c:pt idx="209">
                  <c:v>2047.3</c:v>
                </c:pt>
                <c:pt idx="210">
                  <c:v>2213.8000000000002</c:v>
                </c:pt>
                <c:pt idx="211">
                  <c:v>2213.8000000000002</c:v>
                </c:pt>
                <c:pt idx="212">
                  <c:v>2213.8000000000002</c:v>
                </c:pt>
                <c:pt idx="213">
                  <c:v>2199.15</c:v>
                </c:pt>
                <c:pt idx="214">
                  <c:v>2199.15</c:v>
                </c:pt>
                <c:pt idx="215">
                  <c:v>2199.15</c:v>
                </c:pt>
                <c:pt idx="216">
                  <c:v>2166.9699999999998</c:v>
                </c:pt>
                <c:pt idx="217">
                  <c:v>2166.9699999999998</c:v>
                </c:pt>
                <c:pt idx="218">
                  <c:v>2166.9699999999998</c:v>
                </c:pt>
                <c:pt idx="219">
                  <c:v>2294.16</c:v>
                </c:pt>
                <c:pt idx="220">
                  <c:v>2294.16</c:v>
                </c:pt>
                <c:pt idx="221">
                  <c:v>2159.85</c:v>
                </c:pt>
                <c:pt idx="222">
                  <c:v>2159.85</c:v>
                </c:pt>
                <c:pt idx="223">
                  <c:v>2159.85</c:v>
                </c:pt>
                <c:pt idx="224">
                  <c:v>2159.85</c:v>
                </c:pt>
                <c:pt idx="225">
                  <c:v>2159.85</c:v>
                </c:pt>
                <c:pt idx="226">
                  <c:v>2159.85</c:v>
                </c:pt>
                <c:pt idx="227">
                  <c:v>2159.85</c:v>
                </c:pt>
                <c:pt idx="228">
                  <c:v>2159.85</c:v>
                </c:pt>
                <c:pt idx="229">
                  <c:v>2126.94</c:v>
                </c:pt>
                <c:pt idx="230">
                  <c:v>2123.9899999999998</c:v>
                </c:pt>
                <c:pt idx="231">
                  <c:v>2117.33</c:v>
                </c:pt>
                <c:pt idx="232">
                  <c:v>2124.73</c:v>
                </c:pt>
                <c:pt idx="233">
                  <c:v>2124.73</c:v>
                </c:pt>
                <c:pt idx="234">
                  <c:v>2117.33</c:v>
                </c:pt>
                <c:pt idx="235">
                  <c:v>2118.83</c:v>
                </c:pt>
                <c:pt idx="236">
                  <c:v>2118.83</c:v>
                </c:pt>
                <c:pt idx="237">
                  <c:v>2118.83</c:v>
                </c:pt>
                <c:pt idx="238">
                  <c:v>2118.83</c:v>
                </c:pt>
                <c:pt idx="239">
                  <c:v>2118.83</c:v>
                </c:pt>
                <c:pt idx="240">
                  <c:v>2118.83</c:v>
                </c:pt>
                <c:pt idx="241">
                  <c:v>2205.83</c:v>
                </c:pt>
                <c:pt idx="242">
                  <c:v>2209.5300000000002</c:v>
                </c:pt>
                <c:pt idx="243">
                  <c:v>2234.67</c:v>
                </c:pt>
                <c:pt idx="244">
                  <c:v>2209.5300000000002</c:v>
                </c:pt>
                <c:pt idx="245">
                  <c:v>2209.5300000000002</c:v>
                </c:pt>
                <c:pt idx="246">
                  <c:v>2232.44</c:v>
                </c:pt>
                <c:pt idx="247">
                  <c:v>2254.25</c:v>
                </c:pt>
                <c:pt idx="248">
                  <c:v>2254.25</c:v>
                </c:pt>
                <c:pt idx="249">
                  <c:v>2292.2399999999998</c:v>
                </c:pt>
                <c:pt idx="250">
                  <c:v>2293.9</c:v>
                </c:pt>
                <c:pt idx="251">
                  <c:v>2401.91</c:v>
                </c:pt>
                <c:pt idx="252">
                  <c:v>2443.3200000000002</c:v>
                </c:pt>
                <c:pt idx="253">
                  <c:v>2564.09</c:v>
                </c:pt>
                <c:pt idx="254">
                  <c:v>2564.09</c:v>
                </c:pt>
                <c:pt idx="255">
                  <c:v>2548.56</c:v>
                </c:pt>
                <c:pt idx="256">
                  <c:v>2682.54</c:v>
                </c:pt>
                <c:pt idx="257">
                  <c:v>2682.54</c:v>
                </c:pt>
                <c:pt idx="258">
                  <c:v>2719.5</c:v>
                </c:pt>
                <c:pt idx="259">
                  <c:v>2722.28</c:v>
                </c:pt>
                <c:pt idx="260">
                  <c:v>2722.28</c:v>
                </c:pt>
                <c:pt idx="261">
                  <c:v>2771.64</c:v>
                </c:pt>
                <c:pt idx="262">
                  <c:v>3469.93</c:v>
                </c:pt>
                <c:pt idx="263">
                  <c:v>3525.37</c:v>
                </c:pt>
                <c:pt idx="264">
                  <c:v>3748.04</c:v>
                </c:pt>
                <c:pt idx="265">
                  <c:v>3698.69</c:v>
                </c:pt>
                <c:pt idx="266">
                  <c:v>3748.04</c:v>
                </c:pt>
                <c:pt idx="267">
                  <c:v>3796.83</c:v>
                </c:pt>
                <c:pt idx="268">
                  <c:v>3796.83</c:v>
                </c:pt>
                <c:pt idx="269">
                  <c:v>3796.83</c:v>
                </c:pt>
                <c:pt idx="270">
                  <c:v>3796.83</c:v>
                </c:pt>
                <c:pt idx="271">
                  <c:v>3858.93</c:v>
                </c:pt>
                <c:pt idx="272">
                  <c:v>4417.8100000000004</c:v>
                </c:pt>
                <c:pt idx="273">
                  <c:v>4590.79</c:v>
                </c:pt>
                <c:pt idx="274">
                  <c:v>4590.79</c:v>
                </c:pt>
                <c:pt idx="275">
                  <c:v>4712.3100000000004</c:v>
                </c:pt>
                <c:pt idx="276">
                  <c:v>4712.3100000000004</c:v>
                </c:pt>
                <c:pt idx="277">
                  <c:v>4755.1899999999996</c:v>
                </c:pt>
                <c:pt idx="278">
                  <c:v>4819.51</c:v>
                </c:pt>
                <c:pt idx="279">
                  <c:v>4882.12</c:v>
                </c:pt>
                <c:pt idx="280">
                  <c:v>5633.71</c:v>
                </c:pt>
                <c:pt idx="281">
                  <c:v>5633.71</c:v>
                </c:pt>
                <c:pt idx="282">
                  <c:v>5662.47</c:v>
                </c:pt>
                <c:pt idx="283">
                  <c:v>5662.47</c:v>
                </c:pt>
                <c:pt idx="284">
                  <c:v>5662.47</c:v>
                </c:pt>
                <c:pt idx="285">
                  <c:v>6992.26</c:v>
                </c:pt>
                <c:pt idx="286">
                  <c:v>6992.26</c:v>
                </c:pt>
                <c:pt idx="287">
                  <c:v>6992.26</c:v>
                </c:pt>
                <c:pt idx="288">
                  <c:v>7340.45</c:v>
                </c:pt>
                <c:pt idx="289">
                  <c:v>7412.16</c:v>
                </c:pt>
                <c:pt idx="290">
                  <c:v>7731.34</c:v>
                </c:pt>
                <c:pt idx="291">
                  <c:v>7701.77</c:v>
                </c:pt>
                <c:pt idx="292">
                  <c:v>7652.42</c:v>
                </c:pt>
                <c:pt idx="293">
                  <c:v>7652.42</c:v>
                </c:pt>
                <c:pt idx="294">
                  <c:v>7652.42</c:v>
                </c:pt>
                <c:pt idx="295">
                  <c:v>7844.47</c:v>
                </c:pt>
                <c:pt idx="296">
                  <c:v>7864.63</c:v>
                </c:pt>
                <c:pt idx="297">
                  <c:v>7864.63</c:v>
                </c:pt>
                <c:pt idx="298">
                  <c:v>7832.03</c:v>
                </c:pt>
                <c:pt idx="299">
                  <c:v>7577.73</c:v>
                </c:pt>
                <c:pt idx="300">
                  <c:v>7824.5</c:v>
                </c:pt>
                <c:pt idx="301">
                  <c:v>7824.5</c:v>
                </c:pt>
                <c:pt idx="302">
                  <c:v>7824.5</c:v>
                </c:pt>
                <c:pt idx="303">
                  <c:v>7824.5</c:v>
                </c:pt>
                <c:pt idx="304">
                  <c:v>7830.42</c:v>
                </c:pt>
                <c:pt idx="305">
                  <c:v>7830.42</c:v>
                </c:pt>
                <c:pt idx="306">
                  <c:v>7923.8</c:v>
                </c:pt>
                <c:pt idx="307">
                  <c:v>7923.8</c:v>
                </c:pt>
                <c:pt idx="308">
                  <c:v>7942.36</c:v>
                </c:pt>
                <c:pt idx="309">
                  <c:v>7942.36</c:v>
                </c:pt>
                <c:pt idx="310">
                  <c:v>7960.84</c:v>
                </c:pt>
                <c:pt idx="311">
                  <c:v>7960.84</c:v>
                </c:pt>
                <c:pt idx="312">
                  <c:v>7960.84</c:v>
                </c:pt>
                <c:pt idx="313">
                  <c:v>7960.84</c:v>
                </c:pt>
                <c:pt idx="314">
                  <c:v>8455.2900000000009</c:v>
                </c:pt>
                <c:pt idx="315">
                  <c:v>8455.2900000000009</c:v>
                </c:pt>
                <c:pt idx="316">
                  <c:v>8455.2900000000009</c:v>
                </c:pt>
                <c:pt idx="317">
                  <c:v>8455.2900000000009</c:v>
                </c:pt>
                <c:pt idx="318">
                  <c:v>8455.2900000000009</c:v>
                </c:pt>
                <c:pt idx="319">
                  <c:v>8455.2900000000009</c:v>
                </c:pt>
                <c:pt idx="320">
                  <c:v>8327.4699999999993</c:v>
                </c:pt>
                <c:pt idx="321">
                  <c:v>8308.91</c:v>
                </c:pt>
                <c:pt idx="322">
                  <c:v>8308.91</c:v>
                </c:pt>
                <c:pt idx="323">
                  <c:v>8308.91</c:v>
                </c:pt>
                <c:pt idx="324">
                  <c:v>8305.9599999999991</c:v>
                </c:pt>
                <c:pt idx="325">
                  <c:v>8305.9599999999991</c:v>
                </c:pt>
                <c:pt idx="326">
                  <c:v>8383.14</c:v>
                </c:pt>
                <c:pt idx="327">
                  <c:v>7921.47</c:v>
                </c:pt>
                <c:pt idx="328">
                  <c:v>7921.47</c:v>
                </c:pt>
                <c:pt idx="329">
                  <c:v>7921.47</c:v>
                </c:pt>
                <c:pt idx="330">
                  <c:v>7874.16</c:v>
                </c:pt>
                <c:pt idx="331">
                  <c:v>7948.31</c:v>
                </c:pt>
                <c:pt idx="332">
                  <c:v>7948.31</c:v>
                </c:pt>
                <c:pt idx="333">
                  <c:v>7948.31</c:v>
                </c:pt>
                <c:pt idx="334">
                  <c:v>7941.66</c:v>
                </c:pt>
                <c:pt idx="335">
                  <c:v>7941.66</c:v>
                </c:pt>
                <c:pt idx="336">
                  <c:v>7687.01</c:v>
                </c:pt>
                <c:pt idx="337">
                  <c:v>7687.01</c:v>
                </c:pt>
                <c:pt idx="338">
                  <c:v>7676.66</c:v>
                </c:pt>
                <c:pt idx="339">
                  <c:v>7684.05</c:v>
                </c:pt>
                <c:pt idx="340">
                  <c:v>7589.82</c:v>
                </c:pt>
                <c:pt idx="341">
                  <c:v>7463.77</c:v>
                </c:pt>
                <c:pt idx="342">
                  <c:v>7512.94</c:v>
                </c:pt>
                <c:pt idx="343">
                  <c:v>7512.94</c:v>
                </c:pt>
                <c:pt idx="344">
                  <c:v>7512.94</c:v>
                </c:pt>
                <c:pt idx="345">
                  <c:v>7423.44</c:v>
                </c:pt>
                <c:pt idx="346">
                  <c:v>7423.44</c:v>
                </c:pt>
                <c:pt idx="347">
                  <c:v>7423.44</c:v>
                </c:pt>
                <c:pt idx="348">
                  <c:v>7423.44</c:v>
                </c:pt>
                <c:pt idx="349">
                  <c:v>7298.56</c:v>
                </c:pt>
                <c:pt idx="350">
                  <c:v>7298.56</c:v>
                </c:pt>
                <c:pt idx="351">
                  <c:v>7298.56</c:v>
                </c:pt>
                <c:pt idx="352">
                  <c:v>7280</c:v>
                </c:pt>
                <c:pt idx="353">
                  <c:v>7301.49</c:v>
                </c:pt>
                <c:pt idx="354">
                  <c:v>7294.28</c:v>
                </c:pt>
                <c:pt idx="355">
                  <c:v>7294.28</c:v>
                </c:pt>
                <c:pt idx="356">
                  <c:v>7296.77</c:v>
                </c:pt>
                <c:pt idx="357">
                  <c:v>7296.77</c:v>
                </c:pt>
                <c:pt idx="358">
                  <c:v>7296.77</c:v>
                </c:pt>
                <c:pt idx="359">
                  <c:v>7372.3</c:v>
                </c:pt>
                <c:pt idx="360">
                  <c:v>7506.11</c:v>
                </c:pt>
                <c:pt idx="361">
                  <c:v>7801.68</c:v>
                </c:pt>
                <c:pt idx="362">
                  <c:v>7806.86</c:v>
                </c:pt>
                <c:pt idx="363">
                  <c:v>7761.64</c:v>
                </c:pt>
                <c:pt idx="364">
                  <c:v>7795.28</c:v>
                </c:pt>
                <c:pt idx="365">
                  <c:v>7729.68</c:v>
                </c:pt>
                <c:pt idx="366">
                  <c:v>7729.68</c:v>
                </c:pt>
                <c:pt idx="367">
                  <c:v>7729.68</c:v>
                </c:pt>
                <c:pt idx="368">
                  <c:v>7729.68</c:v>
                </c:pt>
                <c:pt idx="369">
                  <c:v>7748.16</c:v>
                </c:pt>
                <c:pt idx="370">
                  <c:v>7765.17</c:v>
                </c:pt>
                <c:pt idx="371">
                  <c:v>8044.08</c:v>
                </c:pt>
                <c:pt idx="372">
                  <c:v>8044.08</c:v>
                </c:pt>
                <c:pt idx="373">
                  <c:v>8169.39</c:v>
                </c:pt>
                <c:pt idx="374">
                  <c:v>8248.49</c:v>
                </c:pt>
                <c:pt idx="375">
                  <c:v>8248.49</c:v>
                </c:pt>
                <c:pt idx="376">
                  <c:v>8247.33</c:v>
                </c:pt>
                <c:pt idx="377">
                  <c:v>8247.33</c:v>
                </c:pt>
                <c:pt idx="378">
                  <c:v>8330.84</c:v>
                </c:pt>
                <c:pt idx="379">
                  <c:v>8344.7800000000007</c:v>
                </c:pt>
                <c:pt idx="380">
                  <c:v>8344.7800000000007</c:v>
                </c:pt>
                <c:pt idx="381">
                  <c:v>8564.7800000000007</c:v>
                </c:pt>
                <c:pt idx="382">
                  <c:v>8805.08</c:v>
                </c:pt>
                <c:pt idx="383">
                  <c:v>8945.35</c:v>
                </c:pt>
                <c:pt idx="384">
                  <c:v>9041.5300000000007</c:v>
                </c:pt>
                <c:pt idx="385">
                  <c:v>9041.5300000000007</c:v>
                </c:pt>
                <c:pt idx="386">
                  <c:v>9177.5300000000007</c:v>
                </c:pt>
                <c:pt idx="387">
                  <c:v>9183.4500000000007</c:v>
                </c:pt>
                <c:pt idx="388">
                  <c:v>9220.41</c:v>
                </c:pt>
                <c:pt idx="389">
                  <c:v>9871.2000000000007</c:v>
                </c:pt>
                <c:pt idx="390">
                  <c:v>9935.09</c:v>
                </c:pt>
                <c:pt idx="391">
                  <c:v>9935.09</c:v>
                </c:pt>
                <c:pt idx="392">
                  <c:v>10537.15</c:v>
                </c:pt>
                <c:pt idx="393">
                  <c:v>10627.22</c:v>
                </c:pt>
                <c:pt idx="394">
                  <c:v>10680.65</c:v>
                </c:pt>
                <c:pt idx="395">
                  <c:v>10680.65</c:v>
                </c:pt>
                <c:pt idx="396">
                  <c:v>10882.23</c:v>
                </c:pt>
                <c:pt idx="397">
                  <c:v>11036.67</c:v>
                </c:pt>
                <c:pt idx="398">
                  <c:v>11036.67</c:v>
                </c:pt>
                <c:pt idx="399">
                  <c:v>11036.67</c:v>
                </c:pt>
                <c:pt idx="400">
                  <c:v>11036.67</c:v>
                </c:pt>
                <c:pt idx="401">
                  <c:v>11037.15</c:v>
                </c:pt>
                <c:pt idx="402">
                  <c:v>11352.33</c:v>
                </c:pt>
                <c:pt idx="403">
                  <c:v>10989.2</c:v>
                </c:pt>
                <c:pt idx="404">
                  <c:v>10981.01</c:v>
                </c:pt>
                <c:pt idx="405">
                  <c:v>10981.01</c:v>
                </c:pt>
                <c:pt idx="406">
                  <c:v>10989.2</c:v>
                </c:pt>
                <c:pt idx="407">
                  <c:v>10971.81</c:v>
                </c:pt>
                <c:pt idx="408">
                  <c:v>11030.85</c:v>
                </c:pt>
                <c:pt idx="409">
                  <c:v>11030.85</c:v>
                </c:pt>
                <c:pt idx="410">
                  <c:v>10869.92</c:v>
                </c:pt>
                <c:pt idx="411">
                  <c:v>10920.77</c:v>
                </c:pt>
                <c:pt idx="412">
                  <c:v>10961</c:v>
                </c:pt>
                <c:pt idx="413">
                  <c:v>11198.84</c:v>
                </c:pt>
                <c:pt idx="414">
                  <c:v>11857.99</c:v>
                </c:pt>
                <c:pt idx="415">
                  <c:v>11857.99</c:v>
                </c:pt>
                <c:pt idx="416">
                  <c:v>11913.44</c:v>
                </c:pt>
                <c:pt idx="417">
                  <c:v>11913.44</c:v>
                </c:pt>
                <c:pt idx="418">
                  <c:v>11913.44</c:v>
                </c:pt>
                <c:pt idx="419">
                  <c:v>13072.88</c:v>
                </c:pt>
                <c:pt idx="420">
                  <c:v>13072.88</c:v>
                </c:pt>
                <c:pt idx="421">
                  <c:v>13281.31</c:v>
                </c:pt>
                <c:pt idx="422">
                  <c:v>13281.31</c:v>
                </c:pt>
                <c:pt idx="423">
                  <c:v>13281.31</c:v>
                </c:pt>
                <c:pt idx="424">
                  <c:v>13040.45</c:v>
                </c:pt>
                <c:pt idx="425">
                  <c:v>13055.24</c:v>
                </c:pt>
                <c:pt idx="426">
                  <c:v>13209.01</c:v>
                </c:pt>
                <c:pt idx="427">
                  <c:v>13209.01</c:v>
                </c:pt>
                <c:pt idx="428">
                  <c:v>13209.01</c:v>
                </c:pt>
                <c:pt idx="429">
                  <c:v>13202.35</c:v>
                </c:pt>
                <c:pt idx="430">
                  <c:v>13209.01</c:v>
                </c:pt>
                <c:pt idx="431">
                  <c:v>13706</c:v>
                </c:pt>
                <c:pt idx="432">
                  <c:v>13706</c:v>
                </c:pt>
                <c:pt idx="433">
                  <c:v>13706</c:v>
                </c:pt>
                <c:pt idx="434">
                  <c:v>13706</c:v>
                </c:pt>
                <c:pt idx="435">
                  <c:v>13706</c:v>
                </c:pt>
                <c:pt idx="436">
                  <c:v>13689</c:v>
                </c:pt>
                <c:pt idx="437">
                  <c:v>13836</c:v>
                </c:pt>
                <c:pt idx="438">
                  <c:v>13836</c:v>
                </c:pt>
                <c:pt idx="439">
                  <c:v>13836</c:v>
                </c:pt>
                <c:pt idx="440">
                  <c:v>13896</c:v>
                </c:pt>
                <c:pt idx="441">
                  <c:v>14163</c:v>
                </c:pt>
                <c:pt idx="442">
                  <c:v>14141</c:v>
                </c:pt>
                <c:pt idx="443">
                  <c:v>14141</c:v>
                </c:pt>
                <c:pt idx="444">
                  <c:v>14141</c:v>
                </c:pt>
                <c:pt idx="445">
                  <c:v>14141</c:v>
                </c:pt>
                <c:pt idx="446">
                  <c:v>14038</c:v>
                </c:pt>
                <c:pt idx="447">
                  <c:v>14038</c:v>
                </c:pt>
                <c:pt idx="448">
                  <c:v>14038</c:v>
                </c:pt>
                <c:pt idx="449">
                  <c:v>14086</c:v>
                </c:pt>
                <c:pt idx="450">
                  <c:v>14086</c:v>
                </c:pt>
                <c:pt idx="451">
                  <c:v>14016</c:v>
                </c:pt>
                <c:pt idx="452">
                  <c:v>13858</c:v>
                </c:pt>
                <c:pt idx="453">
                  <c:v>13858</c:v>
                </c:pt>
                <c:pt idx="454">
                  <c:v>13858</c:v>
                </c:pt>
                <c:pt idx="455">
                  <c:v>13855</c:v>
                </c:pt>
                <c:pt idx="456">
                  <c:v>13855</c:v>
                </c:pt>
                <c:pt idx="457">
                  <c:v>13855</c:v>
                </c:pt>
                <c:pt idx="458">
                  <c:v>13878</c:v>
                </c:pt>
                <c:pt idx="459">
                  <c:v>13878</c:v>
                </c:pt>
                <c:pt idx="460">
                  <c:v>13878</c:v>
                </c:pt>
                <c:pt idx="461">
                  <c:v>14029</c:v>
                </c:pt>
                <c:pt idx="462">
                  <c:v>14184</c:v>
                </c:pt>
                <c:pt idx="463">
                  <c:v>14299</c:v>
                </c:pt>
                <c:pt idx="464">
                  <c:v>14299</c:v>
                </c:pt>
                <c:pt idx="465">
                  <c:v>14292</c:v>
                </c:pt>
                <c:pt idx="466">
                  <c:v>14299</c:v>
                </c:pt>
                <c:pt idx="467">
                  <c:v>14299</c:v>
                </c:pt>
                <c:pt idx="468">
                  <c:v>14431</c:v>
                </c:pt>
                <c:pt idx="469">
                  <c:v>14431</c:v>
                </c:pt>
                <c:pt idx="470">
                  <c:v>14431</c:v>
                </c:pt>
                <c:pt idx="471">
                  <c:v>14431</c:v>
                </c:pt>
                <c:pt idx="472">
                  <c:v>14431</c:v>
                </c:pt>
                <c:pt idx="473">
                  <c:v>14756</c:v>
                </c:pt>
                <c:pt idx="474">
                  <c:v>14756</c:v>
                </c:pt>
                <c:pt idx="475">
                  <c:v>14756</c:v>
                </c:pt>
                <c:pt idx="476">
                  <c:v>14756</c:v>
                </c:pt>
                <c:pt idx="477">
                  <c:v>14756</c:v>
                </c:pt>
                <c:pt idx="478">
                  <c:v>14756</c:v>
                </c:pt>
                <c:pt idx="479">
                  <c:v>14756</c:v>
                </c:pt>
                <c:pt idx="480">
                  <c:v>14492</c:v>
                </c:pt>
                <c:pt idx="481">
                  <c:v>14492</c:v>
                </c:pt>
                <c:pt idx="482">
                  <c:v>14492</c:v>
                </c:pt>
                <c:pt idx="483">
                  <c:v>14492</c:v>
                </c:pt>
                <c:pt idx="484">
                  <c:v>14493</c:v>
                </c:pt>
                <c:pt idx="485">
                  <c:v>14497</c:v>
                </c:pt>
                <c:pt idx="486">
                  <c:v>14492</c:v>
                </c:pt>
                <c:pt idx="487">
                  <c:v>14492</c:v>
                </c:pt>
                <c:pt idx="488">
                  <c:v>14492</c:v>
                </c:pt>
                <c:pt idx="489">
                  <c:v>14492</c:v>
                </c:pt>
                <c:pt idx="490">
                  <c:v>14376</c:v>
                </c:pt>
                <c:pt idx="491">
                  <c:v>14259</c:v>
                </c:pt>
                <c:pt idx="492">
                  <c:v>14259</c:v>
                </c:pt>
                <c:pt idx="493">
                  <c:v>14259</c:v>
                </c:pt>
                <c:pt idx="494">
                  <c:v>14259</c:v>
                </c:pt>
                <c:pt idx="495">
                  <c:v>14241</c:v>
                </c:pt>
                <c:pt idx="496">
                  <c:v>14241</c:v>
                </c:pt>
                <c:pt idx="497">
                  <c:v>14259</c:v>
                </c:pt>
                <c:pt idx="498">
                  <c:v>14259</c:v>
                </c:pt>
                <c:pt idx="499">
                  <c:v>14259</c:v>
                </c:pt>
                <c:pt idx="500">
                  <c:v>14259</c:v>
                </c:pt>
                <c:pt idx="501">
                  <c:v>14219</c:v>
                </c:pt>
                <c:pt idx="502">
                  <c:v>14219</c:v>
                </c:pt>
                <c:pt idx="503">
                  <c:v>14219</c:v>
                </c:pt>
                <c:pt idx="504">
                  <c:v>14219</c:v>
                </c:pt>
                <c:pt idx="505">
                  <c:v>14219</c:v>
                </c:pt>
                <c:pt idx="506">
                  <c:v>14219</c:v>
                </c:pt>
                <c:pt idx="507">
                  <c:v>14219</c:v>
                </c:pt>
                <c:pt idx="508">
                  <c:v>14219</c:v>
                </c:pt>
                <c:pt idx="509">
                  <c:v>14219</c:v>
                </c:pt>
                <c:pt idx="510">
                  <c:v>14219</c:v>
                </c:pt>
                <c:pt idx="511">
                  <c:v>14267</c:v>
                </c:pt>
                <c:pt idx="512">
                  <c:v>14267</c:v>
                </c:pt>
                <c:pt idx="513">
                  <c:v>14381</c:v>
                </c:pt>
                <c:pt idx="514">
                  <c:v>14381</c:v>
                </c:pt>
                <c:pt idx="515">
                  <c:v>14381</c:v>
                </c:pt>
                <c:pt idx="516">
                  <c:v>14381</c:v>
                </c:pt>
                <c:pt idx="517">
                  <c:v>14381</c:v>
                </c:pt>
                <c:pt idx="518">
                  <c:v>14360</c:v>
                </c:pt>
                <c:pt idx="519">
                  <c:v>14360</c:v>
                </c:pt>
                <c:pt idx="520">
                  <c:v>14360</c:v>
                </c:pt>
                <c:pt idx="521">
                  <c:v>14381</c:v>
                </c:pt>
                <c:pt idx="522">
                  <c:v>14386</c:v>
                </c:pt>
                <c:pt idx="523">
                  <c:v>14320</c:v>
                </c:pt>
                <c:pt idx="524">
                  <c:v>14320</c:v>
                </c:pt>
                <c:pt idx="525">
                  <c:v>14320</c:v>
                </c:pt>
                <c:pt idx="526">
                  <c:v>14498</c:v>
                </c:pt>
                <c:pt idx="527">
                  <c:v>14498</c:v>
                </c:pt>
                <c:pt idx="528">
                  <c:v>14498</c:v>
                </c:pt>
                <c:pt idx="529">
                  <c:v>14498</c:v>
                </c:pt>
                <c:pt idx="530">
                  <c:v>14498</c:v>
                </c:pt>
                <c:pt idx="531">
                  <c:v>14498</c:v>
                </c:pt>
                <c:pt idx="532">
                  <c:v>14498</c:v>
                </c:pt>
                <c:pt idx="533">
                  <c:v>14495</c:v>
                </c:pt>
                <c:pt idx="534">
                  <c:v>14495</c:v>
                </c:pt>
                <c:pt idx="535">
                  <c:v>14495</c:v>
                </c:pt>
                <c:pt idx="536">
                  <c:v>14495</c:v>
                </c:pt>
                <c:pt idx="537">
                  <c:v>14495</c:v>
                </c:pt>
                <c:pt idx="538">
                  <c:v>14495</c:v>
                </c:pt>
                <c:pt idx="539">
                  <c:v>14495</c:v>
                </c:pt>
                <c:pt idx="540">
                  <c:v>14495</c:v>
                </c:pt>
                <c:pt idx="541">
                  <c:v>14495</c:v>
                </c:pt>
                <c:pt idx="542">
                  <c:v>14495</c:v>
                </c:pt>
                <c:pt idx="543">
                  <c:v>14425</c:v>
                </c:pt>
                <c:pt idx="544">
                  <c:v>14205</c:v>
                </c:pt>
                <c:pt idx="545">
                  <c:v>14205</c:v>
                </c:pt>
                <c:pt idx="546">
                  <c:v>14205</c:v>
                </c:pt>
                <c:pt idx="547">
                  <c:v>14240</c:v>
                </c:pt>
                <c:pt idx="548">
                  <c:v>14240</c:v>
                </c:pt>
                <c:pt idx="549">
                  <c:v>14240</c:v>
                </c:pt>
                <c:pt idx="550">
                  <c:v>14387</c:v>
                </c:pt>
                <c:pt idx="551">
                  <c:v>14572</c:v>
                </c:pt>
                <c:pt idx="552">
                  <c:v>14440</c:v>
                </c:pt>
                <c:pt idx="553">
                  <c:v>14440</c:v>
                </c:pt>
                <c:pt idx="554">
                  <c:v>14440</c:v>
                </c:pt>
                <c:pt idx="555">
                  <c:v>14268</c:v>
                </c:pt>
                <c:pt idx="556">
                  <c:v>14142</c:v>
                </c:pt>
                <c:pt idx="557">
                  <c:v>14314</c:v>
                </c:pt>
                <c:pt idx="558">
                  <c:v>14314</c:v>
                </c:pt>
                <c:pt idx="559">
                  <c:v>15061</c:v>
                </c:pt>
                <c:pt idx="560">
                  <c:v>15061</c:v>
                </c:pt>
                <c:pt idx="561">
                  <c:v>15061</c:v>
                </c:pt>
                <c:pt idx="562">
                  <c:v>15061</c:v>
                </c:pt>
                <c:pt idx="563">
                  <c:v>15061</c:v>
                </c:pt>
                <c:pt idx="564">
                  <c:v>15061</c:v>
                </c:pt>
                <c:pt idx="565">
                  <c:v>14751</c:v>
                </c:pt>
                <c:pt idx="566">
                  <c:v>14758</c:v>
                </c:pt>
                <c:pt idx="567">
                  <c:v>14743</c:v>
                </c:pt>
                <c:pt idx="568">
                  <c:v>14737</c:v>
                </c:pt>
                <c:pt idx="569">
                  <c:v>14737</c:v>
                </c:pt>
                <c:pt idx="570">
                  <c:v>14664</c:v>
                </c:pt>
                <c:pt idx="571">
                  <c:v>14483</c:v>
                </c:pt>
                <c:pt idx="572">
                  <c:v>14483</c:v>
                </c:pt>
                <c:pt idx="573">
                  <c:v>14483</c:v>
                </c:pt>
                <c:pt idx="574">
                  <c:v>14483</c:v>
                </c:pt>
                <c:pt idx="575">
                  <c:v>14483</c:v>
                </c:pt>
                <c:pt idx="576">
                  <c:v>14483</c:v>
                </c:pt>
                <c:pt idx="577">
                  <c:v>14269</c:v>
                </c:pt>
                <c:pt idx="578">
                  <c:v>14269</c:v>
                </c:pt>
                <c:pt idx="579">
                  <c:v>14269</c:v>
                </c:pt>
                <c:pt idx="580">
                  <c:v>14269</c:v>
                </c:pt>
                <c:pt idx="581">
                  <c:v>14269</c:v>
                </c:pt>
                <c:pt idx="582">
                  <c:v>14269</c:v>
                </c:pt>
                <c:pt idx="583">
                  <c:v>14269</c:v>
                </c:pt>
                <c:pt idx="584">
                  <c:v>14269</c:v>
                </c:pt>
                <c:pt idx="585">
                  <c:v>14048</c:v>
                </c:pt>
                <c:pt idx="586">
                  <c:v>14048</c:v>
                </c:pt>
                <c:pt idx="587">
                  <c:v>13509</c:v>
                </c:pt>
                <c:pt idx="588">
                  <c:v>13509</c:v>
                </c:pt>
                <c:pt idx="589">
                  <c:v>13509</c:v>
                </c:pt>
                <c:pt idx="590">
                  <c:v>13350</c:v>
                </c:pt>
                <c:pt idx="591">
                  <c:v>13350</c:v>
                </c:pt>
                <c:pt idx="592">
                  <c:v>13495</c:v>
                </c:pt>
                <c:pt idx="593">
                  <c:v>13495</c:v>
                </c:pt>
                <c:pt idx="594">
                  <c:v>13283</c:v>
                </c:pt>
                <c:pt idx="595">
                  <c:v>13283</c:v>
                </c:pt>
                <c:pt idx="596">
                  <c:v>13283</c:v>
                </c:pt>
                <c:pt idx="597">
                  <c:v>12723</c:v>
                </c:pt>
                <c:pt idx="598">
                  <c:v>12564</c:v>
                </c:pt>
                <c:pt idx="599">
                  <c:v>12564</c:v>
                </c:pt>
                <c:pt idx="600">
                  <c:v>12564</c:v>
                </c:pt>
                <c:pt idx="601">
                  <c:v>12564</c:v>
                </c:pt>
                <c:pt idx="602">
                  <c:v>12564</c:v>
                </c:pt>
                <c:pt idx="603">
                  <c:v>12106</c:v>
                </c:pt>
                <c:pt idx="604">
                  <c:v>12106</c:v>
                </c:pt>
                <c:pt idx="605">
                  <c:v>12232</c:v>
                </c:pt>
                <c:pt idx="606">
                  <c:v>12232</c:v>
                </c:pt>
                <c:pt idx="607">
                  <c:v>12050</c:v>
                </c:pt>
                <c:pt idx="608">
                  <c:v>12050</c:v>
                </c:pt>
                <c:pt idx="609">
                  <c:v>12050</c:v>
                </c:pt>
                <c:pt idx="610">
                  <c:v>12050</c:v>
                </c:pt>
                <c:pt idx="611">
                  <c:v>12050</c:v>
                </c:pt>
                <c:pt idx="612">
                  <c:v>12050</c:v>
                </c:pt>
                <c:pt idx="613">
                  <c:v>12050</c:v>
                </c:pt>
                <c:pt idx="614">
                  <c:v>12050</c:v>
                </c:pt>
                <c:pt idx="615">
                  <c:v>11954</c:v>
                </c:pt>
                <c:pt idx="616">
                  <c:v>11954</c:v>
                </c:pt>
                <c:pt idx="617">
                  <c:v>11954</c:v>
                </c:pt>
                <c:pt idx="618">
                  <c:v>11954</c:v>
                </c:pt>
                <c:pt idx="619">
                  <c:v>11903</c:v>
                </c:pt>
                <c:pt idx="620">
                  <c:v>11903</c:v>
                </c:pt>
                <c:pt idx="621">
                  <c:v>11903</c:v>
                </c:pt>
                <c:pt idx="622">
                  <c:v>11677</c:v>
                </c:pt>
                <c:pt idx="623">
                  <c:v>11657</c:v>
                </c:pt>
                <c:pt idx="624">
                  <c:v>11657</c:v>
                </c:pt>
                <c:pt idx="625">
                  <c:v>11551</c:v>
                </c:pt>
                <c:pt idx="626">
                  <c:v>11551</c:v>
                </c:pt>
                <c:pt idx="627">
                  <c:v>11202</c:v>
                </c:pt>
                <c:pt idx="628">
                  <c:v>10834</c:v>
                </c:pt>
                <c:pt idx="629">
                  <c:v>10836</c:v>
                </c:pt>
                <c:pt idx="630">
                  <c:v>10829</c:v>
                </c:pt>
                <c:pt idx="631">
                  <c:v>10829</c:v>
                </c:pt>
                <c:pt idx="632">
                  <c:v>10565</c:v>
                </c:pt>
                <c:pt idx="633">
                  <c:v>10565</c:v>
                </c:pt>
                <c:pt idx="634">
                  <c:v>10565</c:v>
                </c:pt>
                <c:pt idx="635">
                  <c:v>10565</c:v>
                </c:pt>
                <c:pt idx="636">
                  <c:v>10565</c:v>
                </c:pt>
                <c:pt idx="637">
                  <c:v>10565</c:v>
                </c:pt>
                <c:pt idx="638">
                  <c:v>10565</c:v>
                </c:pt>
                <c:pt idx="639">
                  <c:v>10565</c:v>
                </c:pt>
                <c:pt idx="640">
                  <c:v>10565</c:v>
                </c:pt>
                <c:pt idx="641">
                  <c:v>10583</c:v>
                </c:pt>
                <c:pt idx="642">
                  <c:v>10583</c:v>
                </c:pt>
                <c:pt idx="643">
                  <c:v>10583</c:v>
                </c:pt>
                <c:pt idx="644">
                  <c:v>10583</c:v>
                </c:pt>
                <c:pt idx="645">
                  <c:v>10583</c:v>
                </c:pt>
                <c:pt idx="646">
                  <c:v>10583</c:v>
                </c:pt>
                <c:pt idx="647">
                  <c:v>10583</c:v>
                </c:pt>
                <c:pt idx="648">
                  <c:v>10583</c:v>
                </c:pt>
                <c:pt idx="649">
                  <c:v>10583</c:v>
                </c:pt>
                <c:pt idx="650">
                  <c:v>10583</c:v>
                </c:pt>
                <c:pt idx="651">
                  <c:v>10579</c:v>
                </c:pt>
                <c:pt idx="652">
                  <c:v>10579</c:v>
                </c:pt>
                <c:pt idx="653">
                  <c:v>10612</c:v>
                </c:pt>
                <c:pt idx="654">
                  <c:v>10612</c:v>
                </c:pt>
                <c:pt idx="655">
                  <c:v>10612</c:v>
                </c:pt>
                <c:pt idx="656">
                  <c:v>10612</c:v>
                </c:pt>
                <c:pt idx="657">
                  <c:v>10719</c:v>
                </c:pt>
                <c:pt idx="658">
                  <c:v>10719</c:v>
                </c:pt>
                <c:pt idx="659">
                  <c:v>10719</c:v>
                </c:pt>
                <c:pt idx="660">
                  <c:v>10719</c:v>
                </c:pt>
                <c:pt idx="661">
                  <c:v>10719</c:v>
                </c:pt>
                <c:pt idx="662">
                  <c:v>10719</c:v>
                </c:pt>
                <c:pt idx="663">
                  <c:v>10625</c:v>
                </c:pt>
                <c:pt idx="664">
                  <c:v>10578</c:v>
                </c:pt>
                <c:pt idx="665">
                  <c:v>10575</c:v>
                </c:pt>
                <c:pt idx="666">
                  <c:v>10575</c:v>
                </c:pt>
                <c:pt idx="667">
                  <c:v>10575</c:v>
                </c:pt>
                <c:pt idx="668">
                  <c:v>10575</c:v>
                </c:pt>
                <c:pt idx="669">
                  <c:v>10575</c:v>
                </c:pt>
                <c:pt idx="670">
                  <c:v>10634</c:v>
                </c:pt>
                <c:pt idx="671">
                  <c:v>10634</c:v>
                </c:pt>
                <c:pt idx="672">
                  <c:v>10634</c:v>
                </c:pt>
                <c:pt idx="673">
                  <c:v>10634</c:v>
                </c:pt>
                <c:pt idx="674">
                  <c:v>10634</c:v>
                </c:pt>
                <c:pt idx="675">
                  <c:v>10480</c:v>
                </c:pt>
                <c:pt idx="676">
                  <c:v>10480</c:v>
                </c:pt>
                <c:pt idx="677">
                  <c:v>10480</c:v>
                </c:pt>
                <c:pt idx="678">
                  <c:v>10494</c:v>
                </c:pt>
                <c:pt idx="679">
                  <c:v>10504</c:v>
                </c:pt>
                <c:pt idx="680">
                  <c:v>10398</c:v>
                </c:pt>
                <c:pt idx="681">
                  <c:v>10398</c:v>
                </c:pt>
                <c:pt idx="682">
                  <c:v>10398</c:v>
                </c:pt>
                <c:pt idx="683">
                  <c:v>10398</c:v>
                </c:pt>
                <c:pt idx="684">
                  <c:v>10398</c:v>
                </c:pt>
                <c:pt idx="685">
                  <c:v>10374</c:v>
                </c:pt>
                <c:pt idx="686">
                  <c:v>10320</c:v>
                </c:pt>
                <c:pt idx="687">
                  <c:v>10320</c:v>
                </c:pt>
                <c:pt idx="688">
                  <c:v>10320</c:v>
                </c:pt>
                <c:pt idx="689">
                  <c:v>10320</c:v>
                </c:pt>
                <c:pt idx="690">
                  <c:v>9816</c:v>
                </c:pt>
                <c:pt idx="691">
                  <c:v>9641</c:v>
                </c:pt>
                <c:pt idx="692">
                  <c:v>9641</c:v>
                </c:pt>
                <c:pt idx="693">
                  <c:v>9641</c:v>
                </c:pt>
                <c:pt idx="694">
                  <c:v>9641</c:v>
                </c:pt>
                <c:pt idx="695">
                  <c:v>9641</c:v>
                </c:pt>
                <c:pt idx="696">
                  <c:v>10515</c:v>
                </c:pt>
                <c:pt idx="697">
                  <c:v>10515</c:v>
                </c:pt>
                <c:pt idx="698">
                  <c:v>10515</c:v>
                </c:pt>
                <c:pt idx="699">
                  <c:v>10428</c:v>
                </c:pt>
                <c:pt idx="700">
                  <c:v>10339</c:v>
                </c:pt>
                <c:pt idx="701">
                  <c:v>9969</c:v>
                </c:pt>
                <c:pt idx="702">
                  <c:v>9969</c:v>
                </c:pt>
                <c:pt idx="703">
                  <c:v>9969</c:v>
                </c:pt>
                <c:pt idx="704">
                  <c:v>10056</c:v>
                </c:pt>
                <c:pt idx="705">
                  <c:v>9969</c:v>
                </c:pt>
                <c:pt idx="706">
                  <c:v>9661</c:v>
                </c:pt>
                <c:pt idx="707">
                  <c:v>10121</c:v>
                </c:pt>
                <c:pt idx="708">
                  <c:v>10121</c:v>
                </c:pt>
                <c:pt idx="709">
                  <c:v>10230</c:v>
                </c:pt>
                <c:pt idx="710">
                  <c:v>10121</c:v>
                </c:pt>
                <c:pt idx="711">
                  <c:v>10055</c:v>
                </c:pt>
                <c:pt idx="712">
                  <c:v>10055</c:v>
                </c:pt>
                <c:pt idx="713">
                  <c:v>9929</c:v>
                </c:pt>
                <c:pt idx="714">
                  <c:v>9929</c:v>
                </c:pt>
                <c:pt idx="715">
                  <c:v>9929</c:v>
                </c:pt>
                <c:pt idx="716">
                  <c:v>9929</c:v>
                </c:pt>
                <c:pt idx="717">
                  <c:v>9929</c:v>
                </c:pt>
                <c:pt idx="718">
                  <c:v>9579</c:v>
                </c:pt>
                <c:pt idx="719">
                  <c:v>8100</c:v>
                </c:pt>
                <c:pt idx="720">
                  <c:v>8100</c:v>
                </c:pt>
                <c:pt idx="721">
                  <c:v>7869</c:v>
                </c:pt>
                <c:pt idx="722">
                  <c:v>7869</c:v>
                </c:pt>
                <c:pt idx="723">
                  <c:v>7845</c:v>
                </c:pt>
                <c:pt idx="724">
                  <c:v>7845</c:v>
                </c:pt>
                <c:pt idx="725">
                  <c:v>7845</c:v>
                </c:pt>
                <c:pt idx="726">
                  <c:v>7878</c:v>
                </c:pt>
                <c:pt idx="727">
                  <c:v>7776</c:v>
                </c:pt>
                <c:pt idx="728">
                  <c:v>7878</c:v>
                </c:pt>
                <c:pt idx="729">
                  <c:v>7313</c:v>
                </c:pt>
                <c:pt idx="730">
                  <c:v>7317</c:v>
                </c:pt>
                <c:pt idx="731">
                  <c:v>7317</c:v>
                </c:pt>
                <c:pt idx="732">
                  <c:v>7317</c:v>
                </c:pt>
                <c:pt idx="733">
                  <c:v>7251</c:v>
                </c:pt>
                <c:pt idx="734">
                  <c:v>7251</c:v>
                </c:pt>
                <c:pt idx="735">
                  <c:v>7251</c:v>
                </c:pt>
                <c:pt idx="736">
                  <c:v>7046</c:v>
                </c:pt>
                <c:pt idx="737">
                  <c:v>7046</c:v>
                </c:pt>
                <c:pt idx="738">
                  <c:v>7046</c:v>
                </c:pt>
                <c:pt idx="739">
                  <c:v>7131</c:v>
                </c:pt>
                <c:pt idx="740">
                  <c:v>7125</c:v>
                </c:pt>
                <c:pt idx="741">
                  <c:v>6697</c:v>
                </c:pt>
                <c:pt idx="742">
                  <c:v>6287</c:v>
                </c:pt>
                <c:pt idx="743">
                  <c:v>6287</c:v>
                </c:pt>
                <c:pt idx="744">
                  <c:v>6287</c:v>
                </c:pt>
                <c:pt idx="745">
                  <c:v>6248</c:v>
                </c:pt>
                <c:pt idx="746">
                  <c:v>5484</c:v>
                </c:pt>
                <c:pt idx="747">
                  <c:v>5484</c:v>
                </c:pt>
                <c:pt idx="748">
                  <c:v>5484</c:v>
                </c:pt>
                <c:pt idx="749">
                  <c:v>5484</c:v>
                </c:pt>
                <c:pt idx="750">
                  <c:v>5484</c:v>
                </c:pt>
                <c:pt idx="751">
                  <c:v>5229</c:v>
                </c:pt>
                <c:pt idx="752">
                  <c:v>5229</c:v>
                </c:pt>
                <c:pt idx="753">
                  <c:v>5229</c:v>
                </c:pt>
                <c:pt idx="754">
                  <c:v>5081</c:v>
                </c:pt>
                <c:pt idx="755">
                  <c:v>4973</c:v>
                </c:pt>
                <c:pt idx="756">
                  <c:v>4973</c:v>
                </c:pt>
                <c:pt idx="757">
                  <c:v>4823</c:v>
                </c:pt>
                <c:pt idx="758">
                  <c:v>4823</c:v>
                </c:pt>
                <c:pt idx="759">
                  <c:v>4823</c:v>
                </c:pt>
                <c:pt idx="760">
                  <c:v>4823</c:v>
                </c:pt>
                <c:pt idx="761">
                  <c:v>4823</c:v>
                </c:pt>
                <c:pt idx="762">
                  <c:v>5059</c:v>
                </c:pt>
                <c:pt idx="763">
                  <c:v>4742</c:v>
                </c:pt>
                <c:pt idx="764">
                  <c:v>4575</c:v>
                </c:pt>
                <c:pt idx="765">
                  <c:v>4575</c:v>
                </c:pt>
                <c:pt idx="766">
                  <c:v>4914</c:v>
                </c:pt>
                <c:pt idx="767">
                  <c:v>4959</c:v>
                </c:pt>
                <c:pt idx="768">
                  <c:v>4914</c:v>
                </c:pt>
                <c:pt idx="769">
                  <c:v>4847</c:v>
                </c:pt>
                <c:pt idx="770">
                  <c:v>4549</c:v>
                </c:pt>
                <c:pt idx="771">
                  <c:v>4469</c:v>
                </c:pt>
                <c:pt idx="772">
                  <c:v>4251</c:v>
                </c:pt>
                <c:pt idx="773">
                  <c:v>4210</c:v>
                </c:pt>
                <c:pt idx="774">
                  <c:v>4204</c:v>
                </c:pt>
                <c:pt idx="775">
                  <c:v>4204</c:v>
                </c:pt>
                <c:pt idx="776">
                  <c:v>4085</c:v>
                </c:pt>
                <c:pt idx="777">
                  <c:v>4072</c:v>
                </c:pt>
                <c:pt idx="778">
                  <c:v>4072</c:v>
                </c:pt>
                <c:pt idx="779">
                  <c:v>4072</c:v>
                </c:pt>
                <c:pt idx="780">
                  <c:v>4072</c:v>
                </c:pt>
                <c:pt idx="781">
                  <c:v>4072</c:v>
                </c:pt>
                <c:pt idx="782">
                  <c:v>4072</c:v>
                </c:pt>
                <c:pt idx="783">
                  <c:v>3973</c:v>
                </c:pt>
                <c:pt idx="784">
                  <c:v>3878</c:v>
                </c:pt>
                <c:pt idx="785">
                  <c:v>3878</c:v>
                </c:pt>
                <c:pt idx="786">
                  <c:v>3996</c:v>
                </c:pt>
                <c:pt idx="787">
                  <c:v>4087</c:v>
                </c:pt>
                <c:pt idx="788">
                  <c:v>3864</c:v>
                </c:pt>
                <c:pt idx="789">
                  <c:v>2173</c:v>
                </c:pt>
                <c:pt idx="790">
                  <c:v>2173</c:v>
                </c:pt>
                <c:pt idx="791">
                  <c:v>2173</c:v>
                </c:pt>
                <c:pt idx="792">
                  <c:v>2173</c:v>
                </c:pt>
                <c:pt idx="793">
                  <c:v>2149</c:v>
                </c:pt>
                <c:pt idx="794">
                  <c:v>2173</c:v>
                </c:pt>
                <c:pt idx="795">
                  <c:v>2173</c:v>
                </c:pt>
                <c:pt idx="796">
                  <c:v>2247</c:v>
                </c:pt>
                <c:pt idx="797">
                  <c:v>2445</c:v>
                </c:pt>
                <c:pt idx="798">
                  <c:v>2445</c:v>
                </c:pt>
                <c:pt idx="799">
                  <c:v>2445</c:v>
                </c:pt>
                <c:pt idx="800">
                  <c:v>2445</c:v>
                </c:pt>
                <c:pt idx="801">
                  <c:v>2445</c:v>
                </c:pt>
                <c:pt idx="802">
                  <c:v>2445</c:v>
                </c:pt>
                <c:pt idx="803">
                  <c:v>2636</c:v>
                </c:pt>
                <c:pt idx="804">
                  <c:v>2636</c:v>
                </c:pt>
                <c:pt idx="805">
                  <c:v>2636</c:v>
                </c:pt>
                <c:pt idx="806">
                  <c:v>2636</c:v>
                </c:pt>
                <c:pt idx="807">
                  <c:v>2712</c:v>
                </c:pt>
                <c:pt idx="808">
                  <c:v>2712</c:v>
                </c:pt>
                <c:pt idx="809">
                  <c:v>2712</c:v>
                </c:pt>
                <c:pt idx="810">
                  <c:v>2712</c:v>
                </c:pt>
                <c:pt idx="811">
                  <c:v>2712</c:v>
                </c:pt>
                <c:pt idx="812">
                  <c:v>3045</c:v>
                </c:pt>
                <c:pt idx="813">
                  <c:v>3045</c:v>
                </c:pt>
                <c:pt idx="814">
                  <c:v>3045</c:v>
                </c:pt>
                <c:pt idx="815">
                  <c:v>3045</c:v>
                </c:pt>
                <c:pt idx="816">
                  <c:v>3420</c:v>
                </c:pt>
                <c:pt idx="817">
                  <c:v>3420</c:v>
                </c:pt>
                <c:pt idx="818">
                  <c:v>3420</c:v>
                </c:pt>
                <c:pt idx="819">
                  <c:v>3420</c:v>
                </c:pt>
                <c:pt idx="820">
                  <c:v>3420</c:v>
                </c:pt>
                <c:pt idx="821">
                  <c:v>3420</c:v>
                </c:pt>
                <c:pt idx="822">
                  <c:v>3420</c:v>
                </c:pt>
                <c:pt idx="823">
                  <c:v>3420</c:v>
                </c:pt>
                <c:pt idx="824">
                  <c:v>3420</c:v>
                </c:pt>
                <c:pt idx="825">
                  <c:v>3420</c:v>
                </c:pt>
                <c:pt idx="826">
                  <c:v>2920</c:v>
                </c:pt>
                <c:pt idx="827">
                  <c:v>2920</c:v>
                </c:pt>
                <c:pt idx="828">
                  <c:v>2920</c:v>
                </c:pt>
                <c:pt idx="829">
                  <c:v>2920</c:v>
                </c:pt>
                <c:pt idx="830">
                  <c:v>2920</c:v>
                </c:pt>
                <c:pt idx="831">
                  <c:v>2920</c:v>
                </c:pt>
                <c:pt idx="832">
                  <c:v>2920</c:v>
                </c:pt>
                <c:pt idx="833">
                  <c:v>2920</c:v>
                </c:pt>
                <c:pt idx="834">
                  <c:v>2920</c:v>
                </c:pt>
                <c:pt idx="835">
                  <c:v>2920</c:v>
                </c:pt>
                <c:pt idx="836">
                  <c:v>2735</c:v>
                </c:pt>
                <c:pt idx="837">
                  <c:v>2735</c:v>
                </c:pt>
                <c:pt idx="838">
                  <c:v>2625</c:v>
                </c:pt>
                <c:pt idx="839">
                  <c:v>2668</c:v>
                </c:pt>
                <c:pt idx="840">
                  <c:v>2648</c:v>
                </c:pt>
                <c:pt idx="841">
                  <c:v>2622</c:v>
                </c:pt>
                <c:pt idx="842">
                  <c:v>2622</c:v>
                </c:pt>
                <c:pt idx="843">
                  <c:v>2625</c:v>
                </c:pt>
                <c:pt idx="844">
                  <c:v>2608</c:v>
                </c:pt>
                <c:pt idx="845">
                  <c:v>2608</c:v>
                </c:pt>
                <c:pt idx="846">
                  <c:v>2608</c:v>
                </c:pt>
                <c:pt idx="847">
                  <c:v>2608</c:v>
                </c:pt>
                <c:pt idx="848">
                  <c:v>2608</c:v>
                </c:pt>
                <c:pt idx="849">
                  <c:v>1538</c:v>
                </c:pt>
                <c:pt idx="850">
                  <c:v>1532</c:v>
                </c:pt>
                <c:pt idx="851">
                  <c:v>1531</c:v>
                </c:pt>
                <c:pt idx="852">
                  <c:v>1512</c:v>
                </c:pt>
                <c:pt idx="853">
                  <c:v>1512</c:v>
                </c:pt>
                <c:pt idx="854">
                  <c:v>1512</c:v>
                </c:pt>
                <c:pt idx="855">
                  <c:v>1512</c:v>
                </c:pt>
                <c:pt idx="856">
                  <c:v>1512</c:v>
                </c:pt>
                <c:pt idx="857">
                  <c:v>1486</c:v>
                </c:pt>
                <c:pt idx="858">
                  <c:v>1374</c:v>
                </c:pt>
                <c:pt idx="859">
                  <c:v>1374</c:v>
                </c:pt>
                <c:pt idx="860">
                  <c:v>1374</c:v>
                </c:pt>
                <c:pt idx="861">
                  <c:v>1374</c:v>
                </c:pt>
                <c:pt idx="862">
                  <c:v>1374</c:v>
                </c:pt>
                <c:pt idx="863">
                  <c:v>1374</c:v>
                </c:pt>
                <c:pt idx="864">
                  <c:v>1374</c:v>
                </c:pt>
                <c:pt idx="865">
                  <c:v>1374</c:v>
                </c:pt>
                <c:pt idx="866">
                  <c:v>1374</c:v>
                </c:pt>
                <c:pt idx="867">
                  <c:v>1349</c:v>
                </c:pt>
                <c:pt idx="868">
                  <c:v>1349</c:v>
                </c:pt>
                <c:pt idx="869">
                  <c:v>1349</c:v>
                </c:pt>
                <c:pt idx="870">
                  <c:v>1326</c:v>
                </c:pt>
                <c:pt idx="871">
                  <c:v>1427</c:v>
                </c:pt>
                <c:pt idx="872">
                  <c:v>1427</c:v>
                </c:pt>
                <c:pt idx="873">
                  <c:v>1427</c:v>
                </c:pt>
                <c:pt idx="874">
                  <c:v>1427</c:v>
                </c:pt>
                <c:pt idx="875">
                  <c:v>1427</c:v>
                </c:pt>
                <c:pt idx="876">
                  <c:v>1427</c:v>
                </c:pt>
                <c:pt idx="877">
                  <c:v>1429</c:v>
                </c:pt>
                <c:pt idx="878">
                  <c:v>1429</c:v>
                </c:pt>
                <c:pt idx="879">
                  <c:v>1429</c:v>
                </c:pt>
                <c:pt idx="880">
                  <c:v>1429</c:v>
                </c:pt>
                <c:pt idx="881">
                  <c:v>1410</c:v>
                </c:pt>
                <c:pt idx="882">
                  <c:v>1410</c:v>
                </c:pt>
                <c:pt idx="883">
                  <c:v>1410</c:v>
                </c:pt>
                <c:pt idx="884">
                  <c:v>1410</c:v>
                </c:pt>
                <c:pt idx="885">
                  <c:v>1410</c:v>
                </c:pt>
                <c:pt idx="886">
                  <c:v>1410</c:v>
                </c:pt>
                <c:pt idx="887">
                  <c:v>1396</c:v>
                </c:pt>
                <c:pt idx="888">
                  <c:v>1396</c:v>
                </c:pt>
                <c:pt idx="889">
                  <c:v>1396</c:v>
                </c:pt>
                <c:pt idx="890">
                  <c:v>1396</c:v>
                </c:pt>
                <c:pt idx="891">
                  <c:v>1396</c:v>
                </c:pt>
                <c:pt idx="892">
                  <c:v>1410</c:v>
                </c:pt>
                <c:pt idx="893">
                  <c:v>1385</c:v>
                </c:pt>
                <c:pt idx="894">
                  <c:v>1385</c:v>
                </c:pt>
                <c:pt idx="895">
                  <c:v>1385</c:v>
                </c:pt>
                <c:pt idx="896">
                  <c:v>1385</c:v>
                </c:pt>
                <c:pt idx="897">
                  <c:v>1382</c:v>
                </c:pt>
                <c:pt idx="898">
                  <c:v>1368</c:v>
                </c:pt>
                <c:pt idx="899">
                  <c:v>1381</c:v>
                </c:pt>
                <c:pt idx="900">
                  <c:v>1381</c:v>
                </c:pt>
                <c:pt idx="901">
                  <c:v>1300</c:v>
                </c:pt>
                <c:pt idx="902">
                  <c:v>1370</c:v>
                </c:pt>
                <c:pt idx="903">
                  <c:v>1418</c:v>
                </c:pt>
                <c:pt idx="904">
                  <c:v>1418</c:v>
                </c:pt>
                <c:pt idx="905">
                  <c:v>1418</c:v>
                </c:pt>
                <c:pt idx="906">
                  <c:v>1420</c:v>
                </c:pt>
                <c:pt idx="907">
                  <c:v>1420</c:v>
                </c:pt>
                <c:pt idx="908">
                  <c:v>1420</c:v>
                </c:pt>
                <c:pt idx="909">
                  <c:v>1420</c:v>
                </c:pt>
                <c:pt idx="910">
                  <c:v>1420</c:v>
                </c:pt>
                <c:pt idx="911">
                  <c:v>1420</c:v>
                </c:pt>
                <c:pt idx="912">
                  <c:v>1420</c:v>
                </c:pt>
                <c:pt idx="913">
                  <c:v>1420</c:v>
                </c:pt>
                <c:pt idx="914">
                  <c:v>1165</c:v>
                </c:pt>
                <c:pt idx="915">
                  <c:v>1172</c:v>
                </c:pt>
                <c:pt idx="916">
                  <c:v>1165</c:v>
                </c:pt>
                <c:pt idx="917">
                  <c:v>1165</c:v>
                </c:pt>
                <c:pt idx="918">
                  <c:v>1226</c:v>
                </c:pt>
                <c:pt idx="919">
                  <c:v>1226</c:v>
                </c:pt>
                <c:pt idx="920">
                  <c:v>1226</c:v>
                </c:pt>
                <c:pt idx="921">
                  <c:v>1356</c:v>
                </c:pt>
                <c:pt idx="922">
                  <c:v>1356</c:v>
                </c:pt>
                <c:pt idx="923">
                  <c:v>1356</c:v>
                </c:pt>
                <c:pt idx="924">
                  <c:v>1294</c:v>
                </c:pt>
                <c:pt idx="925">
                  <c:v>1263</c:v>
                </c:pt>
                <c:pt idx="926">
                  <c:v>1263</c:v>
                </c:pt>
                <c:pt idx="927">
                  <c:v>1263</c:v>
                </c:pt>
                <c:pt idx="928">
                  <c:v>1253</c:v>
                </c:pt>
                <c:pt idx="929">
                  <c:v>1247</c:v>
                </c:pt>
                <c:pt idx="930">
                  <c:v>1304</c:v>
                </c:pt>
                <c:pt idx="931">
                  <c:v>1301</c:v>
                </c:pt>
                <c:pt idx="932">
                  <c:v>1296</c:v>
                </c:pt>
                <c:pt idx="933">
                  <c:v>1296</c:v>
                </c:pt>
                <c:pt idx="934">
                  <c:v>1297</c:v>
                </c:pt>
                <c:pt idx="935">
                  <c:v>1293</c:v>
                </c:pt>
                <c:pt idx="936">
                  <c:v>1300</c:v>
                </c:pt>
                <c:pt idx="937">
                  <c:v>1298</c:v>
                </c:pt>
                <c:pt idx="938">
                  <c:v>1299</c:v>
                </c:pt>
                <c:pt idx="939">
                  <c:v>1306</c:v>
                </c:pt>
                <c:pt idx="940">
                  <c:v>1296</c:v>
                </c:pt>
                <c:pt idx="941">
                  <c:v>1286</c:v>
                </c:pt>
                <c:pt idx="942">
                  <c:v>1286</c:v>
                </c:pt>
                <c:pt idx="943">
                  <c:v>1286</c:v>
                </c:pt>
                <c:pt idx="944">
                  <c:v>1286</c:v>
                </c:pt>
                <c:pt idx="945">
                  <c:v>1286</c:v>
                </c:pt>
                <c:pt idx="946">
                  <c:v>1286</c:v>
                </c:pt>
                <c:pt idx="947">
                  <c:v>1286</c:v>
                </c:pt>
                <c:pt idx="948">
                  <c:v>1285</c:v>
                </c:pt>
                <c:pt idx="949">
                  <c:v>1284</c:v>
                </c:pt>
                <c:pt idx="950">
                  <c:v>1283</c:v>
                </c:pt>
                <c:pt idx="951">
                  <c:v>1268</c:v>
                </c:pt>
                <c:pt idx="952">
                  <c:v>1268</c:v>
                </c:pt>
                <c:pt idx="953">
                  <c:v>1261</c:v>
                </c:pt>
                <c:pt idx="954">
                  <c:v>1260</c:v>
                </c:pt>
                <c:pt idx="955">
                  <c:v>1265</c:v>
                </c:pt>
                <c:pt idx="956">
                  <c:v>1267</c:v>
                </c:pt>
                <c:pt idx="957">
                  <c:v>1736</c:v>
                </c:pt>
                <c:pt idx="958">
                  <c:v>1744</c:v>
                </c:pt>
                <c:pt idx="959">
                  <c:v>1760</c:v>
                </c:pt>
                <c:pt idx="960">
                  <c:v>1770</c:v>
                </c:pt>
                <c:pt idx="961">
                  <c:v>1805</c:v>
                </c:pt>
                <c:pt idx="962">
                  <c:v>1782</c:v>
                </c:pt>
                <c:pt idx="963">
                  <c:v>1784</c:v>
                </c:pt>
                <c:pt idx="964">
                  <c:v>1784</c:v>
                </c:pt>
                <c:pt idx="965">
                  <c:v>1788</c:v>
                </c:pt>
                <c:pt idx="966">
                  <c:v>1782</c:v>
                </c:pt>
                <c:pt idx="967">
                  <c:v>1691</c:v>
                </c:pt>
                <c:pt idx="968">
                  <c:v>1691</c:v>
                </c:pt>
                <c:pt idx="969">
                  <c:v>1691</c:v>
                </c:pt>
                <c:pt idx="970">
                  <c:v>1683</c:v>
                </c:pt>
                <c:pt idx="971">
                  <c:v>1738</c:v>
                </c:pt>
                <c:pt idx="972">
                  <c:v>1738</c:v>
                </c:pt>
                <c:pt idx="973">
                  <c:v>1736</c:v>
                </c:pt>
                <c:pt idx="974">
                  <c:v>1736</c:v>
                </c:pt>
                <c:pt idx="975">
                  <c:v>1787</c:v>
                </c:pt>
                <c:pt idx="976">
                  <c:v>1787</c:v>
                </c:pt>
                <c:pt idx="977">
                  <c:v>1772</c:v>
                </c:pt>
                <c:pt idx="978">
                  <c:v>1748</c:v>
                </c:pt>
                <c:pt idx="979">
                  <c:v>1753</c:v>
                </c:pt>
                <c:pt idx="980">
                  <c:v>1682</c:v>
                </c:pt>
                <c:pt idx="981">
                  <c:v>1615</c:v>
                </c:pt>
                <c:pt idx="982">
                  <c:v>1623</c:v>
                </c:pt>
                <c:pt idx="983">
                  <c:v>1596</c:v>
                </c:pt>
                <c:pt idx="984">
                  <c:v>1640</c:v>
                </c:pt>
                <c:pt idx="985">
                  <c:v>1565</c:v>
                </c:pt>
                <c:pt idx="986">
                  <c:v>1566</c:v>
                </c:pt>
                <c:pt idx="987">
                  <c:v>1574</c:v>
                </c:pt>
                <c:pt idx="988">
                  <c:v>1535</c:v>
                </c:pt>
                <c:pt idx="989">
                  <c:v>1542</c:v>
                </c:pt>
                <c:pt idx="990">
                  <c:v>1366</c:v>
                </c:pt>
                <c:pt idx="991">
                  <c:v>999</c:v>
                </c:pt>
                <c:pt idx="992">
                  <c:v>999</c:v>
                </c:pt>
                <c:pt idx="993">
                  <c:v>995</c:v>
                </c:pt>
                <c:pt idx="994">
                  <c:v>999</c:v>
                </c:pt>
                <c:pt idx="995">
                  <c:v>990</c:v>
                </c:pt>
                <c:pt idx="996">
                  <c:v>999</c:v>
                </c:pt>
                <c:pt idx="997">
                  <c:v>1025</c:v>
                </c:pt>
                <c:pt idx="998">
                  <c:v>1025</c:v>
                </c:pt>
                <c:pt idx="999">
                  <c:v>1025</c:v>
                </c:pt>
                <c:pt idx="1000">
                  <c:v>1025</c:v>
                </c:pt>
                <c:pt idx="1001">
                  <c:v>898</c:v>
                </c:pt>
                <c:pt idx="1002">
                  <c:v>898</c:v>
                </c:pt>
                <c:pt idx="1003">
                  <c:v>898</c:v>
                </c:pt>
                <c:pt idx="1004">
                  <c:v>946</c:v>
                </c:pt>
                <c:pt idx="1005">
                  <c:v>946</c:v>
                </c:pt>
                <c:pt idx="1006">
                  <c:v>946</c:v>
                </c:pt>
                <c:pt idx="1007">
                  <c:v>946</c:v>
                </c:pt>
                <c:pt idx="1008">
                  <c:v>946</c:v>
                </c:pt>
                <c:pt idx="1009">
                  <c:v>946</c:v>
                </c:pt>
                <c:pt idx="1010">
                  <c:v>946</c:v>
                </c:pt>
                <c:pt idx="1011">
                  <c:v>946</c:v>
                </c:pt>
                <c:pt idx="1012">
                  <c:v>946</c:v>
                </c:pt>
                <c:pt idx="1013">
                  <c:v>946</c:v>
                </c:pt>
                <c:pt idx="1014">
                  <c:v>946</c:v>
                </c:pt>
                <c:pt idx="1015">
                  <c:v>1106</c:v>
                </c:pt>
                <c:pt idx="1016">
                  <c:v>1054</c:v>
                </c:pt>
                <c:pt idx="1017">
                  <c:v>1048</c:v>
                </c:pt>
                <c:pt idx="1018">
                  <c:v>1070</c:v>
                </c:pt>
                <c:pt idx="1019">
                  <c:v>1065</c:v>
                </c:pt>
                <c:pt idx="1020">
                  <c:v>1042</c:v>
                </c:pt>
                <c:pt idx="1021">
                  <c:v>1068</c:v>
                </c:pt>
                <c:pt idx="1022">
                  <c:v>1070</c:v>
                </c:pt>
                <c:pt idx="1023">
                  <c:v>1352</c:v>
                </c:pt>
                <c:pt idx="1024">
                  <c:v>1352</c:v>
                </c:pt>
                <c:pt idx="1025">
                  <c:v>1405</c:v>
                </c:pt>
                <c:pt idx="1026">
                  <c:v>1383</c:v>
                </c:pt>
                <c:pt idx="1027">
                  <c:v>1383</c:v>
                </c:pt>
                <c:pt idx="1028">
                  <c:v>1384</c:v>
                </c:pt>
                <c:pt idx="1029">
                  <c:v>1377</c:v>
                </c:pt>
                <c:pt idx="1030">
                  <c:v>1377</c:v>
                </c:pt>
                <c:pt idx="1031">
                  <c:v>1354</c:v>
                </c:pt>
                <c:pt idx="1032">
                  <c:v>1307</c:v>
                </c:pt>
                <c:pt idx="1033">
                  <c:v>1304</c:v>
                </c:pt>
                <c:pt idx="1034">
                  <c:v>1283</c:v>
                </c:pt>
                <c:pt idx="1035">
                  <c:v>1208</c:v>
                </c:pt>
                <c:pt idx="1036">
                  <c:v>1208</c:v>
                </c:pt>
                <c:pt idx="1037">
                  <c:v>1211</c:v>
                </c:pt>
                <c:pt idx="1038">
                  <c:v>1211</c:v>
                </c:pt>
                <c:pt idx="1039">
                  <c:v>1213</c:v>
                </c:pt>
                <c:pt idx="1040">
                  <c:v>1213</c:v>
                </c:pt>
                <c:pt idx="1041">
                  <c:v>1213</c:v>
                </c:pt>
                <c:pt idx="1042">
                  <c:v>1174</c:v>
                </c:pt>
                <c:pt idx="1043">
                  <c:v>1145</c:v>
                </c:pt>
                <c:pt idx="1044">
                  <c:v>1243</c:v>
                </c:pt>
                <c:pt idx="1045">
                  <c:v>1440</c:v>
                </c:pt>
                <c:pt idx="1046">
                  <c:v>1497</c:v>
                </c:pt>
                <c:pt idx="1047">
                  <c:v>1491</c:v>
                </c:pt>
                <c:pt idx="1048">
                  <c:v>1452</c:v>
                </c:pt>
                <c:pt idx="1049">
                  <c:v>1446</c:v>
                </c:pt>
                <c:pt idx="1050">
                  <c:v>1446</c:v>
                </c:pt>
                <c:pt idx="1051">
                  <c:v>1468</c:v>
                </c:pt>
                <c:pt idx="1052">
                  <c:v>1468</c:v>
                </c:pt>
                <c:pt idx="1053">
                  <c:v>1459</c:v>
                </c:pt>
                <c:pt idx="1054">
                  <c:v>1461</c:v>
                </c:pt>
                <c:pt idx="1055">
                  <c:v>1478</c:v>
                </c:pt>
                <c:pt idx="1056">
                  <c:v>1560</c:v>
                </c:pt>
                <c:pt idx="1057">
                  <c:v>1684</c:v>
                </c:pt>
                <c:pt idx="1058">
                  <c:v>1687</c:v>
                </c:pt>
                <c:pt idx="1059">
                  <c:v>1584</c:v>
                </c:pt>
                <c:pt idx="1060">
                  <c:v>1590</c:v>
                </c:pt>
                <c:pt idx="1061">
                  <c:v>1590</c:v>
                </c:pt>
                <c:pt idx="1062">
                  <c:v>1590</c:v>
                </c:pt>
                <c:pt idx="1063">
                  <c:v>1590</c:v>
                </c:pt>
                <c:pt idx="1064">
                  <c:v>1590</c:v>
                </c:pt>
                <c:pt idx="1065">
                  <c:v>1590</c:v>
                </c:pt>
                <c:pt idx="1066">
                  <c:v>1590</c:v>
                </c:pt>
                <c:pt idx="1067">
                  <c:v>4042</c:v>
                </c:pt>
                <c:pt idx="1068">
                  <c:v>4042</c:v>
                </c:pt>
                <c:pt idx="1069">
                  <c:v>4740</c:v>
                </c:pt>
                <c:pt idx="1070">
                  <c:v>4740</c:v>
                </c:pt>
                <c:pt idx="1071">
                  <c:v>4789</c:v>
                </c:pt>
                <c:pt idx="1072">
                  <c:v>4789</c:v>
                </c:pt>
                <c:pt idx="1073">
                  <c:v>4789</c:v>
                </c:pt>
                <c:pt idx="1074">
                  <c:v>4623</c:v>
                </c:pt>
                <c:pt idx="1075">
                  <c:v>4795</c:v>
                </c:pt>
                <c:pt idx="1076">
                  <c:v>4948</c:v>
                </c:pt>
                <c:pt idx="1077">
                  <c:v>5117</c:v>
                </c:pt>
                <c:pt idx="1078">
                  <c:v>5784</c:v>
                </c:pt>
                <c:pt idx="1079">
                  <c:v>5794</c:v>
                </c:pt>
                <c:pt idx="1080">
                  <c:v>5817</c:v>
                </c:pt>
                <c:pt idx="1081">
                  <c:v>5525</c:v>
                </c:pt>
                <c:pt idx="1082">
                  <c:v>5504</c:v>
                </c:pt>
                <c:pt idx="1083">
                  <c:v>5530</c:v>
                </c:pt>
                <c:pt idx="1084">
                  <c:v>5366</c:v>
                </c:pt>
                <c:pt idx="1085">
                  <c:v>5353</c:v>
                </c:pt>
                <c:pt idx="1086">
                  <c:v>5340</c:v>
                </c:pt>
                <c:pt idx="1087">
                  <c:v>5305</c:v>
                </c:pt>
                <c:pt idx="1088">
                  <c:v>5287</c:v>
                </c:pt>
                <c:pt idx="1089">
                  <c:v>4788</c:v>
                </c:pt>
                <c:pt idx="1090">
                  <c:v>4766</c:v>
                </c:pt>
                <c:pt idx="1091">
                  <c:v>4843</c:v>
                </c:pt>
                <c:pt idx="1092">
                  <c:v>4843</c:v>
                </c:pt>
                <c:pt idx="1093">
                  <c:v>4608</c:v>
                </c:pt>
                <c:pt idx="1094">
                  <c:v>4597</c:v>
                </c:pt>
                <c:pt idx="1095">
                  <c:v>4593</c:v>
                </c:pt>
                <c:pt idx="1096">
                  <c:v>4579</c:v>
                </c:pt>
                <c:pt idx="1097">
                  <c:v>4579</c:v>
                </c:pt>
                <c:pt idx="1098">
                  <c:v>4660</c:v>
                </c:pt>
                <c:pt idx="1099">
                  <c:v>4557</c:v>
                </c:pt>
                <c:pt idx="1100">
                  <c:v>4560</c:v>
                </c:pt>
                <c:pt idx="1101">
                  <c:v>4568</c:v>
                </c:pt>
                <c:pt idx="1102">
                  <c:v>4540</c:v>
                </c:pt>
                <c:pt idx="1103">
                  <c:v>4568</c:v>
                </c:pt>
                <c:pt idx="1104">
                  <c:v>4552</c:v>
                </c:pt>
                <c:pt idx="1105">
                  <c:v>4539</c:v>
                </c:pt>
                <c:pt idx="1106">
                  <c:v>4526</c:v>
                </c:pt>
                <c:pt idx="1107">
                  <c:v>4528</c:v>
                </c:pt>
                <c:pt idx="1108">
                  <c:v>4520</c:v>
                </c:pt>
                <c:pt idx="1109">
                  <c:v>4504</c:v>
                </c:pt>
                <c:pt idx="1110">
                  <c:v>4427</c:v>
                </c:pt>
                <c:pt idx="1111">
                  <c:v>4312</c:v>
                </c:pt>
                <c:pt idx="1112">
                  <c:v>4308</c:v>
                </c:pt>
                <c:pt idx="1113">
                  <c:v>4310</c:v>
                </c:pt>
                <c:pt idx="1114">
                  <c:v>4307</c:v>
                </c:pt>
                <c:pt idx="1115">
                  <c:v>4327</c:v>
                </c:pt>
                <c:pt idx="1116">
                  <c:v>4322</c:v>
                </c:pt>
                <c:pt idx="1117">
                  <c:v>4217</c:v>
                </c:pt>
                <c:pt idx="1118">
                  <c:v>3900</c:v>
                </c:pt>
                <c:pt idx="1119">
                  <c:v>3763</c:v>
                </c:pt>
                <c:pt idx="1120">
                  <c:v>3155</c:v>
                </c:pt>
                <c:pt idx="1121">
                  <c:v>3221</c:v>
                </c:pt>
                <c:pt idx="1122">
                  <c:v>3155</c:v>
                </c:pt>
                <c:pt idx="1123">
                  <c:v>3155</c:v>
                </c:pt>
                <c:pt idx="1124">
                  <c:v>3155</c:v>
                </c:pt>
                <c:pt idx="1125">
                  <c:v>3258</c:v>
                </c:pt>
                <c:pt idx="1126">
                  <c:v>3258</c:v>
                </c:pt>
                <c:pt idx="1127">
                  <c:v>3258</c:v>
                </c:pt>
                <c:pt idx="1128">
                  <c:v>3258</c:v>
                </c:pt>
                <c:pt idx="1129">
                  <c:v>3258</c:v>
                </c:pt>
                <c:pt idx="1130">
                  <c:v>3258</c:v>
                </c:pt>
                <c:pt idx="1131">
                  <c:v>3258</c:v>
                </c:pt>
                <c:pt idx="1132">
                  <c:v>3411</c:v>
                </c:pt>
                <c:pt idx="1133">
                  <c:v>3251</c:v>
                </c:pt>
                <c:pt idx="1134">
                  <c:v>3255</c:v>
                </c:pt>
                <c:pt idx="1135">
                  <c:v>3383</c:v>
                </c:pt>
                <c:pt idx="1136">
                  <c:v>3442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91-46FE-9D76-2A90E28F7486}"/>
            </c:ext>
          </c:extLst>
        </c:ser>
        <c:ser>
          <c:idx val="2"/>
          <c:order val="2"/>
          <c:tx>
            <c:v>Freightos Baltic Cina-Mediterraneo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shipping!$A$8:$A$1144</c:f>
              <c:numCache>
                <c:formatCode>m/d/yyyy</c:formatCode>
                <c:ptCount val="1137"/>
                <c:pt idx="0">
                  <c:v>43798</c:v>
                </c:pt>
                <c:pt idx="1">
                  <c:v>43801</c:v>
                </c:pt>
                <c:pt idx="2">
                  <c:v>43802</c:v>
                </c:pt>
                <c:pt idx="3">
                  <c:v>43803</c:v>
                </c:pt>
                <c:pt idx="4">
                  <c:v>43804</c:v>
                </c:pt>
                <c:pt idx="5">
                  <c:v>43805</c:v>
                </c:pt>
                <c:pt idx="6">
                  <c:v>43808</c:v>
                </c:pt>
                <c:pt idx="7">
                  <c:v>43809</c:v>
                </c:pt>
                <c:pt idx="8">
                  <c:v>43810</c:v>
                </c:pt>
                <c:pt idx="9">
                  <c:v>43811</c:v>
                </c:pt>
                <c:pt idx="10">
                  <c:v>43812</c:v>
                </c:pt>
                <c:pt idx="11">
                  <c:v>43815</c:v>
                </c:pt>
                <c:pt idx="12">
                  <c:v>43816</c:v>
                </c:pt>
                <c:pt idx="13">
                  <c:v>43817</c:v>
                </c:pt>
                <c:pt idx="14">
                  <c:v>43818</c:v>
                </c:pt>
                <c:pt idx="15">
                  <c:v>43819</c:v>
                </c:pt>
                <c:pt idx="16">
                  <c:v>43822</c:v>
                </c:pt>
                <c:pt idx="17">
                  <c:v>43823</c:v>
                </c:pt>
                <c:pt idx="18">
                  <c:v>43824</c:v>
                </c:pt>
                <c:pt idx="19">
                  <c:v>43825</c:v>
                </c:pt>
                <c:pt idx="20">
                  <c:v>43826</c:v>
                </c:pt>
                <c:pt idx="21">
                  <c:v>43829</c:v>
                </c:pt>
                <c:pt idx="22">
                  <c:v>43830</c:v>
                </c:pt>
                <c:pt idx="23">
                  <c:v>43831</c:v>
                </c:pt>
                <c:pt idx="24">
                  <c:v>43832</c:v>
                </c:pt>
                <c:pt idx="25">
                  <c:v>43833</c:v>
                </c:pt>
                <c:pt idx="26">
                  <c:v>43836</c:v>
                </c:pt>
                <c:pt idx="27">
                  <c:v>43837</c:v>
                </c:pt>
                <c:pt idx="28">
                  <c:v>43838</c:v>
                </c:pt>
                <c:pt idx="29">
                  <c:v>43839</c:v>
                </c:pt>
                <c:pt idx="30">
                  <c:v>43840</c:v>
                </c:pt>
                <c:pt idx="31">
                  <c:v>43843</c:v>
                </c:pt>
                <c:pt idx="32">
                  <c:v>43844</c:v>
                </c:pt>
                <c:pt idx="33">
                  <c:v>43845</c:v>
                </c:pt>
                <c:pt idx="34">
                  <c:v>43846</c:v>
                </c:pt>
                <c:pt idx="35">
                  <c:v>43847</c:v>
                </c:pt>
                <c:pt idx="36">
                  <c:v>43850</c:v>
                </c:pt>
                <c:pt idx="37">
                  <c:v>43851</c:v>
                </c:pt>
                <c:pt idx="38">
                  <c:v>43852</c:v>
                </c:pt>
                <c:pt idx="39">
                  <c:v>43853</c:v>
                </c:pt>
                <c:pt idx="40">
                  <c:v>43854</c:v>
                </c:pt>
                <c:pt idx="41">
                  <c:v>43857</c:v>
                </c:pt>
                <c:pt idx="42">
                  <c:v>43858</c:v>
                </c:pt>
                <c:pt idx="43">
                  <c:v>43859</c:v>
                </c:pt>
                <c:pt idx="44">
                  <c:v>43860</c:v>
                </c:pt>
                <c:pt idx="45">
                  <c:v>43861</c:v>
                </c:pt>
                <c:pt idx="46">
                  <c:v>43864</c:v>
                </c:pt>
                <c:pt idx="47">
                  <c:v>43865</c:v>
                </c:pt>
                <c:pt idx="48">
                  <c:v>43866</c:v>
                </c:pt>
                <c:pt idx="49">
                  <c:v>43867</c:v>
                </c:pt>
                <c:pt idx="50">
                  <c:v>43868</c:v>
                </c:pt>
                <c:pt idx="51">
                  <c:v>43871</c:v>
                </c:pt>
                <c:pt idx="52">
                  <c:v>43872</c:v>
                </c:pt>
                <c:pt idx="53">
                  <c:v>43873</c:v>
                </c:pt>
                <c:pt idx="54">
                  <c:v>43874</c:v>
                </c:pt>
                <c:pt idx="55">
                  <c:v>43875</c:v>
                </c:pt>
                <c:pt idx="56">
                  <c:v>43878</c:v>
                </c:pt>
                <c:pt idx="57">
                  <c:v>43879</c:v>
                </c:pt>
                <c:pt idx="58">
                  <c:v>43880</c:v>
                </c:pt>
                <c:pt idx="59">
                  <c:v>43881</c:v>
                </c:pt>
                <c:pt idx="60">
                  <c:v>43882</c:v>
                </c:pt>
                <c:pt idx="61">
                  <c:v>43885</c:v>
                </c:pt>
                <c:pt idx="62">
                  <c:v>43886</c:v>
                </c:pt>
                <c:pt idx="63">
                  <c:v>43887</c:v>
                </c:pt>
                <c:pt idx="64">
                  <c:v>43888</c:v>
                </c:pt>
                <c:pt idx="65">
                  <c:v>43889</c:v>
                </c:pt>
                <c:pt idx="66">
                  <c:v>43892</c:v>
                </c:pt>
                <c:pt idx="67">
                  <c:v>43893</c:v>
                </c:pt>
                <c:pt idx="68">
                  <c:v>43894</c:v>
                </c:pt>
                <c:pt idx="69">
                  <c:v>43895</c:v>
                </c:pt>
                <c:pt idx="70">
                  <c:v>43896</c:v>
                </c:pt>
                <c:pt idx="71">
                  <c:v>43899</c:v>
                </c:pt>
                <c:pt idx="72">
                  <c:v>43900</c:v>
                </c:pt>
                <c:pt idx="73">
                  <c:v>43901</c:v>
                </c:pt>
                <c:pt idx="74">
                  <c:v>43902</c:v>
                </c:pt>
                <c:pt idx="75">
                  <c:v>43903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43920</c:v>
                </c:pt>
                <c:pt idx="87">
                  <c:v>43921</c:v>
                </c:pt>
                <c:pt idx="88">
                  <c:v>43922</c:v>
                </c:pt>
                <c:pt idx="89">
                  <c:v>43923</c:v>
                </c:pt>
                <c:pt idx="90">
                  <c:v>43924</c:v>
                </c:pt>
                <c:pt idx="91">
                  <c:v>43927</c:v>
                </c:pt>
                <c:pt idx="92">
                  <c:v>43928</c:v>
                </c:pt>
                <c:pt idx="93">
                  <c:v>43929</c:v>
                </c:pt>
                <c:pt idx="94">
                  <c:v>43930</c:v>
                </c:pt>
                <c:pt idx="95">
                  <c:v>43931</c:v>
                </c:pt>
                <c:pt idx="96">
                  <c:v>43934</c:v>
                </c:pt>
                <c:pt idx="97">
                  <c:v>43935</c:v>
                </c:pt>
                <c:pt idx="98">
                  <c:v>43936</c:v>
                </c:pt>
                <c:pt idx="99">
                  <c:v>43937</c:v>
                </c:pt>
                <c:pt idx="100">
                  <c:v>43938</c:v>
                </c:pt>
                <c:pt idx="101">
                  <c:v>43941</c:v>
                </c:pt>
                <c:pt idx="102">
                  <c:v>43942</c:v>
                </c:pt>
                <c:pt idx="103">
                  <c:v>43943</c:v>
                </c:pt>
                <c:pt idx="104">
                  <c:v>43944</c:v>
                </c:pt>
                <c:pt idx="105">
                  <c:v>43945</c:v>
                </c:pt>
                <c:pt idx="106">
                  <c:v>43948</c:v>
                </c:pt>
                <c:pt idx="107">
                  <c:v>43949</c:v>
                </c:pt>
                <c:pt idx="108">
                  <c:v>43950</c:v>
                </c:pt>
                <c:pt idx="109">
                  <c:v>43951</c:v>
                </c:pt>
                <c:pt idx="110">
                  <c:v>43952</c:v>
                </c:pt>
                <c:pt idx="111">
                  <c:v>43955</c:v>
                </c:pt>
                <c:pt idx="112">
                  <c:v>43956</c:v>
                </c:pt>
                <c:pt idx="113">
                  <c:v>43957</c:v>
                </c:pt>
                <c:pt idx="114">
                  <c:v>43958</c:v>
                </c:pt>
                <c:pt idx="115">
                  <c:v>43959</c:v>
                </c:pt>
                <c:pt idx="116">
                  <c:v>43962</c:v>
                </c:pt>
                <c:pt idx="117">
                  <c:v>43963</c:v>
                </c:pt>
                <c:pt idx="118">
                  <c:v>43964</c:v>
                </c:pt>
                <c:pt idx="119">
                  <c:v>43965</c:v>
                </c:pt>
                <c:pt idx="120">
                  <c:v>43966</c:v>
                </c:pt>
                <c:pt idx="121">
                  <c:v>43969</c:v>
                </c:pt>
                <c:pt idx="122">
                  <c:v>43970</c:v>
                </c:pt>
                <c:pt idx="123">
                  <c:v>43971</c:v>
                </c:pt>
                <c:pt idx="124">
                  <c:v>43972</c:v>
                </c:pt>
                <c:pt idx="125">
                  <c:v>43973</c:v>
                </c:pt>
                <c:pt idx="126">
                  <c:v>43976</c:v>
                </c:pt>
                <c:pt idx="127">
                  <c:v>43977</c:v>
                </c:pt>
                <c:pt idx="128">
                  <c:v>43978</c:v>
                </c:pt>
                <c:pt idx="129">
                  <c:v>43979</c:v>
                </c:pt>
                <c:pt idx="130">
                  <c:v>43980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43990</c:v>
                </c:pt>
                <c:pt idx="137">
                  <c:v>43991</c:v>
                </c:pt>
                <c:pt idx="138">
                  <c:v>43992</c:v>
                </c:pt>
                <c:pt idx="139">
                  <c:v>43993</c:v>
                </c:pt>
                <c:pt idx="140">
                  <c:v>43994</c:v>
                </c:pt>
                <c:pt idx="141">
                  <c:v>43997</c:v>
                </c:pt>
                <c:pt idx="142">
                  <c:v>43998</c:v>
                </c:pt>
                <c:pt idx="143">
                  <c:v>43999</c:v>
                </c:pt>
                <c:pt idx="144">
                  <c:v>44000</c:v>
                </c:pt>
                <c:pt idx="145">
                  <c:v>44001</c:v>
                </c:pt>
                <c:pt idx="146">
                  <c:v>44004</c:v>
                </c:pt>
                <c:pt idx="147">
                  <c:v>44005</c:v>
                </c:pt>
                <c:pt idx="148">
                  <c:v>44006</c:v>
                </c:pt>
                <c:pt idx="149">
                  <c:v>44007</c:v>
                </c:pt>
                <c:pt idx="150">
                  <c:v>44008</c:v>
                </c:pt>
                <c:pt idx="151">
                  <c:v>44011</c:v>
                </c:pt>
                <c:pt idx="152">
                  <c:v>44012</c:v>
                </c:pt>
                <c:pt idx="153">
                  <c:v>44013</c:v>
                </c:pt>
                <c:pt idx="154">
                  <c:v>44014</c:v>
                </c:pt>
                <c:pt idx="155">
                  <c:v>44015</c:v>
                </c:pt>
                <c:pt idx="156">
                  <c:v>44018</c:v>
                </c:pt>
                <c:pt idx="157">
                  <c:v>44019</c:v>
                </c:pt>
                <c:pt idx="158">
                  <c:v>44020</c:v>
                </c:pt>
                <c:pt idx="159">
                  <c:v>44021</c:v>
                </c:pt>
                <c:pt idx="160">
                  <c:v>44022</c:v>
                </c:pt>
                <c:pt idx="161">
                  <c:v>44025</c:v>
                </c:pt>
                <c:pt idx="162">
                  <c:v>44026</c:v>
                </c:pt>
                <c:pt idx="163">
                  <c:v>44027</c:v>
                </c:pt>
                <c:pt idx="164">
                  <c:v>44028</c:v>
                </c:pt>
                <c:pt idx="165">
                  <c:v>44029</c:v>
                </c:pt>
                <c:pt idx="166">
                  <c:v>44032</c:v>
                </c:pt>
                <c:pt idx="167">
                  <c:v>44033</c:v>
                </c:pt>
                <c:pt idx="168">
                  <c:v>44034</c:v>
                </c:pt>
                <c:pt idx="169">
                  <c:v>44035</c:v>
                </c:pt>
                <c:pt idx="170">
                  <c:v>44036</c:v>
                </c:pt>
                <c:pt idx="171">
                  <c:v>44039</c:v>
                </c:pt>
                <c:pt idx="172">
                  <c:v>44040</c:v>
                </c:pt>
                <c:pt idx="173">
                  <c:v>44041</c:v>
                </c:pt>
                <c:pt idx="174">
                  <c:v>44042</c:v>
                </c:pt>
                <c:pt idx="175">
                  <c:v>44043</c:v>
                </c:pt>
                <c:pt idx="176">
                  <c:v>44046</c:v>
                </c:pt>
                <c:pt idx="177">
                  <c:v>44047</c:v>
                </c:pt>
                <c:pt idx="178">
                  <c:v>44048</c:v>
                </c:pt>
                <c:pt idx="179">
                  <c:v>44049</c:v>
                </c:pt>
                <c:pt idx="180">
                  <c:v>44050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44074</c:v>
                </c:pt>
                <c:pt idx="197">
                  <c:v>44075</c:v>
                </c:pt>
                <c:pt idx="198">
                  <c:v>44076</c:v>
                </c:pt>
                <c:pt idx="199">
                  <c:v>44077</c:v>
                </c:pt>
                <c:pt idx="200">
                  <c:v>44078</c:v>
                </c:pt>
                <c:pt idx="201">
                  <c:v>44081</c:v>
                </c:pt>
                <c:pt idx="202">
                  <c:v>44082</c:v>
                </c:pt>
                <c:pt idx="203">
                  <c:v>44083</c:v>
                </c:pt>
                <c:pt idx="204">
                  <c:v>44084</c:v>
                </c:pt>
                <c:pt idx="205">
                  <c:v>44085</c:v>
                </c:pt>
                <c:pt idx="206">
                  <c:v>44088</c:v>
                </c:pt>
                <c:pt idx="207">
                  <c:v>44089</c:v>
                </c:pt>
                <c:pt idx="208">
                  <c:v>44090</c:v>
                </c:pt>
                <c:pt idx="209">
                  <c:v>44091</c:v>
                </c:pt>
                <c:pt idx="210">
                  <c:v>44092</c:v>
                </c:pt>
                <c:pt idx="211">
                  <c:v>44095</c:v>
                </c:pt>
                <c:pt idx="212">
                  <c:v>44096</c:v>
                </c:pt>
                <c:pt idx="213">
                  <c:v>44097</c:v>
                </c:pt>
                <c:pt idx="214">
                  <c:v>44098</c:v>
                </c:pt>
                <c:pt idx="215">
                  <c:v>44099</c:v>
                </c:pt>
                <c:pt idx="216">
                  <c:v>44102</c:v>
                </c:pt>
                <c:pt idx="217">
                  <c:v>44103</c:v>
                </c:pt>
                <c:pt idx="218">
                  <c:v>44104</c:v>
                </c:pt>
                <c:pt idx="219">
                  <c:v>44105</c:v>
                </c:pt>
                <c:pt idx="220">
                  <c:v>44106</c:v>
                </c:pt>
                <c:pt idx="221">
                  <c:v>44109</c:v>
                </c:pt>
                <c:pt idx="222">
                  <c:v>44110</c:v>
                </c:pt>
                <c:pt idx="223">
                  <c:v>44111</c:v>
                </c:pt>
                <c:pt idx="224">
                  <c:v>44112</c:v>
                </c:pt>
                <c:pt idx="225">
                  <c:v>44113</c:v>
                </c:pt>
                <c:pt idx="226">
                  <c:v>44116</c:v>
                </c:pt>
                <c:pt idx="227">
                  <c:v>44117</c:v>
                </c:pt>
                <c:pt idx="228">
                  <c:v>44118</c:v>
                </c:pt>
                <c:pt idx="229">
                  <c:v>44119</c:v>
                </c:pt>
                <c:pt idx="230">
                  <c:v>44120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44130</c:v>
                </c:pt>
                <c:pt idx="237">
                  <c:v>44131</c:v>
                </c:pt>
                <c:pt idx="238">
                  <c:v>44132</c:v>
                </c:pt>
                <c:pt idx="239">
                  <c:v>44133</c:v>
                </c:pt>
                <c:pt idx="240">
                  <c:v>44134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44144</c:v>
                </c:pt>
                <c:pt idx="247">
                  <c:v>44145</c:v>
                </c:pt>
                <c:pt idx="248">
                  <c:v>44146</c:v>
                </c:pt>
                <c:pt idx="249">
                  <c:v>44147</c:v>
                </c:pt>
                <c:pt idx="250">
                  <c:v>44148</c:v>
                </c:pt>
                <c:pt idx="251">
                  <c:v>44151</c:v>
                </c:pt>
                <c:pt idx="252">
                  <c:v>44152</c:v>
                </c:pt>
                <c:pt idx="253">
                  <c:v>44153</c:v>
                </c:pt>
                <c:pt idx="254">
                  <c:v>44154</c:v>
                </c:pt>
                <c:pt idx="255">
                  <c:v>44155</c:v>
                </c:pt>
                <c:pt idx="256">
                  <c:v>44158</c:v>
                </c:pt>
                <c:pt idx="257">
                  <c:v>44159</c:v>
                </c:pt>
                <c:pt idx="258">
                  <c:v>44160</c:v>
                </c:pt>
                <c:pt idx="259">
                  <c:v>44161</c:v>
                </c:pt>
                <c:pt idx="260">
                  <c:v>44162</c:v>
                </c:pt>
                <c:pt idx="261">
                  <c:v>44165</c:v>
                </c:pt>
                <c:pt idx="262">
                  <c:v>44166</c:v>
                </c:pt>
                <c:pt idx="263">
                  <c:v>44167</c:v>
                </c:pt>
                <c:pt idx="264">
                  <c:v>44168</c:v>
                </c:pt>
                <c:pt idx="265">
                  <c:v>44169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44186</c:v>
                </c:pt>
                <c:pt idx="277">
                  <c:v>44187</c:v>
                </c:pt>
                <c:pt idx="278">
                  <c:v>44188</c:v>
                </c:pt>
                <c:pt idx="279">
                  <c:v>44189</c:v>
                </c:pt>
                <c:pt idx="280">
                  <c:v>44190</c:v>
                </c:pt>
                <c:pt idx="281">
                  <c:v>44193</c:v>
                </c:pt>
                <c:pt idx="282">
                  <c:v>44194</c:v>
                </c:pt>
                <c:pt idx="283">
                  <c:v>44195</c:v>
                </c:pt>
                <c:pt idx="284">
                  <c:v>44196</c:v>
                </c:pt>
                <c:pt idx="285">
                  <c:v>44197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44207</c:v>
                </c:pt>
                <c:pt idx="292">
                  <c:v>44208</c:v>
                </c:pt>
                <c:pt idx="293">
                  <c:v>44209</c:v>
                </c:pt>
                <c:pt idx="294">
                  <c:v>44210</c:v>
                </c:pt>
                <c:pt idx="295">
                  <c:v>44211</c:v>
                </c:pt>
                <c:pt idx="296">
                  <c:v>44214</c:v>
                </c:pt>
                <c:pt idx="297">
                  <c:v>44215</c:v>
                </c:pt>
                <c:pt idx="298">
                  <c:v>44216</c:v>
                </c:pt>
                <c:pt idx="299">
                  <c:v>44217</c:v>
                </c:pt>
                <c:pt idx="300">
                  <c:v>44218</c:v>
                </c:pt>
                <c:pt idx="301">
                  <c:v>44221</c:v>
                </c:pt>
                <c:pt idx="302">
                  <c:v>44222</c:v>
                </c:pt>
                <c:pt idx="303">
                  <c:v>44223</c:v>
                </c:pt>
                <c:pt idx="304">
                  <c:v>44224</c:v>
                </c:pt>
                <c:pt idx="305">
                  <c:v>44225</c:v>
                </c:pt>
                <c:pt idx="306">
                  <c:v>44228</c:v>
                </c:pt>
                <c:pt idx="307">
                  <c:v>44229</c:v>
                </c:pt>
                <c:pt idx="308">
                  <c:v>44230</c:v>
                </c:pt>
                <c:pt idx="309">
                  <c:v>44231</c:v>
                </c:pt>
                <c:pt idx="310">
                  <c:v>44232</c:v>
                </c:pt>
                <c:pt idx="311">
                  <c:v>44235</c:v>
                </c:pt>
                <c:pt idx="312">
                  <c:v>44236</c:v>
                </c:pt>
                <c:pt idx="313">
                  <c:v>44237</c:v>
                </c:pt>
                <c:pt idx="314">
                  <c:v>44238</c:v>
                </c:pt>
                <c:pt idx="315">
                  <c:v>44239</c:v>
                </c:pt>
                <c:pt idx="316">
                  <c:v>44242</c:v>
                </c:pt>
                <c:pt idx="317">
                  <c:v>44243</c:v>
                </c:pt>
                <c:pt idx="318">
                  <c:v>44244</c:v>
                </c:pt>
                <c:pt idx="319">
                  <c:v>44245</c:v>
                </c:pt>
                <c:pt idx="320">
                  <c:v>44246</c:v>
                </c:pt>
                <c:pt idx="321">
                  <c:v>44249</c:v>
                </c:pt>
                <c:pt idx="322">
                  <c:v>44250</c:v>
                </c:pt>
                <c:pt idx="323">
                  <c:v>44251</c:v>
                </c:pt>
                <c:pt idx="324">
                  <c:v>44252</c:v>
                </c:pt>
                <c:pt idx="325">
                  <c:v>44253</c:v>
                </c:pt>
                <c:pt idx="326">
                  <c:v>44256</c:v>
                </c:pt>
                <c:pt idx="327">
                  <c:v>44257</c:v>
                </c:pt>
                <c:pt idx="328">
                  <c:v>44258</c:v>
                </c:pt>
                <c:pt idx="329">
                  <c:v>44259</c:v>
                </c:pt>
                <c:pt idx="330">
                  <c:v>44260</c:v>
                </c:pt>
                <c:pt idx="331">
                  <c:v>44263</c:v>
                </c:pt>
                <c:pt idx="332">
                  <c:v>44264</c:v>
                </c:pt>
                <c:pt idx="333">
                  <c:v>44265</c:v>
                </c:pt>
                <c:pt idx="334">
                  <c:v>44266</c:v>
                </c:pt>
                <c:pt idx="335">
                  <c:v>44267</c:v>
                </c:pt>
                <c:pt idx="336">
                  <c:v>44270</c:v>
                </c:pt>
                <c:pt idx="337">
                  <c:v>44271</c:v>
                </c:pt>
                <c:pt idx="338">
                  <c:v>44272</c:v>
                </c:pt>
                <c:pt idx="339">
                  <c:v>44273</c:v>
                </c:pt>
                <c:pt idx="340">
                  <c:v>44274</c:v>
                </c:pt>
                <c:pt idx="341">
                  <c:v>44277</c:v>
                </c:pt>
                <c:pt idx="342">
                  <c:v>44278</c:v>
                </c:pt>
                <c:pt idx="343">
                  <c:v>44279</c:v>
                </c:pt>
                <c:pt idx="344">
                  <c:v>44280</c:v>
                </c:pt>
                <c:pt idx="345">
                  <c:v>44281</c:v>
                </c:pt>
                <c:pt idx="346">
                  <c:v>44284</c:v>
                </c:pt>
                <c:pt idx="347">
                  <c:v>44285</c:v>
                </c:pt>
                <c:pt idx="348">
                  <c:v>44286</c:v>
                </c:pt>
                <c:pt idx="349">
                  <c:v>44287</c:v>
                </c:pt>
                <c:pt idx="350">
                  <c:v>44288</c:v>
                </c:pt>
                <c:pt idx="351">
                  <c:v>44291</c:v>
                </c:pt>
                <c:pt idx="352">
                  <c:v>44292</c:v>
                </c:pt>
                <c:pt idx="353">
                  <c:v>44293</c:v>
                </c:pt>
                <c:pt idx="354">
                  <c:v>44294</c:v>
                </c:pt>
                <c:pt idx="355">
                  <c:v>44295</c:v>
                </c:pt>
                <c:pt idx="356">
                  <c:v>44298</c:v>
                </c:pt>
                <c:pt idx="357">
                  <c:v>44299</c:v>
                </c:pt>
                <c:pt idx="358">
                  <c:v>44300</c:v>
                </c:pt>
                <c:pt idx="359">
                  <c:v>44301</c:v>
                </c:pt>
                <c:pt idx="360">
                  <c:v>44302</c:v>
                </c:pt>
                <c:pt idx="361">
                  <c:v>44305</c:v>
                </c:pt>
                <c:pt idx="362">
                  <c:v>44306</c:v>
                </c:pt>
                <c:pt idx="363">
                  <c:v>44307</c:v>
                </c:pt>
                <c:pt idx="364">
                  <c:v>44308</c:v>
                </c:pt>
                <c:pt idx="365">
                  <c:v>44309</c:v>
                </c:pt>
                <c:pt idx="366">
                  <c:v>44312</c:v>
                </c:pt>
                <c:pt idx="367">
                  <c:v>44313</c:v>
                </c:pt>
                <c:pt idx="368">
                  <c:v>44314</c:v>
                </c:pt>
                <c:pt idx="369">
                  <c:v>44315</c:v>
                </c:pt>
                <c:pt idx="370">
                  <c:v>44316</c:v>
                </c:pt>
                <c:pt idx="371">
                  <c:v>44319</c:v>
                </c:pt>
                <c:pt idx="372">
                  <c:v>44320</c:v>
                </c:pt>
                <c:pt idx="373">
                  <c:v>44321</c:v>
                </c:pt>
                <c:pt idx="374">
                  <c:v>44322</c:v>
                </c:pt>
                <c:pt idx="375">
                  <c:v>44323</c:v>
                </c:pt>
                <c:pt idx="376">
                  <c:v>44326</c:v>
                </c:pt>
                <c:pt idx="377">
                  <c:v>44327</c:v>
                </c:pt>
                <c:pt idx="378">
                  <c:v>44328</c:v>
                </c:pt>
                <c:pt idx="379">
                  <c:v>44329</c:v>
                </c:pt>
                <c:pt idx="380">
                  <c:v>44330</c:v>
                </c:pt>
                <c:pt idx="381">
                  <c:v>44333</c:v>
                </c:pt>
                <c:pt idx="382">
                  <c:v>44334</c:v>
                </c:pt>
                <c:pt idx="383">
                  <c:v>44335</c:v>
                </c:pt>
                <c:pt idx="384">
                  <c:v>44336</c:v>
                </c:pt>
                <c:pt idx="385">
                  <c:v>44337</c:v>
                </c:pt>
                <c:pt idx="386">
                  <c:v>44340</c:v>
                </c:pt>
                <c:pt idx="387">
                  <c:v>44341</c:v>
                </c:pt>
                <c:pt idx="388">
                  <c:v>44342</c:v>
                </c:pt>
                <c:pt idx="389">
                  <c:v>44343</c:v>
                </c:pt>
                <c:pt idx="390">
                  <c:v>44344</c:v>
                </c:pt>
                <c:pt idx="391">
                  <c:v>44347</c:v>
                </c:pt>
                <c:pt idx="392">
                  <c:v>44348</c:v>
                </c:pt>
                <c:pt idx="393">
                  <c:v>44349</c:v>
                </c:pt>
                <c:pt idx="394">
                  <c:v>44350</c:v>
                </c:pt>
                <c:pt idx="395">
                  <c:v>44351</c:v>
                </c:pt>
                <c:pt idx="396">
                  <c:v>44354</c:v>
                </c:pt>
                <c:pt idx="397">
                  <c:v>44355</c:v>
                </c:pt>
                <c:pt idx="398">
                  <c:v>44356</c:v>
                </c:pt>
                <c:pt idx="399">
                  <c:v>44357</c:v>
                </c:pt>
                <c:pt idx="400">
                  <c:v>44358</c:v>
                </c:pt>
                <c:pt idx="401">
                  <c:v>44361</c:v>
                </c:pt>
                <c:pt idx="402">
                  <c:v>44362</c:v>
                </c:pt>
                <c:pt idx="403">
                  <c:v>44363</c:v>
                </c:pt>
                <c:pt idx="404">
                  <c:v>44364</c:v>
                </c:pt>
                <c:pt idx="405">
                  <c:v>44365</c:v>
                </c:pt>
                <c:pt idx="406">
                  <c:v>44368</c:v>
                </c:pt>
                <c:pt idx="407">
                  <c:v>44369</c:v>
                </c:pt>
                <c:pt idx="408">
                  <c:v>44370</c:v>
                </c:pt>
                <c:pt idx="409">
                  <c:v>44371</c:v>
                </c:pt>
                <c:pt idx="410">
                  <c:v>44372</c:v>
                </c:pt>
                <c:pt idx="411">
                  <c:v>44375</c:v>
                </c:pt>
                <c:pt idx="412">
                  <c:v>44376</c:v>
                </c:pt>
                <c:pt idx="413">
                  <c:v>44377</c:v>
                </c:pt>
                <c:pt idx="414">
                  <c:v>44378</c:v>
                </c:pt>
                <c:pt idx="415">
                  <c:v>44379</c:v>
                </c:pt>
                <c:pt idx="416">
                  <c:v>44382</c:v>
                </c:pt>
                <c:pt idx="417">
                  <c:v>44383</c:v>
                </c:pt>
                <c:pt idx="418">
                  <c:v>44384</c:v>
                </c:pt>
                <c:pt idx="419">
                  <c:v>44385</c:v>
                </c:pt>
                <c:pt idx="420">
                  <c:v>44386</c:v>
                </c:pt>
                <c:pt idx="421">
                  <c:v>44389</c:v>
                </c:pt>
                <c:pt idx="422">
                  <c:v>44390</c:v>
                </c:pt>
                <c:pt idx="423">
                  <c:v>44391</c:v>
                </c:pt>
                <c:pt idx="424">
                  <c:v>44392</c:v>
                </c:pt>
                <c:pt idx="425">
                  <c:v>44393</c:v>
                </c:pt>
                <c:pt idx="426">
                  <c:v>44396</c:v>
                </c:pt>
                <c:pt idx="427">
                  <c:v>44397</c:v>
                </c:pt>
                <c:pt idx="428">
                  <c:v>44398</c:v>
                </c:pt>
                <c:pt idx="429">
                  <c:v>44399</c:v>
                </c:pt>
                <c:pt idx="430">
                  <c:v>44400</c:v>
                </c:pt>
                <c:pt idx="431">
                  <c:v>44403</c:v>
                </c:pt>
                <c:pt idx="432">
                  <c:v>44404</c:v>
                </c:pt>
                <c:pt idx="433">
                  <c:v>44405</c:v>
                </c:pt>
                <c:pt idx="434">
                  <c:v>44406</c:v>
                </c:pt>
                <c:pt idx="435">
                  <c:v>44407</c:v>
                </c:pt>
                <c:pt idx="436">
                  <c:v>44410</c:v>
                </c:pt>
                <c:pt idx="437">
                  <c:v>44411</c:v>
                </c:pt>
                <c:pt idx="438">
                  <c:v>44412</c:v>
                </c:pt>
                <c:pt idx="439">
                  <c:v>44413</c:v>
                </c:pt>
                <c:pt idx="440">
                  <c:v>44414</c:v>
                </c:pt>
                <c:pt idx="441">
                  <c:v>44417</c:v>
                </c:pt>
                <c:pt idx="442">
                  <c:v>44418</c:v>
                </c:pt>
                <c:pt idx="443">
                  <c:v>44419</c:v>
                </c:pt>
                <c:pt idx="444">
                  <c:v>44420</c:v>
                </c:pt>
                <c:pt idx="445">
                  <c:v>44421</c:v>
                </c:pt>
                <c:pt idx="446">
                  <c:v>44424</c:v>
                </c:pt>
                <c:pt idx="447">
                  <c:v>44425</c:v>
                </c:pt>
                <c:pt idx="448">
                  <c:v>44426</c:v>
                </c:pt>
                <c:pt idx="449">
                  <c:v>44427</c:v>
                </c:pt>
                <c:pt idx="450">
                  <c:v>44428</c:v>
                </c:pt>
                <c:pt idx="451">
                  <c:v>44431</c:v>
                </c:pt>
                <c:pt idx="452">
                  <c:v>44432</c:v>
                </c:pt>
                <c:pt idx="453">
                  <c:v>44433</c:v>
                </c:pt>
                <c:pt idx="454">
                  <c:v>44434</c:v>
                </c:pt>
                <c:pt idx="455">
                  <c:v>44435</c:v>
                </c:pt>
                <c:pt idx="456">
                  <c:v>44438</c:v>
                </c:pt>
                <c:pt idx="457">
                  <c:v>44439</c:v>
                </c:pt>
                <c:pt idx="458">
                  <c:v>44440</c:v>
                </c:pt>
                <c:pt idx="459">
                  <c:v>44441</c:v>
                </c:pt>
                <c:pt idx="460">
                  <c:v>44442</c:v>
                </c:pt>
                <c:pt idx="461">
                  <c:v>44445</c:v>
                </c:pt>
                <c:pt idx="462">
                  <c:v>44446</c:v>
                </c:pt>
                <c:pt idx="463">
                  <c:v>44447</c:v>
                </c:pt>
                <c:pt idx="464">
                  <c:v>44448</c:v>
                </c:pt>
                <c:pt idx="465">
                  <c:v>44449</c:v>
                </c:pt>
                <c:pt idx="466">
                  <c:v>44452</c:v>
                </c:pt>
                <c:pt idx="467">
                  <c:v>44453</c:v>
                </c:pt>
                <c:pt idx="468">
                  <c:v>44454</c:v>
                </c:pt>
                <c:pt idx="469">
                  <c:v>44455</c:v>
                </c:pt>
                <c:pt idx="470">
                  <c:v>44456</c:v>
                </c:pt>
                <c:pt idx="471">
                  <c:v>44459</c:v>
                </c:pt>
                <c:pt idx="472">
                  <c:v>44460</c:v>
                </c:pt>
                <c:pt idx="473">
                  <c:v>44461</c:v>
                </c:pt>
                <c:pt idx="474">
                  <c:v>44462</c:v>
                </c:pt>
                <c:pt idx="475">
                  <c:v>44463</c:v>
                </c:pt>
                <c:pt idx="476">
                  <c:v>44466</c:v>
                </c:pt>
                <c:pt idx="477">
                  <c:v>44467</c:v>
                </c:pt>
                <c:pt idx="478">
                  <c:v>44468</c:v>
                </c:pt>
                <c:pt idx="479">
                  <c:v>44469</c:v>
                </c:pt>
                <c:pt idx="480">
                  <c:v>44470</c:v>
                </c:pt>
                <c:pt idx="481">
                  <c:v>44473</c:v>
                </c:pt>
                <c:pt idx="482">
                  <c:v>44474</c:v>
                </c:pt>
                <c:pt idx="483">
                  <c:v>44475</c:v>
                </c:pt>
                <c:pt idx="484">
                  <c:v>44476</c:v>
                </c:pt>
                <c:pt idx="485">
                  <c:v>44477</c:v>
                </c:pt>
                <c:pt idx="486">
                  <c:v>44480</c:v>
                </c:pt>
                <c:pt idx="487">
                  <c:v>44481</c:v>
                </c:pt>
                <c:pt idx="488">
                  <c:v>44482</c:v>
                </c:pt>
                <c:pt idx="489">
                  <c:v>44483</c:v>
                </c:pt>
                <c:pt idx="490">
                  <c:v>44484</c:v>
                </c:pt>
                <c:pt idx="491">
                  <c:v>44487</c:v>
                </c:pt>
                <c:pt idx="492">
                  <c:v>44488</c:v>
                </c:pt>
                <c:pt idx="493">
                  <c:v>44489</c:v>
                </c:pt>
                <c:pt idx="494">
                  <c:v>44490</c:v>
                </c:pt>
                <c:pt idx="495">
                  <c:v>44491</c:v>
                </c:pt>
                <c:pt idx="496">
                  <c:v>44494</c:v>
                </c:pt>
                <c:pt idx="497">
                  <c:v>44495</c:v>
                </c:pt>
                <c:pt idx="498">
                  <c:v>44496</c:v>
                </c:pt>
                <c:pt idx="499">
                  <c:v>44497</c:v>
                </c:pt>
                <c:pt idx="500">
                  <c:v>44498</c:v>
                </c:pt>
                <c:pt idx="501">
                  <c:v>44501</c:v>
                </c:pt>
                <c:pt idx="502">
                  <c:v>44502</c:v>
                </c:pt>
                <c:pt idx="503">
                  <c:v>44503</c:v>
                </c:pt>
                <c:pt idx="504">
                  <c:v>44504</c:v>
                </c:pt>
                <c:pt idx="505">
                  <c:v>44505</c:v>
                </c:pt>
                <c:pt idx="506">
                  <c:v>44508</c:v>
                </c:pt>
                <c:pt idx="507">
                  <c:v>44509</c:v>
                </c:pt>
                <c:pt idx="508">
                  <c:v>44510</c:v>
                </c:pt>
                <c:pt idx="509">
                  <c:v>44511</c:v>
                </c:pt>
                <c:pt idx="510">
                  <c:v>44512</c:v>
                </c:pt>
                <c:pt idx="511">
                  <c:v>44515</c:v>
                </c:pt>
                <c:pt idx="512">
                  <c:v>44516</c:v>
                </c:pt>
                <c:pt idx="513">
                  <c:v>44517</c:v>
                </c:pt>
                <c:pt idx="514">
                  <c:v>44518</c:v>
                </c:pt>
                <c:pt idx="515">
                  <c:v>44519</c:v>
                </c:pt>
                <c:pt idx="516">
                  <c:v>44522</c:v>
                </c:pt>
                <c:pt idx="517">
                  <c:v>44523</c:v>
                </c:pt>
                <c:pt idx="518">
                  <c:v>44524</c:v>
                </c:pt>
                <c:pt idx="519">
                  <c:v>44525</c:v>
                </c:pt>
                <c:pt idx="520">
                  <c:v>44526</c:v>
                </c:pt>
                <c:pt idx="521">
                  <c:v>44529</c:v>
                </c:pt>
                <c:pt idx="522">
                  <c:v>44530</c:v>
                </c:pt>
                <c:pt idx="523">
                  <c:v>44531</c:v>
                </c:pt>
                <c:pt idx="524">
                  <c:v>44532</c:v>
                </c:pt>
                <c:pt idx="525">
                  <c:v>44533</c:v>
                </c:pt>
                <c:pt idx="526">
                  <c:v>44536</c:v>
                </c:pt>
                <c:pt idx="527">
                  <c:v>44537</c:v>
                </c:pt>
                <c:pt idx="528">
                  <c:v>44538</c:v>
                </c:pt>
                <c:pt idx="529">
                  <c:v>44539</c:v>
                </c:pt>
                <c:pt idx="530">
                  <c:v>44540</c:v>
                </c:pt>
                <c:pt idx="531">
                  <c:v>44543</c:v>
                </c:pt>
                <c:pt idx="532">
                  <c:v>44544</c:v>
                </c:pt>
                <c:pt idx="533">
                  <c:v>44545</c:v>
                </c:pt>
                <c:pt idx="534">
                  <c:v>44546</c:v>
                </c:pt>
                <c:pt idx="535">
                  <c:v>44547</c:v>
                </c:pt>
                <c:pt idx="536">
                  <c:v>44550</c:v>
                </c:pt>
                <c:pt idx="537">
                  <c:v>44551</c:v>
                </c:pt>
                <c:pt idx="538">
                  <c:v>44552</c:v>
                </c:pt>
                <c:pt idx="539">
                  <c:v>44553</c:v>
                </c:pt>
                <c:pt idx="540">
                  <c:v>44554</c:v>
                </c:pt>
                <c:pt idx="541">
                  <c:v>44557</c:v>
                </c:pt>
                <c:pt idx="542">
                  <c:v>44558</c:v>
                </c:pt>
                <c:pt idx="543">
                  <c:v>44559</c:v>
                </c:pt>
                <c:pt idx="544">
                  <c:v>44560</c:v>
                </c:pt>
                <c:pt idx="545">
                  <c:v>44561</c:v>
                </c:pt>
                <c:pt idx="546">
                  <c:v>44564</c:v>
                </c:pt>
                <c:pt idx="547">
                  <c:v>44565</c:v>
                </c:pt>
                <c:pt idx="548">
                  <c:v>44566</c:v>
                </c:pt>
                <c:pt idx="549">
                  <c:v>44567</c:v>
                </c:pt>
                <c:pt idx="550">
                  <c:v>44568</c:v>
                </c:pt>
                <c:pt idx="551">
                  <c:v>44571</c:v>
                </c:pt>
                <c:pt idx="552">
                  <c:v>44572</c:v>
                </c:pt>
                <c:pt idx="553">
                  <c:v>44573</c:v>
                </c:pt>
                <c:pt idx="554">
                  <c:v>44574</c:v>
                </c:pt>
                <c:pt idx="555">
                  <c:v>44575</c:v>
                </c:pt>
                <c:pt idx="556">
                  <c:v>44578</c:v>
                </c:pt>
                <c:pt idx="557">
                  <c:v>44579</c:v>
                </c:pt>
                <c:pt idx="558">
                  <c:v>44580</c:v>
                </c:pt>
                <c:pt idx="559">
                  <c:v>44581</c:v>
                </c:pt>
                <c:pt idx="560">
                  <c:v>44582</c:v>
                </c:pt>
                <c:pt idx="561">
                  <c:v>44585</c:v>
                </c:pt>
                <c:pt idx="562">
                  <c:v>44586</c:v>
                </c:pt>
                <c:pt idx="563">
                  <c:v>44587</c:v>
                </c:pt>
                <c:pt idx="564">
                  <c:v>44588</c:v>
                </c:pt>
                <c:pt idx="565">
                  <c:v>44589</c:v>
                </c:pt>
                <c:pt idx="566">
                  <c:v>44592</c:v>
                </c:pt>
                <c:pt idx="567">
                  <c:v>44593</c:v>
                </c:pt>
                <c:pt idx="568">
                  <c:v>44594</c:v>
                </c:pt>
                <c:pt idx="569">
                  <c:v>44595</c:v>
                </c:pt>
                <c:pt idx="570">
                  <c:v>44596</c:v>
                </c:pt>
                <c:pt idx="571">
                  <c:v>44599</c:v>
                </c:pt>
                <c:pt idx="572">
                  <c:v>44600</c:v>
                </c:pt>
                <c:pt idx="573">
                  <c:v>44601</c:v>
                </c:pt>
                <c:pt idx="574">
                  <c:v>44602</c:v>
                </c:pt>
                <c:pt idx="575">
                  <c:v>44603</c:v>
                </c:pt>
                <c:pt idx="576">
                  <c:v>44606</c:v>
                </c:pt>
                <c:pt idx="577">
                  <c:v>44607</c:v>
                </c:pt>
                <c:pt idx="578">
                  <c:v>44608</c:v>
                </c:pt>
                <c:pt idx="579">
                  <c:v>44609</c:v>
                </c:pt>
                <c:pt idx="580">
                  <c:v>44610</c:v>
                </c:pt>
                <c:pt idx="581">
                  <c:v>44613</c:v>
                </c:pt>
                <c:pt idx="582">
                  <c:v>44614</c:v>
                </c:pt>
                <c:pt idx="583">
                  <c:v>44615</c:v>
                </c:pt>
                <c:pt idx="584">
                  <c:v>44616</c:v>
                </c:pt>
                <c:pt idx="585">
                  <c:v>44617</c:v>
                </c:pt>
                <c:pt idx="586">
                  <c:v>44620</c:v>
                </c:pt>
                <c:pt idx="587">
                  <c:v>44621</c:v>
                </c:pt>
                <c:pt idx="588">
                  <c:v>44622</c:v>
                </c:pt>
                <c:pt idx="589">
                  <c:v>44623</c:v>
                </c:pt>
                <c:pt idx="590">
                  <c:v>44624</c:v>
                </c:pt>
                <c:pt idx="591">
                  <c:v>44627</c:v>
                </c:pt>
                <c:pt idx="592">
                  <c:v>44628</c:v>
                </c:pt>
                <c:pt idx="593">
                  <c:v>44629</c:v>
                </c:pt>
                <c:pt idx="594">
                  <c:v>44630</c:v>
                </c:pt>
                <c:pt idx="595">
                  <c:v>44631</c:v>
                </c:pt>
                <c:pt idx="596">
                  <c:v>44634</c:v>
                </c:pt>
                <c:pt idx="597">
                  <c:v>44635</c:v>
                </c:pt>
                <c:pt idx="598">
                  <c:v>44636</c:v>
                </c:pt>
                <c:pt idx="599">
                  <c:v>44637</c:v>
                </c:pt>
                <c:pt idx="600">
                  <c:v>44638</c:v>
                </c:pt>
                <c:pt idx="601">
                  <c:v>44641</c:v>
                </c:pt>
                <c:pt idx="602">
                  <c:v>44642</c:v>
                </c:pt>
                <c:pt idx="603">
                  <c:v>44643</c:v>
                </c:pt>
                <c:pt idx="604">
                  <c:v>44644</c:v>
                </c:pt>
                <c:pt idx="605">
                  <c:v>44645</c:v>
                </c:pt>
                <c:pt idx="606">
                  <c:v>44648</c:v>
                </c:pt>
                <c:pt idx="607">
                  <c:v>44649</c:v>
                </c:pt>
                <c:pt idx="608">
                  <c:v>44650</c:v>
                </c:pt>
                <c:pt idx="609">
                  <c:v>44651</c:v>
                </c:pt>
                <c:pt idx="610">
                  <c:v>44652</c:v>
                </c:pt>
                <c:pt idx="611">
                  <c:v>44655</c:v>
                </c:pt>
                <c:pt idx="612">
                  <c:v>44656</c:v>
                </c:pt>
                <c:pt idx="613">
                  <c:v>44657</c:v>
                </c:pt>
                <c:pt idx="614">
                  <c:v>44658</c:v>
                </c:pt>
                <c:pt idx="615">
                  <c:v>44659</c:v>
                </c:pt>
                <c:pt idx="616">
                  <c:v>44662</c:v>
                </c:pt>
                <c:pt idx="617">
                  <c:v>44663</c:v>
                </c:pt>
                <c:pt idx="618">
                  <c:v>44664</c:v>
                </c:pt>
                <c:pt idx="619">
                  <c:v>44665</c:v>
                </c:pt>
                <c:pt idx="620">
                  <c:v>44666</c:v>
                </c:pt>
                <c:pt idx="621">
                  <c:v>44669</c:v>
                </c:pt>
                <c:pt idx="622">
                  <c:v>44670</c:v>
                </c:pt>
                <c:pt idx="623">
                  <c:v>44671</c:v>
                </c:pt>
                <c:pt idx="624">
                  <c:v>44672</c:v>
                </c:pt>
                <c:pt idx="625">
                  <c:v>44673</c:v>
                </c:pt>
                <c:pt idx="626">
                  <c:v>44676</c:v>
                </c:pt>
                <c:pt idx="627">
                  <c:v>44677</c:v>
                </c:pt>
                <c:pt idx="628">
                  <c:v>44678</c:v>
                </c:pt>
                <c:pt idx="629">
                  <c:v>44679</c:v>
                </c:pt>
                <c:pt idx="630">
                  <c:v>44680</c:v>
                </c:pt>
                <c:pt idx="631">
                  <c:v>44683</c:v>
                </c:pt>
                <c:pt idx="632">
                  <c:v>44684</c:v>
                </c:pt>
                <c:pt idx="633">
                  <c:v>44685</c:v>
                </c:pt>
                <c:pt idx="634">
                  <c:v>44686</c:v>
                </c:pt>
                <c:pt idx="635">
                  <c:v>44687</c:v>
                </c:pt>
                <c:pt idx="636">
                  <c:v>44690</c:v>
                </c:pt>
                <c:pt idx="637">
                  <c:v>44691</c:v>
                </c:pt>
                <c:pt idx="638">
                  <c:v>44692</c:v>
                </c:pt>
                <c:pt idx="639">
                  <c:v>44693</c:v>
                </c:pt>
                <c:pt idx="640">
                  <c:v>44694</c:v>
                </c:pt>
                <c:pt idx="641">
                  <c:v>44697</c:v>
                </c:pt>
                <c:pt idx="642">
                  <c:v>44698</c:v>
                </c:pt>
                <c:pt idx="643">
                  <c:v>44699</c:v>
                </c:pt>
                <c:pt idx="644">
                  <c:v>44700</c:v>
                </c:pt>
                <c:pt idx="645">
                  <c:v>44701</c:v>
                </c:pt>
                <c:pt idx="646">
                  <c:v>44704</c:v>
                </c:pt>
                <c:pt idx="647">
                  <c:v>44705</c:v>
                </c:pt>
                <c:pt idx="648">
                  <c:v>44706</c:v>
                </c:pt>
                <c:pt idx="649">
                  <c:v>44707</c:v>
                </c:pt>
                <c:pt idx="650">
                  <c:v>44708</c:v>
                </c:pt>
                <c:pt idx="651">
                  <c:v>44711</c:v>
                </c:pt>
                <c:pt idx="652">
                  <c:v>44712</c:v>
                </c:pt>
                <c:pt idx="653">
                  <c:v>44713</c:v>
                </c:pt>
                <c:pt idx="654">
                  <c:v>44714</c:v>
                </c:pt>
                <c:pt idx="655">
                  <c:v>44715</c:v>
                </c:pt>
                <c:pt idx="656">
                  <c:v>44718</c:v>
                </c:pt>
                <c:pt idx="657">
                  <c:v>44719</c:v>
                </c:pt>
                <c:pt idx="658">
                  <c:v>44720</c:v>
                </c:pt>
                <c:pt idx="659">
                  <c:v>44721</c:v>
                </c:pt>
                <c:pt idx="660">
                  <c:v>44722</c:v>
                </c:pt>
                <c:pt idx="661">
                  <c:v>44725</c:v>
                </c:pt>
                <c:pt idx="662">
                  <c:v>44726</c:v>
                </c:pt>
                <c:pt idx="663">
                  <c:v>44727</c:v>
                </c:pt>
                <c:pt idx="664">
                  <c:v>44728</c:v>
                </c:pt>
                <c:pt idx="665">
                  <c:v>44729</c:v>
                </c:pt>
                <c:pt idx="666">
                  <c:v>44732</c:v>
                </c:pt>
                <c:pt idx="667">
                  <c:v>44733</c:v>
                </c:pt>
                <c:pt idx="668">
                  <c:v>44734</c:v>
                </c:pt>
                <c:pt idx="669">
                  <c:v>44735</c:v>
                </c:pt>
                <c:pt idx="670">
                  <c:v>44736</c:v>
                </c:pt>
                <c:pt idx="671">
                  <c:v>44739</c:v>
                </c:pt>
                <c:pt idx="672">
                  <c:v>44740</c:v>
                </c:pt>
                <c:pt idx="673">
                  <c:v>44741</c:v>
                </c:pt>
                <c:pt idx="674">
                  <c:v>44742</c:v>
                </c:pt>
                <c:pt idx="675">
                  <c:v>44743</c:v>
                </c:pt>
                <c:pt idx="676">
                  <c:v>44746</c:v>
                </c:pt>
                <c:pt idx="677">
                  <c:v>44747</c:v>
                </c:pt>
                <c:pt idx="678">
                  <c:v>44748</c:v>
                </c:pt>
                <c:pt idx="679">
                  <c:v>44749</c:v>
                </c:pt>
                <c:pt idx="680">
                  <c:v>44750</c:v>
                </c:pt>
                <c:pt idx="681">
                  <c:v>44753</c:v>
                </c:pt>
                <c:pt idx="682">
                  <c:v>44754</c:v>
                </c:pt>
                <c:pt idx="683">
                  <c:v>44755</c:v>
                </c:pt>
                <c:pt idx="684">
                  <c:v>44756</c:v>
                </c:pt>
                <c:pt idx="685">
                  <c:v>44757</c:v>
                </c:pt>
                <c:pt idx="686">
                  <c:v>44760</c:v>
                </c:pt>
                <c:pt idx="687">
                  <c:v>44761</c:v>
                </c:pt>
                <c:pt idx="688">
                  <c:v>44762</c:v>
                </c:pt>
                <c:pt idx="689">
                  <c:v>44763</c:v>
                </c:pt>
                <c:pt idx="690">
                  <c:v>44764</c:v>
                </c:pt>
                <c:pt idx="691">
                  <c:v>44767</c:v>
                </c:pt>
                <c:pt idx="692">
                  <c:v>44768</c:v>
                </c:pt>
                <c:pt idx="693">
                  <c:v>44769</c:v>
                </c:pt>
                <c:pt idx="694">
                  <c:v>44770</c:v>
                </c:pt>
                <c:pt idx="695">
                  <c:v>44771</c:v>
                </c:pt>
                <c:pt idx="696">
                  <c:v>44774</c:v>
                </c:pt>
                <c:pt idx="697">
                  <c:v>44775</c:v>
                </c:pt>
                <c:pt idx="698">
                  <c:v>44776</c:v>
                </c:pt>
                <c:pt idx="699">
                  <c:v>44777</c:v>
                </c:pt>
                <c:pt idx="700">
                  <c:v>44778</c:v>
                </c:pt>
                <c:pt idx="701">
                  <c:v>44781</c:v>
                </c:pt>
                <c:pt idx="702">
                  <c:v>44782</c:v>
                </c:pt>
                <c:pt idx="703">
                  <c:v>44783</c:v>
                </c:pt>
                <c:pt idx="704">
                  <c:v>44784</c:v>
                </c:pt>
                <c:pt idx="705">
                  <c:v>44785</c:v>
                </c:pt>
                <c:pt idx="706">
                  <c:v>44788</c:v>
                </c:pt>
                <c:pt idx="707">
                  <c:v>44789</c:v>
                </c:pt>
                <c:pt idx="708">
                  <c:v>44790</c:v>
                </c:pt>
                <c:pt idx="709">
                  <c:v>44791</c:v>
                </c:pt>
                <c:pt idx="710">
                  <c:v>44792</c:v>
                </c:pt>
                <c:pt idx="711">
                  <c:v>44795</c:v>
                </c:pt>
                <c:pt idx="712">
                  <c:v>44796</c:v>
                </c:pt>
                <c:pt idx="713">
                  <c:v>44797</c:v>
                </c:pt>
                <c:pt idx="714">
                  <c:v>44798</c:v>
                </c:pt>
                <c:pt idx="715">
                  <c:v>44799</c:v>
                </c:pt>
                <c:pt idx="716">
                  <c:v>44802</c:v>
                </c:pt>
                <c:pt idx="717">
                  <c:v>44803</c:v>
                </c:pt>
                <c:pt idx="718">
                  <c:v>44804</c:v>
                </c:pt>
                <c:pt idx="719">
                  <c:v>44805</c:v>
                </c:pt>
                <c:pt idx="720">
                  <c:v>44806</c:v>
                </c:pt>
                <c:pt idx="721">
                  <c:v>44809</c:v>
                </c:pt>
                <c:pt idx="722">
                  <c:v>44810</c:v>
                </c:pt>
                <c:pt idx="723">
                  <c:v>44811</c:v>
                </c:pt>
                <c:pt idx="724">
                  <c:v>44812</c:v>
                </c:pt>
                <c:pt idx="725">
                  <c:v>44813</c:v>
                </c:pt>
                <c:pt idx="726">
                  <c:v>44816</c:v>
                </c:pt>
                <c:pt idx="727">
                  <c:v>44817</c:v>
                </c:pt>
                <c:pt idx="728">
                  <c:v>44818</c:v>
                </c:pt>
                <c:pt idx="729">
                  <c:v>44819</c:v>
                </c:pt>
                <c:pt idx="730">
                  <c:v>44820</c:v>
                </c:pt>
                <c:pt idx="731">
                  <c:v>44823</c:v>
                </c:pt>
                <c:pt idx="732">
                  <c:v>44824</c:v>
                </c:pt>
                <c:pt idx="733">
                  <c:v>44825</c:v>
                </c:pt>
                <c:pt idx="734">
                  <c:v>44826</c:v>
                </c:pt>
                <c:pt idx="735">
                  <c:v>44827</c:v>
                </c:pt>
                <c:pt idx="736">
                  <c:v>44830</c:v>
                </c:pt>
                <c:pt idx="737">
                  <c:v>44831</c:v>
                </c:pt>
                <c:pt idx="738">
                  <c:v>44832</c:v>
                </c:pt>
                <c:pt idx="739">
                  <c:v>44833</c:v>
                </c:pt>
                <c:pt idx="740">
                  <c:v>44834</c:v>
                </c:pt>
                <c:pt idx="741">
                  <c:v>44837</c:v>
                </c:pt>
                <c:pt idx="742">
                  <c:v>44838</c:v>
                </c:pt>
                <c:pt idx="743">
                  <c:v>44839</c:v>
                </c:pt>
                <c:pt idx="744">
                  <c:v>44840</c:v>
                </c:pt>
                <c:pt idx="745">
                  <c:v>44841</c:v>
                </c:pt>
                <c:pt idx="746">
                  <c:v>44844</c:v>
                </c:pt>
                <c:pt idx="747">
                  <c:v>44845</c:v>
                </c:pt>
                <c:pt idx="748">
                  <c:v>44846</c:v>
                </c:pt>
                <c:pt idx="749">
                  <c:v>44847</c:v>
                </c:pt>
                <c:pt idx="750">
                  <c:v>44848</c:v>
                </c:pt>
                <c:pt idx="751">
                  <c:v>44851</c:v>
                </c:pt>
                <c:pt idx="752">
                  <c:v>44852</c:v>
                </c:pt>
                <c:pt idx="753">
                  <c:v>44853</c:v>
                </c:pt>
                <c:pt idx="754">
                  <c:v>44854</c:v>
                </c:pt>
                <c:pt idx="755">
                  <c:v>44855</c:v>
                </c:pt>
                <c:pt idx="756">
                  <c:v>44858</c:v>
                </c:pt>
                <c:pt idx="757">
                  <c:v>44859</c:v>
                </c:pt>
                <c:pt idx="758">
                  <c:v>44860</c:v>
                </c:pt>
                <c:pt idx="759">
                  <c:v>44861</c:v>
                </c:pt>
                <c:pt idx="760">
                  <c:v>44862</c:v>
                </c:pt>
                <c:pt idx="761">
                  <c:v>44865</c:v>
                </c:pt>
                <c:pt idx="762">
                  <c:v>44866</c:v>
                </c:pt>
                <c:pt idx="763">
                  <c:v>44867</c:v>
                </c:pt>
                <c:pt idx="764">
                  <c:v>44868</c:v>
                </c:pt>
                <c:pt idx="765">
                  <c:v>44869</c:v>
                </c:pt>
                <c:pt idx="766">
                  <c:v>44872</c:v>
                </c:pt>
                <c:pt idx="767">
                  <c:v>44873</c:v>
                </c:pt>
                <c:pt idx="768">
                  <c:v>44874</c:v>
                </c:pt>
                <c:pt idx="769">
                  <c:v>44875</c:v>
                </c:pt>
                <c:pt idx="770">
                  <c:v>44876</c:v>
                </c:pt>
                <c:pt idx="771">
                  <c:v>44879</c:v>
                </c:pt>
                <c:pt idx="772">
                  <c:v>44880</c:v>
                </c:pt>
                <c:pt idx="773">
                  <c:v>44881</c:v>
                </c:pt>
                <c:pt idx="774">
                  <c:v>44882</c:v>
                </c:pt>
                <c:pt idx="775">
                  <c:v>44883</c:v>
                </c:pt>
                <c:pt idx="776">
                  <c:v>44886</c:v>
                </c:pt>
                <c:pt idx="777">
                  <c:v>44887</c:v>
                </c:pt>
                <c:pt idx="778">
                  <c:v>44888</c:v>
                </c:pt>
                <c:pt idx="779">
                  <c:v>44889</c:v>
                </c:pt>
                <c:pt idx="780">
                  <c:v>44890</c:v>
                </c:pt>
                <c:pt idx="781">
                  <c:v>44893</c:v>
                </c:pt>
                <c:pt idx="782">
                  <c:v>44894</c:v>
                </c:pt>
                <c:pt idx="783">
                  <c:v>44895</c:v>
                </c:pt>
                <c:pt idx="784">
                  <c:v>44896</c:v>
                </c:pt>
                <c:pt idx="785">
                  <c:v>44897</c:v>
                </c:pt>
                <c:pt idx="786">
                  <c:v>44900</c:v>
                </c:pt>
                <c:pt idx="787">
                  <c:v>44901</c:v>
                </c:pt>
                <c:pt idx="788">
                  <c:v>44902</c:v>
                </c:pt>
                <c:pt idx="789">
                  <c:v>44903</c:v>
                </c:pt>
                <c:pt idx="790">
                  <c:v>44904</c:v>
                </c:pt>
                <c:pt idx="791">
                  <c:v>44907</c:v>
                </c:pt>
                <c:pt idx="792">
                  <c:v>44908</c:v>
                </c:pt>
                <c:pt idx="793">
                  <c:v>44909</c:v>
                </c:pt>
                <c:pt idx="794">
                  <c:v>44910</c:v>
                </c:pt>
                <c:pt idx="795">
                  <c:v>44911</c:v>
                </c:pt>
                <c:pt idx="796">
                  <c:v>44914</c:v>
                </c:pt>
                <c:pt idx="797">
                  <c:v>44915</c:v>
                </c:pt>
                <c:pt idx="798">
                  <c:v>44916</c:v>
                </c:pt>
                <c:pt idx="799">
                  <c:v>44917</c:v>
                </c:pt>
                <c:pt idx="800">
                  <c:v>44918</c:v>
                </c:pt>
                <c:pt idx="801">
                  <c:v>44921</c:v>
                </c:pt>
                <c:pt idx="802">
                  <c:v>44922</c:v>
                </c:pt>
                <c:pt idx="803">
                  <c:v>44923</c:v>
                </c:pt>
                <c:pt idx="804">
                  <c:v>44924</c:v>
                </c:pt>
                <c:pt idx="805">
                  <c:v>44925</c:v>
                </c:pt>
                <c:pt idx="806">
                  <c:v>44928</c:v>
                </c:pt>
                <c:pt idx="807">
                  <c:v>44929</c:v>
                </c:pt>
                <c:pt idx="808">
                  <c:v>44930</c:v>
                </c:pt>
                <c:pt idx="809">
                  <c:v>44931</c:v>
                </c:pt>
                <c:pt idx="810">
                  <c:v>44932</c:v>
                </c:pt>
                <c:pt idx="811">
                  <c:v>44935</c:v>
                </c:pt>
                <c:pt idx="812">
                  <c:v>44936</c:v>
                </c:pt>
                <c:pt idx="813">
                  <c:v>44937</c:v>
                </c:pt>
                <c:pt idx="814">
                  <c:v>44938</c:v>
                </c:pt>
                <c:pt idx="815">
                  <c:v>44939</c:v>
                </c:pt>
                <c:pt idx="816">
                  <c:v>44942</c:v>
                </c:pt>
                <c:pt idx="817">
                  <c:v>44943</c:v>
                </c:pt>
                <c:pt idx="818">
                  <c:v>44944</c:v>
                </c:pt>
                <c:pt idx="819">
                  <c:v>44945</c:v>
                </c:pt>
                <c:pt idx="820">
                  <c:v>44946</c:v>
                </c:pt>
                <c:pt idx="821">
                  <c:v>44949</c:v>
                </c:pt>
                <c:pt idx="822">
                  <c:v>44950</c:v>
                </c:pt>
                <c:pt idx="823">
                  <c:v>44951</c:v>
                </c:pt>
                <c:pt idx="824">
                  <c:v>44952</c:v>
                </c:pt>
                <c:pt idx="825">
                  <c:v>44953</c:v>
                </c:pt>
                <c:pt idx="826">
                  <c:v>44956</c:v>
                </c:pt>
                <c:pt idx="827">
                  <c:v>44957</c:v>
                </c:pt>
                <c:pt idx="828">
                  <c:v>44958</c:v>
                </c:pt>
                <c:pt idx="829">
                  <c:v>44959</c:v>
                </c:pt>
                <c:pt idx="830">
                  <c:v>44960</c:v>
                </c:pt>
                <c:pt idx="831">
                  <c:v>44963</c:v>
                </c:pt>
                <c:pt idx="832">
                  <c:v>44964</c:v>
                </c:pt>
                <c:pt idx="833">
                  <c:v>44965</c:v>
                </c:pt>
                <c:pt idx="834">
                  <c:v>44966</c:v>
                </c:pt>
                <c:pt idx="835">
                  <c:v>44967</c:v>
                </c:pt>
                <c:pt idx="836">
                  <c:v>44970</c:v>
                </c:pt>
                <c:pt idx="837">
                  <c:v>44971</c:v>
                </c:pt>
                <c:pt idx="838">
                  <c:v>44972</c:v>
                </c:pt>
                <c:pt idx="839">
                  <c:v>44973</c:v>
                </c:pt>
                <c:pt idx="840">
                  <c:v>44974</c:v>
                </c:pt>
                <c:pt idx="841">
                  <c:v>44977</c:v>
                </c:pt>
                <c:pt idx="842">
                  <c:v>44978</c:v>
                </c:pt>
                <c:pt idx="843">
                  <c:v>44979</c:v>
                </c:pt>
                <c:pt idx="844">
                  <c:v>44980</c:v>
                </c:pt>
                <c:pt idx="845">
                  <c:v>44981</c:v>
                </c:pt>
                <c:pt idx="846">
                  <c:v>44984</c:v>
                </c:pt>
                <c:pt idx="847">
                  <c:v>44985</c:v>
                </c:pt>
                <c:pt idx="848">
                  <c:v>44986</c:v>
                </c:pt>
                <c:pt idx="849">
                  <c:v>44987</c:v>
                </c:pt>
                <c:pt idx="850">
                  <c:v>44988</c:v>
                </c:pt>
                <c:pt idx="851">
                  <c:v>44991</c:v>
                </c:pt>
                <c:pt idx="852">
                  <c:v>44992</c:v>
                </c:pt>
                <c:pt idx="853">
                  <c:v>44993</c:v>
                </c:pt>
                <c:pt idx="854">
                  <c:v>44994</c:v>
                </c:pt>
                <c:pt idx="855">
                  <c:v>44995</c:v>
                </c:pt>
                <c:pt idx="856">
                  <c:v>44998</c:v>
                </c:pt>
                <c:pt idx="857">
                  <c:v>44999</c:v>
                </c:pt>
                <c:pt idx="858">
                  <c:v>45000</c:v>
                </c:pt>
                <c:pt idx="859">
                  <c:v>45001</c:v>
                </c:pt>
                <c:pt idx="860">
                  <c:v>45002</c:v>
                </c:pt>
                <c:pt idx="861">
                  <c:v>45005</c:v>
                </c:pt>
                <c:pt idx="862">
                  <c:v>45006</c:v>
                </c:pt>
                <c:pt idx="863">
                  <c:v>45007</c:v>
                </c:pt>
                <c:pt idx="864">
                  <c:v>45008</c:v>
                </c:pt>
                <c:pt idx="865">
                  <c:v>45009</c:v>
                </c:pt>
                <c:pt idx="866">
                  <c:v>45012</c:v>
                </c:pt>
                <c:pt idx="867">
                  <c:v>45013</c:v>
                </c:pt>
                <c:pt idx="868">
                  <c:v>45014</c:v>
                </c:pt>
                <c:pt idx="869">
                  <c:v>45015</c:v>
                </c:pt>
                <c:pt idx="870">
                  <c:v>45016</c:v>
                </c:pt>
                <c:pt idx="871">
                  <c:v>45019</c:v>
                </c:pt>
                <c:pt idx="872">
                  <c:v>45020</c:v>
                </c:pt>
                <c:pt idx="873">
                  <c:v>45021</c:v>
                </c:pt>
                <c:pt idx="874">
                  <c:v>45022</c:v>
                </c:pt>
                <c:pt idx="875">
                  <c:v>45023</c:v>
                </c:pt>
                <c:pt idx="876">
                  <c:v>45026</c:v>
                </c:pt>
                <c:pt idx="877">
                  <c:v>45027</c:v>
                </c:pt>
                <c:pt idx="878">
                  <c:v>45028</c:v>
                </c:pt>
                <c:pt idx="879">
                  <c:v>45029</c:v>
                </c:pt>
                <c:pt idx="880">
                  <c:v>45030</c:v>
                </c:pt>
                <c:pt idx="881">
                  <c:v>45033</c:v>
                </c:pt>
                <c:pt idx="882">
                  <c:v>45034</c:v>
                </c:pt>
                <c:pt idx="883">
                  <c:v>45035</c:v>
                </c:pt>
                <c:pt idx="884">
                  <c:v>45036</c:v>
                </c:pt>
                <c:pt idx="885">
                  <c:v>45037</c:v>
                </c:pt>
                <c:pt idx="886">
                  <c:v>45040</c:v>
                </c:pt>
                <c:pt idx="887">
                  <c:v>45041</c:v>
                </c:pt>
                <c:pt idx="888">
                  <c:v>45042</c:v>
                </c:pt>
                <c:pt idx="889">
                  <c:v>45043</c:v>
                </c:pt>
                <c:pt idx="890">
                  <c:v>45044</c:v>
                </c:pt>
                <c:pt idx="891">
                  <c:v>45047</c:v>
                </c:pt>
                <c:pt idx="892">
                  <c:v>45048</c:v>
                </c:pt>
                <c:pt idx="893">
                  <c:v>45049</c:v>
                </c:pt>
                <c:pt idx="894">
                  <c:v>45050</c:v>
                </c:pt>
                <c:pt idx="895">
                  <c:v>45051</c:v>
                </c:pt>
                <c:pt idx="896">
                  <c:v>45054</c:v>
                </c:pt>
                <c:pt idx="897">
                  <c:v>45055</c:v>
                </c:pt>
                <c:pt idx="898">
                  <c:v>45056</c:v>
                </c:pt>
                <c:pt idx="899">
                  <c:v>45057</c:v>
                </c:pt>
                <c:pt idx="900">
                  <c:v>45058</c:v>
                </c:pt>
                <c:pt idx="901">
                  <c:v>45061</c:v>
                </c:pt>
                <c:pt idx="902">
                  <c:v>45062</c:v>
                </c:pt>
                <c:pt idx="903">
                  <c:v>45063</c:v>
                </c:pt>
                <c:pt idx="904">
                  <c:v>45064</c:v>
                </c:pt>
                <c:pt idx="905">
                  <c:v>45065</c:v>
                </c:pt>
                <c:pt idx="906">
                  <c:v>45068</c:v>
                </c:pt>
                <c:pt idx="907">
                  <c:v>45069</c:v>
                </c:pt>
                <c:pt idx="908">
                  <c:v>45070</c:v>
                </c:pt>
                <c:pt idx="909">
                  <c:v>45071</c:v>
                </c:pt>
                <c:pt idx="910">
                  <c:v>45072</c:v>
                </c:pt>
                <c:pt idx="911">
                  <c:v>45075</c:v>
                </c:pt>
                <c:pt idx="912">
                  <c:v>45076</c:v>
                </c:pt>
                <c:pt idx="913">
                  <c:v>45077</c:v>
                </c:pt>
                <c:pt idx="914">
                  <c:v>45078</c:v>
                </c:pt>
                <c:pt idx="915">
                  <c:v>45079</c:v>
                </c:pt>
                <c:pt idx="916">
                  <c:v>45082</c:v>
                </c:pt>
                <c:pt idx="917">
                  <c:v>45083</c:v>
                </c:pt>
                <c:pt idx="918">
                  <c:v>45084</c:v>
                </c:pt>
                <c:pt idx="919">
                  <c:v>45085</c:v>
                </c:pt>
                <c:pt idx="920">
                  <c:v>45086</c:v>
                </c:pt>
                <c:pt idx="921">
                  <c:v>45089</c:v>
                </c:pt>
                <c:pt idx="922">
                  <c:v>45090</c:v>
                </c:pt>
                <c:pt idx="923">
                  <c:v>45091</c:v>
                </c:pt>
                <c:pt idx="924">
                  <c:v>45092</c:v>
                </c:pt>
                <c:pt idx="925">
                  <c:v>45093</c:v>
                </c:pt>
                <c:pt idx="926">
                  <c:v>45096</c:v>
                </c:pt>
                <c:pt idx="927">
                  <c:v>45097</c:v>
                </c:pt>
                <c:pt idx="928">
                  <c:v>45098</c:v>
                </c:pt>
                <c:pt idx="929">
                  <c:v>45099</c:v>
                </c:pt>
                <c:pt idx="930">
                  <c:v>45100</c:v>
                </c:pt>
                <c:pt idx="931">
                  <c:v>45103</c:v>
                </c:pt>
                <c:pt idx="932">
                  <c:v>45104</c:v>
                </c:pt>
                <c:pt idx="933">
                  <c:v>45105</c:v>
                </c:pt>
                <c:pt idx="934">
                  <c:v>45106</c:v>
                </c:pt>
                <c:pt idx="935">
                  <c:v>45107</c:v>
                </c:pt>
                <c:pt idx="936">
                  <c:v>45110</c:v>
                </c:pt>
                <c:pt idx="937">
                  <c:v>45111</c:v>
                </c:pt>
                <c:pt idx="938">
                  <c:v>45112</c:v>
                </c:pt>
                <c:pt idx="939">
                  <c:v>45113</c:v>
                </c:pt>
                <c:pt idx="940">
                  <c:v>45114</c:v>
                </c:pt>
                <c:pt idx="941">
                  <c:v>45117</c:v>
                </c:pt>
                <c:pt idx="942">
                  <c:v>45118</c:v>
                </c:pt>
                <c:pt idx="943">
                  <c:v>45119</c:v>
                </c:pt>
                <c:pt idx="944">
                  <c:v>45120</c:v>
                </c:pt>
                <c:pt idx="945">
                  <c:v>45121</c:v>
                </c:pt>
                <c:pt idx="946">
                  <c:v>45124</c:v>
                </c:pt>
                <c:pt idx="947">
                  <c:v>45125</c:v>
                </c:pt>
                <c:pt idx="948">
                  <c:v>45126</c:v>
                </c:pt>
                <c:pt idx="949">
                  <c:v>45127</c:v>
                </c:pt>
                <c:pt idx="950">
                  <c:v>45128</c:v>
                </c:pt>
                <c:pt idx="951">
                  <c:v>45131</c:v>
                </c:pt>
                <c:pt idx="952">
                  <c:v>45132</c:v>
                </c:pt>
                <c:pt idx="953">
                  <c:v>45133</c:v>
                </c:pt>
                <c:pt idx="954">
                  <c:v>45134</c:v>
                </c:pt>
                <c:pt idx="955">
                  <c:v>45135</c:v>
                </c:pt>
                <c:pt idx="956">
                  <c:v>45138</c:v>
                </c:pt>
                <c:pt idx="957">
                  <c:v>45139</c:v>
                </c:pt>
                <c:pt idx="958">
                  <c:v>45140</c:v>
                </c:pt>
                <c:pt idx="959">
                  <c:v>45141</c:v>
                </c:pt>
                <c:pt idx="960">
                  <c:v>45142</c:v>
                </c:pt>
                <c:pt idx="961">
                  <c:v>45145</c:v>
                </c:pt>
                <c:pt idx="962">
                  <c:v>45146</c:v>
                </c:pt>
                <c:pt idx="963">
                  <c:v>45147</c:v>
                </c:pt>
                <c:pt idx="964">
                  <c:v>45148</c:v>
                </c:pt>
                <c:pt idx="965">
                  <c:v>45149</c:v>
                </c:pt>
                <c:pt idx="966">
                  <c:v>45152</c:v>
                </c:pt>
                <c:pt idx="967">
                  <c:v>45153</c:v>
                </c:pt>
                <c:pt idx="968">
                  <c:v>45154</c:v>
                </c:pt>
                <c:pt idx="969">
                  <c:v>45155</c:v>
                </c:pt>
                <c:pt idx="970">
                  <c:v>45156</c:v>
                </c:pt>
                <c:pt idx="971">
                  <c:v>45159</c:v>
                </c:pt>
                <c:pt idx="972">
                  <c:v>45160</c:v>
                </c:pt>
                <c:pt idx="973">
                  <c:v>45161</c:v>
                </c:pt>
                <c:pt idx="974">
                  <c:v>45162</c:v>
                </c:pt>
                <c:pt idx="975">
                  <c:v>45163</c:v>
                </c:pt>
                <c:pt idx="976">
                  <c:v>45166</c:v>
                </c:pt>
                <c:pt idx="977">
                  <c:v>45167</c:v>
                </c:pt>
                <c:pt idx="978">
                  <c:v>45168</c:v>
                </c:pt>
                <c:pt idx="979">
                  <c:v>45169</c:v>
                </c:pt>
                <c:pt idx="980">
                  <c:v>45170</c:v>
                </c:pt>
                <c:pt idx="981">
                  <c:v>45173</c:v>
                </c:pt>
                <c:pt idx="982">
                  <c:v>45174</c:v>
                </c:pt>
                <c:pt idx="983">
                  <c:v>45175</c:v>
                </c:pt>
                <c:pt idx="984">
                  <c:v>45176</c:v>
                </c:pt>
                <c:pt idx="985">
                  <c:v>45177</c:v>
                </c:pt>
                <c:pt idx="986">
                  <c:v>45180</c:v>
                </c:pt>
                <c:pt idx="987">
                  <c:v>45181</c:v>
                </c:pt>
                <c:pt idx="988">
                  <c:v>45182</c:v>
                </c:pt>
                <c:pt idx="989">
                  <c:v>45183</c:v>
                </c:pt>
                <c:pt idx="990">
                  <c:v>45184</c:v>
                </c:pt>
                <c:pt idx="991">
                  <c:v>45187</c:v>
                </c:pt>
                <c:pt idx="992">
                  <c:v>45188</c:v>
                </c:pt>
                <c:pt idx="993">
                  <c:v>45189</c:v>
                </c:pt>
                <c:pt idx="994">
                  <c:v>45190</c:v>
                </c:pt>
                <c:pt idx="995">
                  <c:v>45191</c:v>
                </c:pt>
                <c:pt idx="996">
                  <c:v>45194</c:v>
                </c:pt>
                <c:pt idx="997">
                  <c:v>45195</c:v>
                </c:pt>
                <c:pt idx="998">
                  <c:v>45196</c:v>
                </c:pt>
                <c:pt idx="999">
                  <c:v>45197</c:v>
                </c:pt>
                <c:pt idx="1000">
                  <c:v>45198</c:v>
                </c:pt>
                <c:pt idx="1001">
                  <c:v>45201</c:v>
                </c:pt>
                <c:pt idx="1002">
                  <c:v>45202</c:v>
                </c:pt>
                <c:pt idx="1003">
                  <c:v>45203</c:v>
                </c:pt>
                <c:pt idx="1004">
                  <c:v>45204</c:v>
                </c:pt>
                <c:pt idx="1005">
                  <c:v>45205</c:v>
                </c:pt>
                <c:pt idx="1006">
                  <c:v>45208</c:v>
                </c:pt>
                <c:pt idx="1007">
                  <c:v>45209</c:v>
                </c:pt>
                <c:pt idx="1008">
                  <c:v>45210</c:v>
                </c:pt>
                <c:pt idx="1009">
                  <c:v>45211</c:v>
                </c:pt>
                <c:pt idx="1010">
                  <c:v>45212</c:v>
                </c:pt>
                <c:pt idx="1011">
                  <c:v>45215</c:v>
                </c:pt>
                <c:pt idx="1012">
                  <c:v>45216</c:v>
                </c:pt>
                <c:pt idx="1013">
                  <c:v>45217</c:v>
                </c:pt>
                <c:pt idx="1014">
                  <c:v>45218</c:v>
                </c:pt>
                <c:pt idx="1015">
                  <c:v>45219</c:v>
                </c:pt>
                <c:pt idx="1016">
                  <c:v>45222</c:v>
                </c:pt>
                <c:pt idx="1017">
                  <c:v>45223</c:v>
                </c:pt>
                <c:pt idx="1018">
                  <c:v>45224</c:v>
                </c:pt>
                <c:pt idx="1019">
                  <c:v>45225</c:v>
                </c:pt>
                <c:pt idx="1020">
                  <c:v>45226</c:v>
                </c:pt>
                <c:pt idx="1021">
                  <c:v>45229</c:v>
                </c:pt>
                <c:pt idx="1022">
                  <c:v>45230</c:v>
                </c:pt>
                <c:pt idx="1023">
                  <c:v>45231</c:v>
                </c:pt>
                <c:pt idx="1024">
                  <c:v>45232</c:v>
                </c:pt>
                <c:pt idx="1025">
                  <c:v>45233</c:v>
                </c:pt>
                <c:pt idx="1026">
                  <c:v>45236</c:v>
                </c:pt>
                <c:pt idx="1027">
                  <c:v>45237</c:v>
                </c:pt>
                <c:pt idx="1028">
                  <c:v>45238</c:v>
                </c:pt>
                <c:pt idx="1029">
                  <c:v>45239</c:v>
                </c:pt>
                <c:pt idx="1030">
                  <c:v>45240</c:v>
                </c:pt>
                <c:pt idx="1031">
                  <c:v>45243</c:v>
                </c:pt>
                <c:pt idx="1032">
                  <c:v>45244</c:v>
                </c:pt>
                <c:pt idx="1033">
                  <c:v>45245</c:v>
                </c:pt>
                <c:pt idx="1034">
                  <c:v>45246</c:v>
                </c:pt>
                <c:pt idx="1035">
                  <c:v>45247</c:v>
                </c:pt>
                <c:pt idx="1036">
                  <c:v>45250</c:v>
                </c:pt>
                <c:pt idx="1037">
                  <c:v>45251</c:v>
                </c:pt>
                <c:pt idx="1038">
                  <c:v>45252</c:v>
                </c:pt>
                <c:pt idx="1039">
                  <c:v>45253</c:v>
                </c:pt>
                <c:pt idx="1040">
                  <c:v>45254</c:v>
                </c:pt>
                <c:pt idx="1041">
                  <c:v>45257</c:v>
                </c:pt>
                <c:pt idx="1042">
                  <c:v>45258</c:v>
                </c:pt>
                <c:pt idx="1043">
                  <c:v>45259</c:v>
                </c:pt>
                <c:pt idx="1044">
                  <c:v>45260</c:v>
                </c:pt>
                <c:pt idx="1045">
                  <c:v>45261</c:v>
                </c:pt>
                <c:pt idx="1046">
                  <c:v>45264</c:v>
                </c:pt>
                <c:pt idx="1047">
                  <c:v>45265</c:v>
                </c:pt>
                <c:pt idx="1048">
                  <c:v>45266</c:v>
                </c:pt>
                <c:pt idx="1049">
                  <c:v>45267</c:v>
                </c:pt>
                <c:pt idx="1050">
                  <c:v>45268</c:v>
                </c:pt>
                <c:pt idx="1051">
                  <c:v>45271</c:v>
                </c:pt>
                <c:pt idx="1052">
                  <c:v>45272</c:v>
                </c:pt>
                <c:pt idx="1053">
                  <c:v>45273</c:v>
                </c:pt>
                <c:pt idx="1054">
                  <c:v>45274</c:v>
                </c:pt>
                <c:pt idx="1055">
                  <c:v>45275</c:v>
                </c:pt>
                <c:pt idx="1056">
                  <c:v>45278</c:v>
                </c:pt>
                <c:pt idx="1057">
                  <c:v>45279</c:v>
                </c:pt>
                <c:pt idx="1058">
                  <c:v>45280</c:v>
                </c:pt>
                <c:pt idx="1059">
                  <c:v>45281</c:v>
                </c:pt>
                <c:pt idx="1060">
                  <c:v>45282</c:v>
                </c:pt>
                <c:pt idx="1061">
                  <c:v>45285</c:v>
                </c:pt>
                <c:pt idx="1062">
                  <c:v>45286</c:v>
                </c:pt>
                <c:pt idx="1063">
                  <c:v>45287</c:v>
                </c:pt>
                <c:pt idx="1064">
                  <c:v>45288</c:v>
                </c:pt>
                <c:pt idx="1065">
                  <c:v>45289</c:v>
                </c:pt>
                <c:pt idx="1066">
                  <c:v>45292</c:v>
                </c:pt>
                <c:pt idx="1067">
                  <c:v>45293</c:v>
                </c:pt>
                <c:pt idx="1068">
                  <c:v>45294</c:v>
                </c:pt>
                <c:pt idx="1069">
                  <c:v>45295</c:v>
                </c:pt>
                <c:pt idx="1070">
                  <c:v>45296</c:v>
                </c:pt>
                <c:pt idx="1071">
                  <c:v>45299</c:v>
                </c:pt>
                <c:pt idx="1072">
                  <c:v>45300</c:v>
                </c:pt>
                <c:pt idx="1073">
                  <c:v>45301</c:v>
                </c:pt>
                <c:pt idx="1074">
                  <c:v>45302</c:v>
                </c:pt>
                <c:pt idx="1075">
                  <c:v>45303</c:v>
                </c:pt>
                <c:pt idx="1076">
                  <c:v>45306</c:v>
                </c:pt>
                <c:pt idx="1077">
                  <c:v>45307</c:v>
                </c:pt>
                <c:pt idx="1078">
                  <c:v>45308</c:v>
                </c:pt>
                <c:pt idx="1079">
                  <c:v>45309</c:v>
                </c:pt>
                <c:pt idx="1080">
                  <c:v>45310</c:v>
                </c:pt>
                <c:pt idx="1081">
                  <c:v>45313</c:v>
                </c:pt>
                <c:pt idx="1082">
                  <c:v>45314</c:v>
                </c:pt>
                <c:pt idx="1083">
                  <c:v>45315</c:v>
                </c:pt>
                <c:pt idx="1084">
                  <c:v>45316</c:v>
                </c:pt>
                <c:pt idx="1085">
                  <c:v>45317</c:v>
                </c:pt>
                <c:pt idx="1086">
                  <c:v>45320</c:v>
                </c:pt>
                <c:pt idx="1087">
                  <c:v>45321</c:v>
                </c:pt>
                <c:pt idx="1088">
                  <c:v>45322</c:v>
                </c:pt>
                <c:pt idx="1089">
                  <c:v>45323</c:v>
                </c:pt>
                <c:pt idx="1090">
                  <c:v>45324</c:v>
                </c:pt>
                <c:pt idx="1091">
                  <c:v>45327</c:v>
                </c:pt>
                <c:pt idx="1092">
                  <c:v>45328</c:v>
                </c:pt>
                <c:pt idx="1093">
                  <c:v>45329</c:v>
                </c:pt>
                <c:pt idx="1094">
                  <c:v>45330</c:v>
                </c:pt>
                <c:pt idx="1095">
                  <c:v>45331</c:v>
                </c:pt>
                <c:pt idx="1096">
                  <c:v>45334</c:v>
                </c:pt>
                <c:pt idx="1097">
                  <c:v>45335</c:v>
                </c:pt>
                <c:pt idx="1098">
                  <c:v>45336</c:v>
                </c:pt>
                <c:pt idx="1099">
                  <c:v>45337</c:v>
                </c:pt>
                <c:pt idx="1100">
                  <c:v>45338</c:v>
                </c:pt>
                <c:pt idx="1101">
                  <c:v>45341</c:v>
                </c:pt>
                <c:pt idx="1102">
                  <c:v>45342</c:v>
                </c:pt>
                <c:pt idx="1103">
                  <c:v>45343</c:v>
                </c:pt>
                <c:pt idx="1104">
                  <c:v>45344</c:v>
                </c:pt>
                <c:pt idx="1105">
                  <c:v>45345</c:v>
                </c:pt>
                <c:pt idx="1106">
                  <c:v>45348</c:v>
                </c:pt>
                <c:pt idx="1107">
                  <c:v>45349</c:v>
                </c:pt>
                <c:pt idx="1108">
                  <c:v>45350</c:v>
                </c:pt>
                <c:pt idx="1109">
                  <c:v>45351</c:v>
                </c:pt>
                <c:pt idx="1110">
                  <c:v>45352</c:v>
                </c:pt>
                <c:pt idx="1111">
                  <c:v>45355</c:v>
                </c:pt>
                <c:pt idx="1112">
                  <c:v>45356</c:v>
                </c:pt>
                <c:pt idx="1113">
                  <c:v>45357</c:v>
                </c:pt>
                <c:pt idx="1114">
                  <c:v>45358</c:v>
                </c:pt>
                <c:pt idx="1115">
                  <c:v>45359</c:v>
                </c:pt>
                <c:pt idx="1116">
                  <c:v>45362</c:v>
                </c:pt>
                <c:pt idx="1117">
                  <c:v>45363</c:v>
                </c:pt>
                <c:pt idx="1118">
                  <c:v>45364</c:v>
                </c:pt>
                <c:pt idx="1119">
                  <c:v>45365</c:v>
                </c:pt>
                <c:pt idx="1120">
                  <c:v>45366</c:v>
                </c:pt>
                <c:pt idx="1121">
                  <c:v>45369</c:v>
                </c:pt>
                <c:pt idx="1122">
                  <c:v>45370</c:v>
                </c:pt>
                <c:pt idx="1123">
                  <c:v>45371</c:v>
                </c:pt>
                <c:pt idx="1124">
                  <c:v>45372</c:v>
                </c:pt>
                <c:pt idx="1125">
                  <c:v>45373</c:v>
                </c:pt>
                <c:pt idx="1126">
                  <c:v>45376</c:v>
                </c:pt>
                <c:pt idx="1127">
                  <c:v>45377</c:v>
                </c:pt>
                <c:pt idx="1128">
                  <c:v>45378</c:v>
                </c:pt>
                <c:pt idx="1129">
                  <c:v>45379</c:v>
                </c:pt>
                <c:pt idx="1130">
                  <c:v>45380</c:v>
                </c:pt>
                <c:pt idx="1131">
                  <c:v>45383</c:v>
                </c:pt>
                <c:pt idx="1132">
                  <c:v>45384</c:v>
                </c:pt>
                <c:pt idx="1133">
                  <c:v>45385</c:v>
                </c:pt>
                <c:pt idx="1134">
                  <c:v>45386</c:v>
                </c:pt>
                <c:pt idx="1135">
                  <c:v>45387</c:v>
                </c:pt>
                <c:pt idx="1136">
                  <c:v>45390</c:v>
                </c:pt>
              </c:numCache>
            </c:numRef>
          </c:cat>
          <c:val>
            <c:numRef>
              <c:f>shipping!$I$8:$I$1144</c:f>
              <c:numCache>
                <c:formatCode>General</c:formatCode>
                <c:ptCount val="1137"/>
                <c:pt idx="0">
                  <c:v>1493.35</c:v>
                </c:pt>
                <c:pt idx="1">
                  <c:v>1468.02</c:v>
                </c:pt>
                <c:pt idx="2">
                  <c:v>1468.02</c:v>
                </c:pt>
                <c:pt idx="3">
                  <c:v>1468.02</c:v>
                </c:pt>
                <c:pt idx="4">
                  <c:v>1468.02</c:v>
                </c:pt>
                <c:pt idx="5">
                  <c:v>1468.02</c:v>
                </c:pt>
                <c:pt idx="6">
                  <c:v>1573.5</c:v>
                </c:pt>
                <c:pt idx="7">
                  <c:v>1573.5</c:v>
                </c:pt>
                <c:pt idx="8">
                  <c:v>1573.5</c:v>
                </c:pt>
                <c:pt idx="9">
                  <c:v>1573.5</c:v>
                </c:pt>
                <c:pt idx="10">
                  <c:v>1573.5</c:v>
                </c:pt>
                <c:pt idx="11">
                  <c:v>1654.04</c:v>
                </c:pt>
                <c:pt idx="12">
                  <c:v>1654.04</c:v>
                </c:pt>
                <c:pt idx="13">
                  <c:v>1654.04</c:v>
                </c:pt>
                <c:pt idx="14">
                  <c:v>1654.04</c:v>
                </c:pt>
                <c:pt idx="15">
                  <c:v>1654.04</c:v>
                </c:pt>
                <c:pt idx="16">
                  <c:v>1910.66</c:v>
                </c:pt>
                <c:pt idx="17">
                  <c:v>1910.66</c:v>
                </c:pt>
                <c:pt idx="18">
                  <c:v>1910.66</c:v>
                </c:pt>
                <c:pt idx="19">
                  <c:v>1910.66</c:v>
                </c:pt>
                <c:pt idx="20">
                  <c:v>1910.66</c:v>
                </c:pt>
                <c:pt idx="21">
                  <c:v>2099.5700000000002</c:v>
                </c:pt>
                <c:pt idx="22">
                  <c:v>2099.5700000000002</c:v>
                </c:pt>
                <c:pt idx="23">
                  <c:v>2099.5700000000002</c:v>
                </c:pt>
                <c:pt idx="24">
                  <c:v>2099.5700000000002</c:v>
                </c:pt>
                <c:pt idx="25">
                  <c:v>2099.5700000000002</c:v>
                </c:pt>
                <c:pt idx="26">
                  <c:v>2311.71</c:v>
                </c:pt>
                <c:pt idx="27">
                  <c:v>2311.71</c:v>
                </c:pt>
                <c:pt idx="28">
                  <c:v>2311.71</c:v>
                </c:pt>
                <c:pt idx="29">
                  <c:v>2311.71</c:v>
                </c:pt>
                <c:pt idx="30">
                  <c:v>2311.71</c:v>
                </c:pt>
                <c:pt idx="31">
                  <c:v>2363.62</c:v>
                </c:pt>
                <c:pt idx="32">
                  <c:v>2363.62</c:v>
                </c:pt>
                <c:pt idx="33">
                  <c:v>2363.62</c:v>
                </c:pt>
                <c:pt idx="34">
                  <c:v>2363.62</c:v>
                </c:pt>
                <c:pt idx="35">
                  <c:v>2363.62</c:v>
                </c:pt>
                <c:pt idx="36">
                  <c:v>2471.98</c:v>
                </c:pt>
                <c:pt idx="37">
                  <c:v>2471.98</c:v>
                </c:pt>
                <c:pt idx="38">
                  <c:v>2471.98</c:v>
                </c:pt>
                <c:pt idx="39">
                  <c:v>2471.98</c:v>
                </c:pt>
                <c:pt idx="40">
                  <c:v>2471.98</c:v>
                </c:pt>
                <c:pt idx="41">
                  <c:v>2440.44</c:v>
                </c:pt>
                <c:pt idx="42">
                  <c:v>2440.44</c:v>
                </c:pt>
                <c:pt idx="43">
                  <c:v>2440.44</c:v>
                </c:pt>
                <c:pt idx="44">
                  <c:v>2440.44</c:v>
                </c:pt>
                <c:pt idx="45">
                  <c:v>2440.44</c:v>
                </c:pt>
                <c:pt idx="46">
                  <c:v>2437.63</c:v>
                </c:pt>
                <c:pt idx="47">
                  <c:v>2437.63</c:v>
                </c:pt>
                <c:pt idx="48">
                  <c:v>2437.63</c:v>
                </c:pt>
                <c:pt idx="49">
                  <c:v>2437.63</c:v>
                </c:pt>
                <c:pt idx="50">
                  <c:v>2437.63</c:v>
                </c:pt>
                <c:pt idx="51">
                  <c:v>2393.04</c:v>
                </c:pt>
                <c:pt idx="52">
                  <c:v>2393.04</c:v>
                </c:pt>
                <c:pt idx="53">
                  <c:v>2393.04</c:v>
                </c:pt>
                <c:pt idx="54">
                  <c:v>2393.04</c:v>
                </c:pt>
                <c:pt idx="55">
                  <c:v>2393.04</c:v>
                </c:pt>
                <c:pt idx="56">
                  <c:v>2331.7399999999998</c:v>
                </c:pt>
                <c:pt idx="57">
                  <c:v>2331.7399999999998</c:v>
                </c:pt>
                <c:pt idx="58">
                  <c:v>2331.7399999999998</c:v>
                </c:pt>
                <c:pt idx="59">
                  <c:v>2331.7399999999998</c:v>
                </c:pt>
                <c:pt idx="60">
                  <c:v>2331.7399999999998</c:v>
                </c:pt>
                <c:pt idx="61">
                  <c:v>2284.7600000000002</c:v>
                </c:pt>
                <c:pt idx="62">
                  <c:v>2284.7600000000002</c:v>
                </c:pt>
                <c:pt idx="63">
                  <c:v>2284.7600000000002</c:v>
                </c:pt>
                <c:pt idx="64">
                  <c:v>2284.7600000000002</c:v>
                </c:pt>
                <c:pt idx="65">
                  <c:v>2284.7600000000002</c:v>
                </c:pt>
                <c:pt idx="66">
                  <c:v>2114.9499999999998</c:v>
                </c:pt>
                <c:pt idx="67">
                  <c:v>2114.9499999999998</c:v>
                </c:pt>
                <c:pt idx="68">
                  <c:v>2114.9499999999998</c:v>
                </c:pt>
                <c:pt idx="69">
                  <c:v>2114.9499999999998</c:v>
                </c:pt>
                <c:pt idx="70">
                  <c:v>2114.9499999999998</c:v>
                </c:pt>
                <c:pt idx="71">
                  <c:v>2101.15</c:v>
                </c:pt>
                <c:pt idx="72">
                  <c:v>2101.15</c:v>
                </c:pt>
                <c:pt idx="73">
                  <c:v>2101.15</c:v>
                </c:pt>
                <c:pt idx="74">
                  <c:v>2101.15</c:v>
                </c:pt>
                <c:pt idx="75">
                  <c:v>2099.85</c:v>
                </c:pt>
                <c:pt idx="76">
                  <c:v>2099.06</c:v>
                </c:pt>
                <c:pt idx="77">
                  <c:v>2115.36</c:v>
                </c:pt>
                <c:pt idx="78">
                  <c:v>2107.3000000000002</c:v>
                </c:pt>
                <c:pt idx="79">
                  <c:v>2107.3000000000002</c:v>
                </c:pt>
                <c:pt idx="80">
                  <c:v>2112.64</c:v>
                </c:pt>
                <c:pt idx="81">
                  <c:v>2107.2399999999998</c:v>
                </c:pt>
                <c:pt idx="82">
                  <c:v>2107.2399999999998</c:v>
                </c:pt>
                <c:pt idx="83">
                  <c:v>2107.2399999999998</c:v>
                </c:pt>
                <c:pt idx="84">
                  <c:v>2107.2399999999998</c:v>
                </c:pt>
                <c:pt idx="85">
                  <c:v>2107.2399999999998</c:v>
                </c:pt>
                <c:pt idx="86">
                  <c:v>2107.2399999999998</c:v>
                </c:pt>
                <c:pt idx="87">
                  <c:v>2107.2399999999998</c:v>
                </c:pt>
                <c:pt idx="88">
                  <c:v>2016.77</c:v>
                </c:pt>
                <c:pt idx="89">
                  <c:v>2017.29</c:v>
                </c:pt>
                <c:pt idx="90">
                  <c:v>2017.13</c:v>
                </c:pt>
                <c:pt idx="91">
                  <c:v>1998.23</c:v>
                </c:pt>
                <c:pt idx="92">
                  <c:v>1998.41</c:v>
                </c:pt>
                <c:pt idx="93">
                  <c:v>1976.67</c:v>
                </c:pt>
                <c:pt idx="94">
                  <c:v>1976.67</c:v>
                </c:pt>
                <c:pt idx="95">
                  <c:v>1974.96</c:v>
                </c:pt>
                <c:pt idx="96">
                  <c:v>1976.33</c:v>
                </c:pt>
                <c:pt idx="97">
                  <c:v>1976.33</c:v>
                </c:pt>
                <c:pt idx="98">
                  <c:v>1933.21</c:v>
                </c:pt>
                <c:pt idx="99">
                  <c:v>1921.2</c:v>
                </c:pt>
                <c:pt idx="100">
                  <c:v>1900.05</c:v>
                </c:pt>
                <c:pt idx="101">
                  <c:v>1900.05</c:v>
                </c:pt>
                <c:pt idx="102">
                  <c:v>1900.05</c:v>
                </c:pt>
                <c:pt idx="103">
                  <c:v>1902.42</c:v>
                </c:pt>
                <c:pt idx="104">
                  <c:v>1900.62</c:v>
                </c:pt>
                <c:pt idx="105">
                  <c:v>1900.62</c:v>
                </c:pt>
                <c:pt idx="106">
                  <c:v>1897.61</c:v>
                </c:pt>
                <c:pt idx="107">
                  <c:v>1897.61</c:v>
                </c:pt>
                <c:pt idx="108">
                  <c:v>1897.68</c:v>
                </c:pt>
                <c:pt idx="109">
                  <c:v>1896.28</c:v>
                </c:pt>
                <c:pt idx="110">
                  <c:v>1958.64</c:v>
                </c:pt>
                <c:pt idx="111">
                  <c:v>1958.62</c:v>
                </c:pt>
                <c:pt idx="112">
                  <c:v>1958.62</c:v>
                </c:pt>
                <c:pt idx="113">
                  <c:v>1958.62</c:v>
                </c:pt>
                <c:pt idx="114">
                  <c:v>1954.26</c:v>
                </c:pt>
                <c:pt idx="115">
                  <c:v>1966.08</c:v>
                </c:pt>
                <c:pt idx="116">
                  <c:v>1974.04</c:v>
                </c:pt>
                <c:pt idx="117">
                  <c:v>1974.04</c:v>
                </c:pt>
                <c:pt idx="118">
                  <c:v>1967.24</c:v>
                </c:pt>
                <c:pt idx="119">
                  <c:v>1969.71</c:v>
                </c:pt>
                <c:pt idx="120">
                  <c:v>1999.96</c:v>
                </c:pt>
                <c:pt idx="121">
                  <c:v>1973.07</c:v>
                </c:pt>
                <c:pt idx="122">
                  <c:v>1975.82</c:v>
                </c:pt>
                <c:pt idx="123">
                  <c:v>1975.82</c:v>
                </c:pt>
                <c:pt idx="124">
                  <c:v>1973.07</c:v>
                </c:pt>
                <c:pt idx="125">
                  <c:v>1929.25</c:v>
                </c:pt>
                <c:pt idx="126">
                  <c:v>1930.68</c:v>
                </c:pt>
                <c:pt idx="127">
                  <c:v>1932.44</c:v>
                </c:pt>
                <c:pt idx="128">
                  <c:v>1937.44</c:v>
                </c:pt>
                <c:pt idx="129">
                  <c:v>1937.47</c:v>
                </c:pt>
                <c:pt idx="130">
                  <c:v>1937.47</c:v>
                </c:pt>
                <c:pt idx="131">
                  <c:v>1967.4</c:v>
                </c:pt>
                <c:pt idx="132">
                  <c:v>1967.4</c:v>
                </c:pt>
                <c:pt idx="133">
                  <c:v>1967.4</c:v>
                </c:pt>
                <c:pt idx="134">
                  <c:v>1967.4</c:v>
                </c:pt>
                <c:pt idx="135">
                  <c:v>1967.4</c:v>
                </c:pt>
                <c:pt idx="136">
                  <c:v>2020.1</c:v>
                </c:pt>
                <c:pt idx="137">
                  <c:v>2020.1</c:v>
                </c:pt>
                <c:pt idx="138">
                  <c:v>2003.11</c:v>
                </c:pt>
                <c:pt idx="139">
                  <c:v>2003.11</c:v>
                </c:pt>
                <c:pt idx="140">
                  <c:v>2003.11</c:v>
                </c:pt>
                <c:pt idx="141">
                  <c:v>1998.3</c:v>
                </c:pt>
                <c:pt idx="142">
                  <c:v>2033.51</c:v>
                </c:pt>
                <c:pt idx="143">
                  <c:v>2033.51</c:v>
                </c:pt>
                <c:pt idx="144">
                  <c:v>2033.51</c:v>
                </c:pt>
                <c:pt idx="145">
                  <c:v>2033.51</c:v>
                </c:pt>
                <c:pt idx="146">
                  <c:v>2033.62</c:v>
                </c:pt>
                <c:pt idx="147">
                  <c:v>2029.99</c:v>
                </c:pt>
                <c:pt idx="148">
                  <c:v>2029.99</c:v>
                </c:pt>
                <c:pt idx="149">
                  <c:v>2029.99</c:v>
                </c:pt>
                <c:pt idx="150">
                  <c:v>2029.99</c:v>
                </c:pt>
                <c:pt idx="151">
                  <c:v>2029.99</c:v>
                </c:pt>
                <c:pt idx="152">
                  <c:v>2029.99</c:v>
                </c:pt>
                <c:pt idx="153">
                  <c:v>2098.37</c:v>
                </c:pt>
                <c:pt idx="154">
                  <c:v>2098.37</c:v>
                </c:pt>
                <c:pt idx="155">
                  <c:v>2098.37</c:v>
                </c:pt>
                <c:pt idx="156">
                  <c:v>2092.9499999999998</c:v>
                </c:pt>
                <c:pt idx="157">
                  <c:v>2092.9499999999998</c:v>
                </c:pt>
                <c:pt idx="158">
                  <c:v>2098.37</c:v>
                </c:pt>
                <c:pt idx="159">
                  <c:v>2089.4299999999998</c:v>
                </c:pt>
                <c:pt idx="160">
                  <c:v>2084.0100000000002</c:v>
                </c:pt>
                <c:pt idx="161">
                  <c:v>2084.0100000000002</c:v>
                </c:pt>
                <c:pt idx="162">
                  <c:v>2084.0100000000002</c:v>
                </c:pt>
                <c:pt idx="163">
                  <c:v>1795.49</c:v>
                </c:pt>
                <c:pt idx="164">
                  <c:v>1795.49</c:v>
                </c:pt>
                <c:pt idx="165">
                  <c:v>1795.49</c:v>
                </c:pt>
                <c:pt idx="166">
                  <c:v>1795.49</c:v>
                </c:pt>
                <c:pt idx="167">
                  <c:v>1793.99</c:v>
                </c:pt>
                <c:pt idx="168">
                  <c:v>1782.14</c:v>
                </c:pt>
                <c:pt idx="169">
                  <c:v>1789.97</c:v>
                </c:pt>
                <c:pt idx="170">
                  <c:v>1784.92</c:v>
                </c:pt>
                <c:pt idx="171">
                  <c:v>1784.92</c:v>
                </c:pt>
                <c:pt idx="172">
                  <c:v>1784.92</c:v>
                </c:pt>
                <c:pt idx="173">
                  <c:v>1784.89</c:v>
                </c:pt>
                <c:pt idx="174">
                  <c:v>1784.89</c:v>
                </c:pt>
                <c:pt idx="175">
                  <c:v>1784.89</c:v>
                </c:pt>
                <c:pt idx="176">
                  <c:v>1779.72</c:v>
                </c:pt>
                <c:pt idx="177">
                  <c:v>1800.74</c:v>
                </c:pt>
                <c:pt idx="178">
                  <c:v>1800.74</c:v>
                </c:pt>
                <c:pt idx="179">
                  <c:v>1800.74</c:v>
                </c:pt>
                <c:pt idx="180">
                  <c:v>1794.04</c:v>
                </c:pt>
                <c:pt idx="181">
                  <c:v>1805.13</c:v>
                </c:pt>
                <c:pt idx="182">
                  <c:v>1805.13</c:v>
                </c:pt>
                <c:pt idx="183">
                  <c:v>1803.66</c:v>
                </c:pt>
                <c:pt idx="184">
                  <c:v>1791.3</c:v>
                </c:pt>
                <c:pt idx="185">
                  <c:v>1791.3</c:v>
                </c:pt>
                <c:pt idx="186">
                  <c:v>1775.7</c:v>
                </c:pt>
                <c:pt idx="187">
                  <c:v>1775.7</c:v>
                </c:pt>
                <c:pt idx="188">
                  <c:v>1766.68</c:v>
                </c:pt>
                <c:pt idx="189">
                  <c:v>1766.68</c:v>
                </c:pt>
                <c:pt idx="190">
                  <c:v>1766.54</c:v>
                </c:pt>
                <c:pt idx="191">
                  <c:v>1815.31</c:v>
                </c:pt>
                <c:pt idx="192">
                  <c:v>1815.31</c:v>
                </c:pt>
                <c:pt idx="193">
                  <c:v>1815.31</c:v>
                </c:pt>
                <c:pt idx="194">
                  <c:v>1803.28</c:v>
                </c:pt>
                <c:pt idx="195">
                  <c:v>1842.83</c:v>
                </c:pt>
                <c:pt idx="196">
                  <c:v>1854.97</c:v>
                </c:pt>
                <c:pt idx="197">
                  <c:v>1968.96</c:v>
                </c:pt>
                <c:pt idx="198">
                  <c:v>1968.96</c:v>
                </c:pt>
                <c:pt idx="199">
                  <c:v>2024.21</c:v>
                </c:pt>
                <c:pt idx="200">
                  <c:v>2024.21</c:v>
                </c:pt>
                <c:pt idx="201">
                  <c:v>2024.21</c:v>
                </c:pt>
                <c:pt idx="202">
                  <c:v>2026.26</c:v>
                </c:pt>
                <c:pt idx="203">
                  <c:v>2026.26</c:v>
                </c:pt>
                <c:pt idx="204">
                  <c:v>2026.26</c:v>
                </c:pt>
                <c:pt idx="205">
                  <c:v>2026.26</c:v>
                </c:pt>
                <c:pt idx="206">
                  <c:v>2054.2800000000002</c:v>
                </c:pt>
                <c:pt idx="207">
                  <c:v>2253.1</c:v>
                </c:pt>
                <c:pt idx="208">
                  <c:v>2234.1</c:v>
                </c:pt>
                <c:pt idx="209">
                  <c:v>2243.3000000000002</c:v>
                </c:pt>
                <c:pt idx="210">
                  <c:v>2243.3000000000002</c:v>
                </c:pt>
                <c:pt idx="211">
                  <c:v>2258.33</c:v>
                </c:pt>
                <c:pt idx="212">
                  <c:v>2269.7600000000002</c:v>
                </c:pt>
                <c:pt idx="213">
                  <c:v>2274.65</c:v>
                </c:pt>
                <c:pt idx="214">
                  <c:v>2274.65</c:v>
                </c:pt>
                <c:pt idx="215">
                  <c:v>2274.65</c:v>
                </c:pt>
                <c:pt idx="216">
                  <c:v>2274.65</c:v>
                </c:pt>
                <c:pt idx="217">
                  <c:v>2293.27</c:v>
                </c:pt>
                <c:pt idx="218">
                  <c:v>2293.27</c:v>
                </c:pt>
                <c:pt idx="219">
                  <c:v>2266.44</c:v>
                </c:pt>
                <c:pt idx="220">
                  <c:v>2298.3000000000002</c:v>
                </c:pt>
                <c:pt idx="221">
                  <c:v>2298.3000000000002</c:v>
                </c:pt>
                <c:pt idx="222">
                  <c:v>2298.3000000000002</c:v>
                </c:pt>
                <c:pt idx="223">
                  <c:v>2298.3000000000002</c:v>
                </c:pt>
                <c:pt idx="224">
                  <c:v>2304.02</c:v>
                </c:pt>
                <c:pt idx="225">
                  <c:v>2304.02</c:v>
                </c:pt>
                <c:pt idx="226">
                  <c:v>2304.02</c:v>
                </c:pt>
                <c:pt idx="227">
                  <c:v>2304.02</c:v>
                </c:pt>
                <c:pt idx="228">
                  <c:v>2304.02</c:v>
                </c:pt>
                <c:pt idx="229">
                  <c:v>2356.6</c:v>
                </c:pt>
                <c:pt idx="230">
                  <c:v>2356.5300000000002</c:v>
                </c:pt>
                <c:pt idx="231">
                  <c:v>2356.5300000000002</c:v>
                </c:pt>
                <c:pt idx="232">
                  <c:v>2356.5300000000002</c:v>
                </c:pt>
                <c:pt idx="233">
                  <c:v>2356.5300000000002</c:v>
                </c:pt>
                <c:pt idx="234">
                  <c:v>2356.5300000000002</c:v>
                </c:pt>
                <c:pt idx="235">
                  <c:v>2350.12</c:v>
                </c:pt>
                <c:pt idx="236">
                  <c:v>2350.12</c:v>
                </c:pt>
                <c:pt idx="237">
                  <c:v>2350.12</c:v>
                </c:pt>
                <c:pt idx="238">
                  <c:v>2350.12</c:v>
                </c:pt>
                <c:pt idx="239">
                  <c:v>2350.12</c:v>
                </c:pt>
                <c:pt idx="240">
                  <c:v>2350.12</c:v>
                </c:pt>
                <c:pt idx="241">
                  <c:v>2400.12</c:v>
                </c:pt>
                <c:pt idx="242">
                  <c:v>2400.12</c:v>
                </c:pt>
                <c:pt idx="243">
                  <c:v>2400.12</c:v>
                </c:pt>
                <c:pt idx="244">
                  <c:v>2400.12</c:v>
                </c:pt>
                <c:pt idx="245">
                  <c:v>2400.12</c:v>
                </c:pt>
                <c:pt idx="246">
                  <c:v>2429.67</c:v>
                </c:pt>
                <c:pt idx="247">
                  <c:v>2429.67</c:v>
                </c:pt>
                <c:pt idx="248">
                  <c:v>2429.67</c:v>
                </c:pt>
                <c:pt idx="249">
                  <c:v>2429.67</c:v>
                </c:pt>
                <c:pt idx="250">
                  <c:v>2434.1799999999998</c:v>
                </c:pt>
                <c:pt idx="251">
                  <c:v>2651.62</c:v>
                </c:pt>
                <c:pt idx="252">
                  <c:v>2713.91</c:v>
                </c:pt>
                <c:pt idx="253">
                  <c:v>2750.84</c:v>
                </c:pt>
                <c:pt idx="254">
                  <c:v>2760.75</c:v>
                </c:pt>
                <c:pt idx="255">
                  <c:v>2809.68</c:v>
                </c:pt>
                <c:pt idx="256">
                  <c:v>2913.35</c:v>
                </c:pt>
                <c:pt idx="257">
                  <c:v>2913.35</c:v>
                </c:pt>
                <c:pt idx="258">
                  <c:v>2913.35</c:v>
                </c:pt>
                <c:pt idx="259">
                  <c:v>2911.37</c:v>
                </c:pt>
                <c:pt idx="260">
                  <c:v>3122.33</c:v>
                </c:pt>
                <c:pt idx="261">
                  <c:v>3133.61</c:v>
                </c:pt>
                <c:pt idx="262">
                  <c:v>3453.49</c:v>
                </c:pt>
                <c:pt idx="263">
                  <c:v>3572.05</c:v>
                </c:pt>
                <c:pt idx="264">
                  <c:v>3572.05</c:v>
                </c:pt>
                <c:pt idx="265">
                  <c:v>3618.78</c:v>
                </c:pt>
                <c:pt idx="266">
                  <c:v>3766.68</c:v>
                </c:pt>
                <c:pt idx="267">
                  <c:v>4000.92</c:v>
                </c:pt>
                <c:pt idx="268">
                  <c:v>4000.92</c:v>
                </c:pt>
                <c:pt idx="269">
                  <c:v>4000.92</c:v>
                </c:pt>
                <c:pt idx="270">
                  <c:v>4000.92</c:v>
                </c:pt>
                <c:pt idx="271">
                  <c:v>3939.01</c:v>
                </c:pt>
                <c:pt idx="272">
                  <c:v>5246.56</c:v>
                </c:pt>
                <c:pt idx="273">
                  <c:v>5275.93</c:v>
                </c:pt>
                <c:pt idx="274">
                  <c:v>5455.24</c:v>
                </c:pt>
                <c:pt idx="275">
                  <c:v>5593.71</c:v>
                </c:pt>
                <c:pt idx="276">
                  <c:v>5593.71</c:v>
                </c:pt>
                <c:pt idx="277">
                  <c:v>5593.71</c:v>
                </c:pt>
                <c:pt idx="278">
                  <c:v>5612.33</c:v>
                </c:pt>
                <c:pt idx="279">
                  <c:v>5613.95</c:v>
                </c:pt>
                <c:pt idx="280">
                  <c:v>5640.5</c:v>
                </c:pt>
                <c:pt idx="281">
                  <c:v>5643.67</c:v>
                </c:pt>
                <c:pt idx="282">
                  <c:v>5643.67</c:v>
                </c:pt>
                <c:pt idx="283">
                  <c:v>5643.67</c:v>
                </c:pt>
                <c:pt idx="284">
                  <c:v>5643.67</c:v>
                </c:pt>
                <c:pt idx="285">
                  <c:v>7100.86</c:v>
                </c:pt>
                <c:pt idx="286">
                  <c:v>7115.89</c:v>
                </c:pt>
                <c:pt idx="287">
                  <c:v>7115.89</c:v>
                </c:pt>
                <c:pt idx="288">
                  <c:v>7206.78</c:v>
                </c:pt>
                <c:pt idx="289">
                  <c:v>7206.78</c:v>
                </c:pt>
                <c:pt idx="290">
                  <c:v>7383.27</c:v>
                </c:pt>
                <c:pt idx="291">
                  <c:v>7383.27</c:v>
                </c:pt>
                <c:pt idx="292">
                  <c:v>7383.27</c:v>
                </c:pt>
                <c:pt idx="293">
                  <c:v>7371.42</c:v>
                </c:pt>
                <c:pt idx="294">
                  <c:v>7416.85</c:v>
                </c:pt>
                <c:pt idx="295">
                  <c:v>7926.19</c:v>
                </c:pt>
                <c:pt idx="296">
                  <c:v>8078.52</c:v>
                </c:pt>
                <c:pt idx="297">
                  <c:v>7628.23</c:v>
                </c:pt>
                <c:pt idx="298">
                  <c:v>7665.45</c:v>
                </c:pt>
                <c:pt idx="299">
                  <c:v>8060.26</c:v>
                </c:pt>
                <c:pt idx="300">
                  <c:v>8065.58</c:v>
                </c:pt>
                <c:pt idx="301">
                  <c:v>8065.58</c:v>
                </c:pt>
                <c:pt idx="302">
                  <c:v>8092.89</c:v>
                </c:pt>
                <c:pt idx="303">
                  <c:v>8092.89</c:v>
                </c:pt>
                <c:pt idx="304">
                  <c:v>8092.89</c:v>
                </c:pt>
                <c:pt idx="305">
                  <c:v>8092.89</c:v>
                </c:pt>
                <c:pt idx="306">
                  <c:v>7745.21</c:v>
                </c:pt>
                <c:pt idx="307">
                  <c:v>7790.23</c:v>
                </c:pt>
                <c:pt idx="308">
                  <c:v>7762.31</c:v>
                </c:pt>
                <c:pt idx="309">
                  <c:v>7762.31</c:v>
                </c:pt>
                <c:pt idx="310">
                  <c:v>7762.31</c:v>
                </c:pt>
                <c:pt idx="311">
                  <c:v>7647.37</c:v>
                </c:pt>
                <c:pt idx="312">
                  <c:v>7647.37</c:v>
                </c:pt>
                <c:pt idx="313">
                  <c:v>7647.37</c:v>
                </c:pt>
                <c:pt idx="314">
                  <c:v>7647.37</c:v>
                </c:pt>
                <c:pt idx="315">
                  <c:v>7675.39</c:v>
                </c:pt>
                <c:pt idx="316">
                  <c:v>7592.38</c:v>
                </c:pt>
                <c:pt idx="317">
                  <c:v>7968.77</c:v>
                </c:pt>
                <c:pt idx="318">
                  <c:v>7968.77</c:v>
                </c:pt>
                <c:pt idx="319">
                  <c:v>7968.77</c:v>
                </c:pt>
                <c:pt idx="320">
                  <c:v>7968.77</c:v>
                </c:pt>
                <c:pt idx="321">
                  <c:v>7967.26</c:v>
                </c:pt>
                <c:pt idx="322">
                  <c:v>7967.26</c:v>
                </c:pt>
                <c:pt idx="323">
                  <c:v>7967.26</c:v>
                </c:pt>
                <c:pt idx="324">
                  <c:v>7967.26</c:v>
                </c:pt>
                <c:pt idx="325">
                  <c:v>7940.2</c:v>
                </c:pt>
                <c:pt idx="326">
                  <c:v>7903.82</c:v>
                </c:pt>
                <c:pt idx="327">
                  <c:v>7931.44</c:v>
                </c:pt>
                <c:pt idx="328">
                  <c:v>7931.44</c:v>
                </c:pt>
                <c:pt idx="329">
                  <c:v>7931.44</c:v>
                </c:pt>
                <c:pt idx="330">
                  <c:v>7931.44</c:v>
                </c:pt>
                <c:pt idx="331">
                  <c:v>8066.5</c:v>
                </c:pt>
                <c:pt idx="332">
                  <c:v>8065.94</c:v>
                </c:pt>
                <c:pt idx="333">
                  <c:v>8065.94</c:v>
                </c:pt>
                <c:pt idx="334">
                  <c:v>8065.94</c:v>
                </c:pt>
                <c:pt idx="335">
                  <c:v>8065.94</c:v>
                </c:pt>
                <c:pt idx="336">
                  <c:v>8022.85</c:v>
                </c:pt>
                <c:pt idx="337">
                  <c:v>8013.06</c:v>
                </c:pt>
                <c:pt idx="338">
                  <c:v>7990.36</c:v>
                </c:pt>
                <c:pt idx="339">
                  <c:v>7990.36</c:v>
                </c:pt>
                <c:pt idx="340">
                  <c:v>7990.36</c:v>
                </c:pt>
                <c:pt idx="341">
                  <c:v>7502.65</c:v>
                </c:pt>
                <c:pt idx="342">
                  <c:v>7502.65</c:v>
                </c:pt>
                <c:pt idx="343">
                  <c:v>7502.65</c:v>
                </c:pt>
                <c:pt idx="344">
                  <c:v>7502.65</c:v>
                </c:pt>
                <c:pt idx="345">
                  <c:v>7502.65</c:v>
                </c:pt>
                <c:pt idx="346">
                  <c:v>7496.91</c:v>
                </c:pt>
                <c:pt idx="347">
                  <c:v>7496.91</c:v>
                </c:pt>
                <c:pt idx="348">
                  <c:v>7496.91</c:v>
                </c:pt>
                <c:pt idx="349">
                  <c:v>7289.8</c:v>
                </c:pt>
                <c:pt idx="350">
                  <c:v>7289.8</c:v>
                </c:pt>
                <c:pt idx="351">
                  <c:v>7289.8</c:v>
                </c:pt>
                <c:pt idx="352">
                  <c:v>7313.86</c:v>
                </c:pt>
                <c:pt idx="353">
                  <c:v>7435.94</c:v>
                </c:pt>
                <c:pt idx="354">
                  <c:v>7354.5</c:v>
                </c:pt>
                <c:pt idx="355">
                  <c:v>7354.5</c:v>
                </c:pt>
                <c:pt idx="356">
                  <c:v>7376.78</c:v>
                </c:pt>
                <c:pt idx="357">
                  <c:v>7376.78</c:v>
                </c:pt>
                <c:pt idx="358">
                  <c:v>7400.84</c:v>
                </c:pt>
                <c:pt idx="359">
                  <c:v>7707.83</c:v>
                </c:pt>
                <c:pt idx="360">
                  <c:v>7722.86</c:v>
                </c:pt>
                <c:pt idx="361">
                  <c:v>7889.42</c:v>
                </c:pt>
                <c:pt idx="362">
                  <c:v>7889.42</c:v>
                </c:pt>
                <c:pt idx="363">
                  <c:v>7889.42</c:v>
                </c:pt>
                <c:pt idx="364">
                  <c:v>7861.79</c:v>
                </c:pt>
                <c:pt idx="365">
                  <c:v>8053.07</c:v>
                </c:pt>
                <c:pt idx="366">
                  <c:v>8053.07</c:v>
                </c:pt>
                <c:pt idx="367">
                  <c:v>8053.07</c:v>
                </c:pt>
                <c:pt idx="368">
                  <c:v>8053.07</c:v>
                </c:pt>
                <c:pt idx="369">
                  <c:v>8053.07</c:v>
                </c:pt>
                <c:pt idx="370">
                  <c:v>8053.07</c:v>
                </c:pt>
                <c:pt idx="371">
                  <c:v>8493.93</c:v>
                </c:pt>
                <c:pt idx="372">
                  <c:v>8493.93</c:v>
                </c:pt>
                <c:pt idx="373">
                  <c:v>9303</c:v>
                </c:pt>
                <c:pt idx="374">
                  <c:v>9182.7199999999993</c:v>
                </c:pt>
                <c:pt idx="375">
                  <c:v>9182.7199999999993</c:v>
                </c:pt>
                <c:pt idx="376">
                  <c:v>9402.15</c:v>
                </c:pt>
                <c:pt idx="377">
                  <c:v>9402.15</c:v>
                </c:pt>
                <c:pt idx="378">
                  <c:v>9387.42</c:v>
                </c:pt>
                <c:pt idx="379">
                  <c:v>9387.42</c:v>
                </c:pt>
                <c:pt idx="380">
                  <c:v>9387.42</c:v>
                </c:pt>
                <c:pt idx="381">
                  <c:v>9165.56</c:v>
                </c:pt>
                <c:pt idx="382">
                  <c:v>9178.7900000000009</c:v>
                </c:pt>
                <c:pt idx="383">
                  <c:v>9178.7900000000009</c:v>
                </c:pt>
                <c:pt idx="384">
                  <c:v>9623</c:v>
                </c:pt>
                <c:pt idx="385">
                  <c:v>9623</c:v>
                </c:pt>
                <c:pt idx="386">
                  <c:v>9927.7199999999993</c:v>
                </c:pt>
                <c:pt idx="387">
                  <c:v>9927.7199999999993</c:v>
                </c:pt>
                <c:pt idx="388">
                  <c:v>10214.16</c:v>
                </c:pt>
                <c:pt idx="389">
                  <c:v>10214.16</c:v>
                </c:pt>
                <c:pt idx="390">
                  <c:v>10214.16</c:v>
                </c:pt>
                <c:pt idx="391">
                  <c:v>10214.16</c:v>
                </c:pt>
                <c:pt idx="392">
                  <c:v>10118.11</c:v>
                </c:pt>
                <c:pt idx="393">
                  <c:v>10118.11</c:v>
                </c:pt>
                <c:pt idx="394">
                  <c:v>10365.82</c:v>
                </c:pt>
                <c:pt idx="395">
                  <c:v>10387.76</c:v>
                </c:pt>
                <c:pt idx="396">
                  <c:v>10387.76</c:v>
                </c:pt>
                <c:pt idx="397">
                  <c:v>10443.31</c:v>
                </c:pt>
                <c:pt idx="398">
                  <c:v>10443.31</c:v>
                </c:pt>
                <c:pt idx="399">
                  <c:v>11116.82</c:v>
                </c:pt>
                <c:pt idx="400">
                  <c:v>11090.98</c:v>
                </c:pt>
                <c:pt idx="401">
                  <c:v>11076.84</c:v>
                </c:pt>
                <c:pt idx="402">
                  <c:v>11011.02</c:v>
                </c:pt>
                <c:pt idx="403">
                  <c:v>11142.73</c:v>
                </c:pt>
                <c:pt idx="404">
                  <c:v>11089.8</c:v>
                </c:pt>
                <c:pt idx="405">
                  <c:v>11089.8</c:v>
                </c:pt>
                <c:pt idx="406">
                  <c:v>11089.8</c:v>
                </c:pt>
                <c:pt idx="407">
                  <c:v>11089.8</c:v>
                </c:pt>
                <c:pt idx="408">
                  <c:v>11089.8</c:v>
                </c:pt>
                <c:pt idx="409">
                  <c:v>11089.8</c:v>
                </c:pt>
                <c:pt idx="410">
                  <c:v>11130.51</c:v>
                </c:pt>
                <c:pt idx="411">
                  <c:v>11130.51</c:v>
                </c:pt>
                <c:pt idx="412">
                  <c:v>11130.51</c:v>
                </c:pt>
                <c:pt idx="413">
                  <c:v>11264.4</c:v>
                </c:pt>
                <c:pt idx="414">
                  <c:v>11633.25</c:v>
                </c:pt>
                <c:pt idx="415">
                  <c:v>11633.25</c:v>
                </c:pt>
                <c:pt idx="416">
                  <c:v>11633.25</c:v>
                </c:pt>
                <c:pt idx="417">
                  <c:v>11633.25</c:v>
                </c:pt>
                <c:pt idx="418">
                  <c:v>11681.7</c:v>
                </c:pt>
                <c:pt idx="419">
                  <c:v>11786.78</c:v>
                </c:pt>
                <c:pt idx="420">
                  <c:v>11776.42</c:v>
                </c:pt>
                <c:pt idx="421">
                  <c:v>11915.01</c:v>
                </c:pt>
                <c:pt idx="422">
                  <c:v>11930.12</c:v>
                </c:pt>
                <c:pt idx="423">
                  <c:v>11930.12</c:v>
                </c:pt>
                <c:pt idx="424">
                  <c:v>12085.92</c:v>
                </c:pt>
                <c:pt idx="425">
                  <c:v>11760.83</c:v>
                </c:pt>
                <c:pt idx="426">
                  <c:v>11768.11</c:v>
                </c:pt>
                <c:pt idx="427">
                  <c:v>11768.11</c:v>
                </c:pt>
                <c:pt idx="428">
                  <c:v>11768.11</c:v>
                </c:pt>
                <c:pt idx="429">
                  <c:v>11763.51</c:v>
                </c:pt>
                <c:pt idx="430">
                  <c:v>11821.43</c:v>
                </c:pt>
                <c:pt idx="431">
                  <c:v>11931</c:v>
                </c:pt>
                <c:pt idx="432">
                  <c:v>11931</c:v>
                </c:pt>
                <c:pt idx="433">
                  <c:v>11931</c:v>
                </c:pt>
                <c:pt idx="434">
                  <c:v>11931</c:v>
                </c:pt>
                <c:pt idx="435">
                  <c:v>11931</c:v>
                </c:pt>
                <c:pt idx="436">
                  <c:v>12344</c:v>
                </c:pt>
                <c:pt idx="437">
                  <c:v>12344</c:v>
                </c:pt>
                <c:pt idx="438">
                  <c:v>12344</c:v>
                </c:pt>
                <c:pt idx="439">
                  <c:v>12344</c:v>
                </c:pt>
                <c:pt idx="440">
                  <c:v>12344</c:v>
                </c:pt>
                <c:pt idx="441">
                  <c:v>12345</c:v>
                </c:pt>
                <c:pt idx="442">
                  <c:v>12345</c:v>
                </c:pt>
                <c:pt idx="443">
                  <c:v>12345</c:v>
                </c:pt>
                <c:pt idx="444">
                  <c:v>12287</c:v>
                </c:pt>
                <c:pt idx="445">
                  <c:v>12287</c:v>
                </c:pt>
                <c:pt idx="446">
                  <c:v>12301</c:v>
                </c:pt>
                <c:pt idx="447">
                  <c:v>12301</c:v>
                </c:pt>
                <c:pt idx="448">
                  <c:v>12301</c:v>
                </c:pt>
                <c:pt idx="449">
                  <c:v>12301</c:v>
                </c:pt>
                <c:pt idx="450">
                  <c:v>12840</c:v>
                </c:pt>
                <c:pt idx="451">
                  <c:v>12906</c:v>
                </c:pt>
                <c:pt idx="452">
                  <c:v>12906</c:v>
                </c:pt>
                <c:pt idx="453">
                  <c:v>12906</c:v>
                </c:pt>
                <c:pt idx="454">
                  <c:v>12906</c:v>
                </c:pt>
                <c:pt idx="455">
                  <c:v>12888</c:v>
                </c:pt>
                <c:pt idx="456">
                  <c:v>12888</c:v>
                </c:pt>
                <c:pt idx="457">
                  <c:v>12888</c:v>
                </c:pt>
                <c:pt idx="458">
                  <c:v>13097</c:v>
                </c:pt>
                <c:pt idx="459">
                  <c:v>13097</c:v>
                </c:pt>
                <c:pt idx="460">
                  <c:v>13097</c:v>
                </c:pt>
                <c:pt idx="461">
                  <c:v>13146</c:v>
                </c:pt>
                <c:pt idx="462">
                  <c:v>13161</c:v>
                </c:pt>
                <c:pt idx="463">
                  <c:v>13268</c:v>
                </c:pt>
                <c:pt idx="464">
                  <c:v>13309</c:v>
                </c:pt>
                <c:pt idx="465">
                  <c:v>13270</c:v>
                </c:pt>
                <c:pt idx="466">
                  <c:v>13309</c:v>
                </c:pt>
                <c:pt idx="467">
                  <c:v>13213</c:v>
                </c:pt>
                <c:pt idx="468">
                  <c:v>12830</c:v>
                </c:pt>
                <c:pt idx="469">
                  <c:v>12818</c:v>
                </c:pt>
                <c:pt idx="470">
                  <c:v>12816</c:v>
                </c:pt>
                <c:pt idx="471">
                  <c:v>12857</c:v>
                </c:pt>
                <c:pt idx="472">
                  <c:v>12976</c:v>
                </c:pt>
                <c:pt idx="473">
                  <c:v>13046</c:v>
                </c:pt>
                <c:pt idx="474">
                  <c:v>13138</c:v>
                </c:pt>
                <c:pt idx="475">
                  <c:v>13138</c:v>
                </c:pt>
                <c:pt idx="476">
                  <c:v>13138</c:v>
                </c:pt>
                <c:pt idx="477">
                  <c:v>13139</c:v>
                </c:pt>
                <c:pt idx="478">
                  <c:v>13139</c:v>
                </c:pt>
                <c:pt idx="479">
                  <c:v>13138</c:v>
                </c:pt>
                <c:pt idx="480">
                  <c:v>13050</c:v>
                </c:pt>
                <c:pt idx="481">
                  <c:v>13067</c:v>
                </c:pt>
                <c:pt idx="482">
                  <c:v>13067</c:v>
                </c:pt>
                <c:pt idx="483">
                  <c:v>13067</c:v>
                </c:pt>
                <c:pt idx="484">
                  <c:v>13067</c:v>
                </c:pt>
                <c:pt idx="485">
                  <c:v>13362</c:v>
                </c:pt>
                <c:pt idx="486">
                  <c:v>13362</c:v>
                </c:pt>
                <c:pt idx="487">
                  <c:v>13361</c:v>
                </c:pt>
                <c:pt idx="488">
                  <c:v>13361</c:v>
                </c:pt>
                <c:pt idx="489">
                  <c:v>13361</c:v>
                </c:pt>
                <c:pt idx="490">
                  <c:v>13361</c:v>
                </c:pt>
                <c:pt idx="491">
                  <c:v>13361</c:v>
                </c:pt>
                <c:pt idx="492">
                  <c:v>13361</c:v>
                </c:pt>
                <c:pt idx="493">
                  <c:v>13362</c:v>
                </c:pt>
                <c:pt idx="494">
                  <c:v>13362</c:v>
                </c:pt>
                <c:pt idx="495">
                  <c:v>13362</c:v>
                </c:pt>
                <c:pt idx="496">
                  <c:v>13364</c:v>
                </c:pt>
                <c:pt idx="497">
                  <c:v>13364</c:v>
                </c:pt>
                <c:pt idx="498">
                  <c:v>13298</c:v>
                </c:pt>
                <c:pt idx="499">
                  <c:v>13298</c:v>
                </c:pt>
                <c:pt idx="500">
                  <c:v>13279</c:v>
                </c:pt>
                <c:pt idx="501">
                  <c:v>13094</c:v>
                </c:pt>
                <c:pt idx="502">
                  <c:v>13094</c:v>
                </c:pt>
                <c:pt idx="503">
                  <c:v>13096</c:v>
                </c:pt>
                <c:pt idx="504">
                  <c:v>13214</c:v>
                </c:pt>
                <c:pt idx="505">
                  <c:v>13214</c:v>
                </c:pt>
                <c:pt idx="506">
                  <c:v>13160</c:v>
                </c:pt>
                <c:pt idx="507">
                  <c:v>13171</c:v>
                </c:pt>
                <c:pt idx="508">
                  <c:v>13171</c:v>
                </c:pt>
                <c:pt idx="509">
                  <c:v>13171</c:v>
                </c:pt>
                <c:pt idx="510">
                  <c:v>13171</c:v>
                </c:pt>
                <c:pt idx="511">
                  <c:v>13014</c:v>
                </c:pt>
                <c:pt idx="512">
                  <c:v>13014</c:v>
                </c:pt>
                <c:pt idx="513">
                  <c:v>13014</c:v>
                </c:pt>
                <c:pt idx="514">
                  <c:v>13014</c:v>
                </c:pt>
                <c:pt idx="515">
                  <c:v>13014</c:v>
                </c:pt>
                <c:pt idx="516">
                  <c:v>13014</c:v>
                </c:pt>
                <c:pt idx="517">
                  <c:v>13014</c:v>
                </c:pt>
                <c:pt idx="518">
                  <c:v>13014</c:v>
                </c:pt>
                <c:pt idx="519">
                  <c:v>13014</c:v>
                </c:pt>
                <c:pt idx="520">
                  <c:v>13014</c:v>
                </c:pt>
                <c:pt idx="521">
                  <c:v>13179</c:v>
                </c:pt>
                <c:pt idx="522">
                  <c:v>13093</c:v>
                </c:pt>
                <c:pt idx="523">
                  <c:v>13260</c:v>
                </c:pt>
                <c:pt idx="524">
                  <c:v>13260</c:v>
                </c:pt>
                <c:pt idx="525">
                  <c:v>13260</c:v>
                </c:pt>
                <c:pt idx="526">
                  <c:v>13344</c:v>
                </c:pt>
                <c:pt idx="527">
                  <c:v>13344</c:v>
                </c:pt>
                <c:pt idx="528">
                  <c:v>13457</c:v>
                </c:pt>
                <c:pt idx="529">
                  <c:v>13457</c:v>
                </c:pt>
                <c:pt idx="530">
                  <c:v>13516</c:v>
                </c:pt>
                <c:pt idx="531">
                  <c:v>13516</c:v>
                </c:pt>
                <c:pt idx="532">
                  <c:v>13516</c:v>
                </c:pt>
                <c:pt idx="533">
                  <c:v>13570</c:v>
                </c:pt>
                <c:pt idx="534">
                  <c:v>13570</c:v>
                </c:pt>
                <c:pt idx="535">
                  <c:v>13569</c:v>
                </c:pt>
                <c:pt idx="536">
                  <c:v>13569</c:v>
                </c:pt>
                <c:pt idx="537">
                  <c:v>13569</c:v>
                </c:pt>
                <c:pt idx="538">
                  <c:v>13569</c:v>
                </c:pt>
                <c:pt idx="539">
                  <c:v>13569</c:v>
                </c:pt>
                <c:pt idx="540">
                  <c:v>13569</c:v>
                </c:pt>
                <c:pt idx="541">
                  <c:v>13569</c:v>
                </c:pt>
                <c:pt idx="542">
                  <c:v>13569</c:v>
                </c:pt>
                <c:pt idx="543">
                  <c:v>13591</c:v>
                </c:pt>
                <c:pt idx="544">
                  <c:v>13554</c:v>
                </c:pt>
                <c:pt idx="545">
                  <c:v>13554</c:v>
                </c:pt>
                <c:pt idx="546">
                  <c:v>13554</c:v>
                </c:pt>
                <c:pt idx="547">
                  <c:v>13422</c:v>
                </c:pt>
                <c:pt idx="548">
                  <c:v>13422</c:v>
                </c:pt>
                <c:pt idx="549">
                  <c:v>13501</c:v>
                </c:pt>
                <c:pt idx="550">
                  <c:v>13409</c:v>
                </c:pt>
                <c:pt idx="551">
                  <c:v>13752</c:v>
                </c:pt>
                <c:pt idx="552">
                  <c:v>13542</c:v>
                </c:pt>
                <c:pt idx="553">
                  <c:v>13567</c:v>
                </c:pt>
                <c:pt idx="554">
                  <c:v>13567</c:v>
                </c:pt>
                <c:pt idx="555">
                  <c:v>13567</c:v>
                </c:pt>
                <c:pt idx="556">
                  <c:v>14195</c:v>
                </c:pt>
                <c:pt idx="557">
                  <c:v>14105</c:v>
                </c:pt>
                <c:pt idx="558">
                  <c:v>14087</c:v>
                </c:pt>
                <c:pt idx="559">
                  <c:v>14202</c:v>
                </c:pt>
                <c:pt idx="560">
                  <c:v>14202</c:v>
                </c:pt>
                <c:pt idx="561">
                  <c:v>14019</c:v>
                </c:pt>
                <c:pt idx="562">
                  <c:v>14019</c:v>
                </c:pt>
                <c:pt idx="563">
                  <c:v>14019</c:v>
                </c:pt>
                <c:pt idx="564">
                  <c:v>14019</c:v>
                </c:pt>
                <c:pt idx="565">
                  <c:v>14080</c:v>
                </c:pt>
                <c:pt idx="566">
                  <c:v>14465</c:v>
                </c:pt>
                <c:pt idx="567">
                  <c:v>13879</c:v>
                </c:pt>
                <c:pt idx="568">
                  <c:v>13879</c:v>
                </c:pt>
                <c:pt idx="569">
                  <c:v>13879</c:v>
                </c:pt>
                <c:pt idx="570">
                  <c:v>13879</c:v>
                </c:pt>
                <c:pt idx="571">
                  <c:v>13916</c:v>
                </c:pt>
                <c:pt idx="572">
                  <c:v>13916</c:v>
                </c:pt>
                <c:pt idx="573">
                  <c:v>13916</c:v>
                </c:pt>
                <c:pt idx="574">
                  <c:v>13881</c:v>
                </c:pt>
                <c:pt idx="575">
                  <c:v>13607</c:v>
                </c:pt>
                <c:pt idx="576">
                  <c:v>13607</c:v>
                </c:pt>
                <c:pt idx="577">
                  <c:v>13974</c:v>
                </c:pt>
                <c:pt idx="578">
                  <c:v>13974</c:v>
                </c:pt>
                <c:pt idx="579">
                  <c:v>13974</c:v>
                </c:pt>
                <c:pt idx="580">
                  <c:v>13974</c:v>
                </c:pt>
                <c:pt idx="581">
                  <c:v>13974</c:v>
                </c:pt>
                <c:pt idx="582">
                  <c:v>13974</c:v>
                </c:pt>
                <c:pt idx="583">
                  <c:v>13974</c:v>
                </c:pt>
                <c:pt idx="584">
                  <c:v>13980</c:v>
                </c:pt>
                <c:pt idx="585">
                  <c:v>13980</c:v>
                </c:pt>
                <c:pt idx="586">
                  <c:v>13955</c:v>
                </c:pt>
                <c:pt idx="587">
                  <c:v>13825</c:v>
                </c:pt>
                <c:pt idx="588">
                  <c:v>13749</c:v>
                </c:pt>
                <c:pt idx="589">
                  <c:v>13784</c:v>
                </c:pt>
                <c:pt idx="590">
                  <c:v>13784</c:v>
                </c:pt>
                <c:pt idx="591">
                  <c:v>13784</c:v>
                </c:pt>
                <c:pt idx="592">
                  <c:v>13593</c:v>
                </c:pt>
                <c:pt idx="593">
                  <c:v>13719</c:v>
                </c:pt>
                <c:pt idx="594">
                  <c:v>13719</c:v>
                </c:pt>
                <c:pt idx="595">
                  <c:v>13719</c:v>
                </c:pt>
                <c:pt idx="596">
                  <c:v>13719</c:v>
                </c:pt>
                <c:pt idx="597">
                  <c:v>13687</c:v>
                </c:pt>
                <c:pt idx="598">
                  <c:v>13681</c:v>
                </c:pt>
                <c:pt idx="599">
                  <c:v>13721</c:v>
                </c:pt>
                <c:pt idx="600">
                  <c:v>13721</c:v>
                </c:pt>
                <c:pt idx="601">
                  <c:v>13555</c:v>
                </c:pt>
                <c:pt idx="602">
                  <c:v>13555</c:v>
                </c:pt>
                <c:pt idx="603">
                  <c:v>13555</c:v>
                </c:pt>
                <c:pt idx="604">
                  <c:v>13555</c:v>
                </c:pt>
                <c:pt idx="605">
                  <c:v>13554</c:v>
                </c:pt>
                <c:pt idx="606">
                  <c:v>13572</c:v>
                </c:pt>
                <c:pt idx="607">
                  <c:v>13609</c:v>
                </c:pt>
                <c:pt idx="608">
                  <c:v>13675</c:v>
                </c:pt>
                <c:pt idx="609">
                  <c:v>13675</c:v>
                </c:pt>
                <c:pt idx="610">
                  <c:v>12748</c:v>
                </c:pt>
                <c:pt idx="611">
                  <c:v>12713</c:v>
                </c:pt>
                <c:pt idx="612">
                  <c:v>12713</c:v>
                </c:pt>
                <c:pt idx="613">
                  <c:v>12730</c:v>
                </c:pt>
                <c:pt idx="614">
                  <c:v>12739</c:v>
                </c:pt>
                <c:pt idx="615">
                  <c:v>12739</c:v>
                </c:pt>
                <c:pt idx="616">
                  <c:v>12699</c:v>
                </c:pt>
                <c:pt idx="617">
                  <c:v>12699</c:v>
                </c:pt>
                <c:pt idx="618">
                  <c:v>12596</c:v>
                </c:pt>
                <c:pt idx="619">
                  <c:v>12531</c:v>
                </c:pt>
                <c:pt idx="620">
                  <c:v>12531</c:v>
                </c:pt>
                <c:pt idx="621">
                  <c:v>12531</c:v>
                </c:pt>
                <c:pt idx="622">
                  <c:v>12487</c:v>
                </c:pt>
                <c:pt idx="623">
                  <c:v>12487</c:v>
                </c:pt>
                <c:pt idx="624">
                  <c:v>12487</c:v>
                </c:pt>
                <c:pt idx="625">
                  <c:v>12543</c:v>
                </c:pt>
                <c:pt idx="626">
                  <c:v>12513</c:v>
                </c:pt>
                <c:pt idx="627">
                  <c:v>12513</c:v>
                </c:pt>
                <c:pt idx="628">
                  <c:v>12513</c:v>
                </c:pt>
                <c:pt idx="629">
                  <c:v>12540</c:v>
                </c:pt>
                <c:pt idx="630">
                  <c:v>12430</c:v>
                </c:pt>
                <c:pt idx="631">
                  <c:v>12430</c:v>
                </c:pt>
                <c:pt idx="632">
                  <c:v>12533</c:v>
                </c:pt>
                <c:pt idx="633">
                  <c:v>12534</c:v>
                </c:pt>
                <c:pt idx="634">
                  <c:v>12534</c:v>
                </c:pt>
                <c:pt idx="635">
                  <c:v>12555</c:v>
                </c:pt>
                <c:pt idx="636">
                  <c:v>12625</c:v>
                </c:pt>
                <c:pt idx="637">
                  <c:v>12625</c:v>
                </c:pt>
                <c:pt idx="638">
                  <c:v>12625</c:v>
                </c:pt>
                <c:pt idx="639">
                  <c:v>12641</c:v>
                </c:pt>
                <c:pt idx="640">
                  <c:v>12641</c:v>
                </c:pt>
                <c:pt idx="641">
                  <c:v>12844</c:v>
                </c:pt>
                <c:pt idx="642">
                  <c:v>12844</c:v>
                </c:pt>
                <c:pt idx="643">
                  <c:v>12824</c:v>
                </c:pt>
                <c:pt idx="644">
                  <c:v>12825</c:v>
                </c:pt>
                <c:pt idx="645">
                  <c:v>12825</c:v>
                </c:pt>
                <c:pt idx="646">
                  <c:v>12825</c:v>
                </c:pt>
                <c:pt idx="647">
                  <c:v>12826</c:v>
                </c:pt>
                <c:pt idx="648">
                  <c:v>12826</c:v>
                </c:pt>
                <c:pt idx="649">
                  <c:v>12826</c:v>
                </c:pt>
                <c:pt idx="650">
                  <c:v>12826</c:v>
                </c:pt>
                <c:pt idx="651">
                  <c:v>12776</c:v>
                </c:pt>
                <c:pt idx="652">
                  <c:v>12776</c:v>
                </c:pt>
                <c:pt idx="653">
                  <c:v>12785</c:v>
                </c:pt>
                <c:pt idx="654">
                  <c:v>12785</c:v>
                </c:pt>
                <c:pt idx="655">
                  <c:v>12785</c:v>
                </c:pt>
                <c:pt idx="656">
                  <c:v>12785</c:v>
                </c:pt>
                <c:pt idx="657">
                  <c:v>12875</c:v>
                </c:pt>
                <c:pt idx="658">
                  <c:v>12905</c:v>
                </c:pt>
                <c:pt idx="659">
                  <c:v>12905</c:v>
                </c:pt>
                <c:pt idx="660">
                  <c:v>12903</c:v>
                </c:pt>
                <c:pt idx="661">
                  <c:v>12903</c:v>
                </c:pt>
                <c:pt idx="662">
                  <c:v>12903</c:v>
                </c:pt>
                <c:pt idx="663">
                  <c:v>13266</c:v>
                </c:pt>
                <c:pt idx="664">
                  <c:v>13110</c:v>
                </c:pt>
                <c:pt idx="665">
                  <c:v>13164</c:v>
                </c:pt>
                <c:pt idx="666">
                  <c:v>13144</c:v>
                </c:pt>
                <c:pt idx="667">
                  <c:v>13144</c:v>
                </c:pt>
                <c:pt idx="668">
                  <c:v>13354</c:v>
                </c:pt>
                <c:pt idx="669">
                  <c:v>13494</c:v>
                </c:pt>
                <c:pt idx="670">
                  <c:v>13303</c:v>
                </c:pt>
                <c:pt idx="671">
                  <c:v>13074</c:v>
                </c:pt>
                <c:pt idx="672">
                  <c:v>12893</c:v>
                </c:pt>
                <c:pt idx="673">
                  <c:v>12893</c:v>
                </c:pt>
                <c:pt idx="674">
                  <c:v>12893</c:v>
                </c:pt>
                <c:pt idx="675">
                  <c:v>12674</c:v>
                </c:pt>
                <c:pt idx="676">
                  <c:v>12674</c:v>
                </c:pt>
                <c:pt idx="677">
                  <c:v>12392</c:v>
                </c:pt>
                <c:pt idx="678">
                  <c:v>12399</c:v>
                </c:pt>
                <c:pt idx="679">
                  <c:v>12399</c:v>
                </c:pt>
                <c:pt idx="680">
                  <c:v>12329</c:v>
                </c:pt>
                <c:pt idx="681">
                  <c:v>12329</c:v>
                </c:pt>
                <c:pt idx="682">
                  <c:v>12329</c:v>
                </c:pt>
                <c:pt idx="683">
                  <c:v>12329</c:v>
                </c:pt>
                <c:pt idx="684">
                  <c:v>12329</c:v>
                </c:pt>
                <c:pt idx="685">
                  <c:v>12267</c:v>
                </c:pt>
                <c:pt idx="686">
                  <c:v>12070</c:v>
                </c:pt>
                <c:pt idx="687">
                  <c:v>12070</c:v>
                </c:pt>
                <c:pt idx="688">
                  <c:v>12070</c:v>
                </c:pt>
                <c:pt idx="689">
                  <c:v>12070</c:v>
                </c:pt>
                <c:pt idx="690">
                  <c:v>11866</c:v>
                </c:pt>
                <c:pt idx="691">
                  <c:v>11830</c:v>
                </c:pt>
                <c:pt idx="692">
                  <c:v>11855</c:v>
                </c:pt>
                <c:pt idx="693">
                  <c:v>11855</c:v>
                </c:pt>
                <c:pt idx="694">
                  <c:v>11855</c:v>
                </c:pt>
                <c:pt idx="695">
                  <c:v>11855</c:v>
                </c:pt>
                <c:pt idx="696">
                  <c:v>10536</c:v>
                </c:pt>
                <c:pt idx="697">
                  <c:v>10583</c:v>
                </c:pt>
                <c:pt idx="698">
                  <c:v>10583</c:v>
                </c:pt>
                <c:pt idx="699">
                  <c:v>10627</c:v>
                </c:pt>
                <c:pt idx="700">
                  <c:v>10913</c:v>
                </c:pt>
                <c:pt idx="701">
                  <c:v>10900</c:v>
                </c:pt>
                <c:pt idx="702">
                  <c:v>10895</c:v>
                </c:pt>
                <c:pt idx="703">
                  <c:v>10895</c:v>
                </c:pt>
                <c:pt idx="704">
                  <c:v>10885</c:v>
                </c:pt>
                <c:pt idx="705">
                  <c:v>10810</c:v>
                </c:pt>
                <c:pt idx="706">
                  <c:v>10302</c:v>
                </c:pt>
                <c:pt idx="707">
                  <c:v>10441</c:v>
                </c:pt>
                <c:pt idx="708">
                  <c:v>10441</c:v>
                </c:pt>
                <c:pt idx="709">
                  <c:v>10441</c:v>
                </c:pt>
                <c:pt idx="710">
                  <c:v>10359</c:v>
                </c:pt>
                <c:pt idx="711">
                  <c:v>10235</c:v>
                </c:pt>
                <c:pt idx="712">
                  <c:v>10235</c:v>
                </c:pt>
                <c:pt idx="713">
                  <c:v>10235</c:v>
                </c:pt>
                <c:pt idx="714">
                  <c:v>10235</c:v>
                </c:pt>
                <c:pt idx="715">
                  <c:v>10235</c:v>
                </c:pt>
                <c:pt idx="716">
                  <c:v>10235</c:v>
                </c:pt>
                <c:pt idx="717">
                  <c:v>10175</c:v>
                </c:pt>
                <c:pt idx="718">
                  <c:v>9970</c:v>
                </c:pt>
                <c:pt idx="719">
                  <c:v>8747</c:v>
                </c:pt>
                <c:pt idx="720">
                  <c:v>8747</c:v>
                </c:pt>
                <c:pt idx="721">
                  <c:v>8721</c:v>
                </c:pt>
                <c:pt idx="722">
                  <c:v>8677</c:v>
                </c:pt>
                <c:pt idx="723">
                  <c:v>8614</c:v>
                </c:pt>
                <c:pt idx="724">
                  <c:v>8614</c:v>
                </c:pt>
                <c:pt idx="725">
                  <c:v>8614</c:v>
                </c:pt>
                <c:pt idx="726">
                  <c:v>8888</c:v>
                </c:pt>
                <c:pt idx="727">
                  <c:v>8756</c:v>
                </c:pt>
                <c:pt idx="728">
                  <c:v>8756</c:v>
                </c:pt>
                <c:pt idx="729">
                  <c:v>7504</c:v>
                </c:pt>
                <c:pt idx="730">
                  <c:v>7301</c:v>
                </c:pt>
                <c:pt idx="731">
                  <c:v>7301</c:v>
                </c:pt>
                <c:pt idx="732">
                  <c:v>7104</c:v>
                </c:pt>
                <c:pt idx="733">
                  <c:v>6585</c:v>
                </c:pt>
                <c:pt idx="734">
                  <c:v>6348</c:v>
                </c:pt>
                <c:pt idx="735">
                  <c:v>6348</c:v>
                </c:pt>
                <c:pt idx="736">
                  <c:v>6294</c:v>
                </c:pt>
                <c:pt idx="737">
                  <c:v>6262</c:v>
                </c:pt>
                <c:pt idx="738">
                  <c:v>6231</c:v>
                </c:pt>
                <c:pt idx="739">
                  <c:v>6231</c:v>
                </c:pt>
                <c:pt idx="740">
                  <c:v>6328</c:v>
                </c:pt>
                <c:pt idx="741">
                  <c:v>5802</c:v>
                </c:pt>
                <c:pt idx="742">
                  <c:v>5825</c:v>
                </c:pt>
                <c:pt idx="743">
                  <c:v>5825</c:v>
                </c:pt>
                <c:pt idx="744">
                  <c:v>5825</c:v>
                </c:pt>
                <c:pt idx="745">
                  <c:v>5825</c:v>
                </c:pt>
                <c:pt idx="746">
                  <c:v>5688</c:v>
                </c:pt>
                <c:pt idx="747">
                  <c:v>5688</c:v>
                </c:pt>
                <c:pt idx="748">
                  <c:v>5688</c:v>
                </c:pt>
                <c:pt idx="749">
                  <c:v>5641</c:v>
                </c:pt>
                <c:pt idx="750">
                  <c:v>5492</c:v>
                </c:pt>
                <c:pt idx="751">
                  <c:v>5726</c:v>
                </c:pt>
                <c:pt idx="752">
                  <c:v>5722</c:v>
                </c:pt>
                <c:pt idx="753">
                  <c:v>5722</c:v>
                </c:pt>
                <c:pt idx="754">
                  <c:v>5722</c:v>
                </c:pt>
                <c:pt idx="755">
                  <c:v>5722</c:v>
                </c:pt>
                <c:pt idx="756">
                  <c:v>5722</c:v>
                </c:pt>
                <c:pt idx="757">
                  <c:v>5578</c:v>
                </c:pt>
                <c:pt idx="758">
                  <c:v>5578</c:v>
                </c:pt>
                <c:pt idx="759">
                  <c:v>5578</c:v>
                </c:pt>
                <c:pt idx="760">
                  <c:v>5578</c:v>
                </c:pt>
                <c:pt idx="761">
                  <c:v>5645</c:v>
                </c:pt>
                <c:pt idx="762">
                  <c:v>4816</c:v>
                </c:pt>
                <c:pt idx="763">
                  <c:v>4816</c:v>
                </c:pt>
                <c:pt idx="764">
                  <c:v>4816</c:v>
                </c:pt>
                <c:pt idx="765">
                  <c:v>4722</c:v>
                </c:pt>
                <c:pt idx="766">
                  <c:v>4816</c:v>
                </c:pt>
                <c:pt idx="767">
                  <c:v>4816</c:v>
                </c:pt>
                <c:pt idx="768">
                  <c:v>4673</c:v>
                </c:pt>
                <c:pt idx="769">
                  <c:v>4521</c:v>
                </c:pt>
                <c:pt idx="770">
                  <c:v>4521</c:v>
                </c:pt>
                <c:pt idx="771">
                  <c:v>4521</c:v>
                </c:pt>
                <c:pt idx="772">
                  <c:v>4466</c:v>
                </c:pt>
                <c:pt idx="773">
                  <c:v>4454</c:v>
                </c:pt>
                <c:pt idx="774">
                  <c:v>4454</c:v>
                </c:pt>
                <c:pt idx="775">
                  <c:v>4454</c:v>
                </c:pt>
                <c:pt idx="776">
                  <c:v>4412</c:v>
                </c:pt>
                <c:pt idx="777">
                  <c:v>4412</c:v>
                </c:pt>
                <c:pt idx="778">
                  <c:v>4412</c:v>
                </c:pt>
                <c:pt idx="779">
                  <c:v>4453</c:v>
                </c:pt>
                <c:pt idx="780">
                  <c:v>4424</c:v>
                </c:pt>
                <c:pt idx="781">
                  <c:v>4424</c:v>
                </c:pt>
                <c:pt idx="782">
                  <c:v>4424</c:v>
                </c:pt>
                <c:pt idx="783">
                  <c:v>4406</c:v>
                </c:pt>
                <c:pt idx="784">
                  <c:v>3784</c:v>
                </c:pt>
                <c:pt idx="785">
                  <c:v>3784</c:v>
                </c:pt>
                <c:pt idx="786">
                  <c:v>3928</c:v>
                </c:pt>
                <c:pt idx="787">
                  <c:v>3876</c:v>
                </c:pt>
                <c:pt idx="788">
                  <c:v>3910</c:v>
                </c:pt>
                <c:pt idx="789">
                  <c:v>3929</c:v>
                </c:pt>
                <c:pt idx="790">
                  <c:v>3926</c:v>
                </c:pt>
                <c:pt idx="791">
                  <c:v>3926</c:v>
                </c:pt>
                <c:pt idx="792">
                  <c:v>3926</c:v>
                </c:pt>
                <c:pt idx="793">
                  <c:v>3926</c:v>
                </c:pt>
                <c:pt idx="794">
                  <c:v>3878</c:v>
                </c:pt>
                <c:pt idx="795">
                  <c:v>4008</c:v>
                </c:pt>
                <c:pt idx="796">
                  <c:v>4008</c:v>
                </c:pt>
                <c:pt idx="797">
                  <c:v>4008</c:v>
                </c:pt>
                <c:pt idx="798">
                  <c:v>3889</c:v>
                </c:pt>
                <c:pt idx="799">
                  <c:v>3889</c:v>
                </c:pt>
                <c:pt idx="800">
                  <c:v>3889</c:v>
                </c:pt>
                <c:pt idx="801">
                  <c:v>3889</c:v>
                </c:pt>
                <c:pt idx="802">
                  <c:v>3889</c:v>
                </c:pt>
                <c:pt idx="803">
                  <c:v>3889</c:v>
                </c:pt>
                <c:pt idx="804">
                  <c:v>3883</c:v>
                </c:pt>
                <c:pt idx="805">
                  <c:v>3883</c:v>
                </c:pt>
                <c:pt idx="806">
                  <c:v>3883</c:v>
                </c:pt>
                <c:pt idx="807">
                  <c:v>4221</c:v>
                </c:pt>
                <c:pt idx="808">
                  <c:v>4221</c:v>
                </c:pt>
                <c:pt idx="809">
                  <c:v>4221</c:v>
                </c:pt>
                <c:pt idx="810">
                  <c:v>4242</c:v>
                </c:pt>
                <c:pt idx="811">
                  <c:v>4242</c:v>
                </c:pt>
                <c:pt idx="812">
                  <c:v>4242</c:v>
                </c:pt>
                <c:pt idx="813">
                  <c:v>4242</c:v>
                </c:pt>
                <c:pt idx="814">
                  <c:v>4229</c:v>
                </c:pt>
                <c:pt idx="815">
                  <c:v>4229</c:v>
                </c:pt>
                <c:pt idx="816">
                  <c:v>3263</c:v>
                </c:pt>
                <c:pt idx="817">
                  <c:v>3397</c:v>
                </c:pt>
                <c:pt idx="818">
                  <c:v>3397</c:v>
                </c:pt>
                <c:pt idx="819">
                  <c:v>3397</c:v>
                </c:pt>
                <c:pt idx="820">
                  <c:v>3445</c:v>
                </c:pt>
                <c:pt idx="821">
                  <c:v>3441</c:v>
                </c:pt>
                <c:pt idx="822">
                  <c:v>3441</c:v>
                </c:pt>
                <c:pt idx="823">
                  <c:v>3441</c:v>
                </c:pt>
                <c:pt idx="824">
                  <c:v>3441</c:v>
                </c:pt>
                <c:pt idx="825">
                  <c:v>3441</c:v>
                </c:pt>
                <c:pt idx="826">
                  <c:v>3441</c:v>
                </c:pt>
                <c:pt idx="827">
                  <c:v>3441</c:v>
                </c:pt>
                <c:pt idx="828">
                  <c:v>3483</c:v>
                </c:pt>
                <c:pt idx="829">
                  <c:v>3483</c:v>
                </c:pt>
                <c:pt idx="830">
                  <c:v>3483</c:v>
                </c:pt>
                <c:pt idx="831">
                  <c:v>3483</c:v>
                </c:pt>
                <c:pt idx="832">
                  <c:v>3483</c:v>
                </c:pt>
                <c:pt idx="833">
                  <c:v>3325</c:v>
                </c:pt>
                <c:pt idx="834">
                  <c:v>3325</c:v>
                </c:pt>
                <c:pt idx="835">
                  <c:v>3325</c:v>
                </c:pt>
                <c:pt idx="836">
                  <c:v>3440</c:v>
                </c:pt>
                <c:pt idx="837">
                  <c:v>3440</c:v>
                </c:pt>
                <c:pt idx="838">
                  <c:v>3856</c:v>
                </c:pt>
                <c:pt idx="839">
                  <c:v>3880</c:v>
                </c:pt>
                <c:pt idx="840">
                  <c:v>3862</c:v>
                </c:pt>
                <c:pt idx="841">
                  <c:v>3950</c:v>
                </c:pt>
                <c:pt idx="842">
                  <c:v>3933</c:v>
                </c:pt>
                <c:pt idx="843">
                  <c:v>4041</c:v>
                </c:pt>
                <c:pt idx="844">
                  <c:v>4012</c:v>
                </c:pt>
                <c:pt idx="845">
                  <c:v>4012</c:v>
                </c:pt>
                <c:pt idx="846">
                  <c:v>4012</c:v>
                </c:pt>
                <c:pt idx="847">
                  <c:v>3999</c:v>
                </c:pt>
                <c:pt idx="848">
                  <c:v>3666</c:v>
                </c:pt>
                <c:pt idx="849">
                  <c:v>2755</c:v>
                </c:pt>
                <c:pt idx="850">
                  <c:v>2755</c:v>
                </c:pt>
                <c:pt idx="851">
                  <c:v>2755</c:v>
                </c:pt>
                <c:pt idx="852">
                  <c:v>2755</c:v>
                </c:pt>
                <c:pt idx="853">
                  <c:v>2755</c:v>
                </c:pt>
                <c:pt idx="854">
                  <c:v>2755</c:v>
                </c:pt>
                <c:pt idx="855">
                  <c:v>2755</c:v>
                </c:pt>
                <c:pt idx="856">
                  <c:v>2755</c:v>
                </c:pt>
                <c:pt idx="857">
                  <c:v>2755</c:v>
                </c:pt>
                <c:pt idx="858">
                  <c:v>2755</c:v>
                </c:pt>
                <c:pt idx="859">
                  <c:v>2755</c:v>
                </c:pt>
                <c:pt idx="860">
                  <c:v>2901</c:v>
                </c:pt>
                <c:pt idx="861">
                  <c:v>2901</c:v>
                </c:pt>
                <c:pt idx="862">
                  <c:v>2901</c:v>
                </c:pt>
                <c:pt idx="863">
                  <c:v>2901</c:v>
                </c:pt>
                <c:pt idx="864">
                  <c:v>2901</c:v>
                </c:pt>
                <c:pt idx="865">
                  <c:v>2901</c:v>
                </c:pt>
                <c:pt idx="866">
                  <c:v>2865</c:v>
                </c:pt>
                <c:pt idx="867">
                  <c:v>2854</c:v>
                </c:pt>
                <c:pt idx="868">
                  <c:v>2854</c:v>
                </c:pt>
                <c:pt idx="869">
                  <c:v>2854</c:v>
                </c:pt>
                <c:pt idx="870">
                  <c:v>2854</c:v>
                </c:pt>
                <c:pt idx="871">
                  <c:v>2347</c:v>
                </c:pt>
                <c:pt idx="872">
                  <c:v>2347</c:v>
                </c:pt>
                <c:pt idx="873">
                  <c:v>2347</c:v>
                </c:pt>
                <c:pt idx="874">
                  <c:v>2347</c:v>
                </c:pt>
                <c:pt idx="875">
                  <c:v>2347</c:v>
                </c:pt>
                <c:pt idx="876">
                  <c:v>2347</c:v>
                </c:pt>
                <c:pt idx="877">
                  <c:v>2341</c:v>
                </c:pt>
                <c:pt idx="878">
                  <c:v>2341</c:v>
                </c:pt>
                <c:pt idx="879">
                  <c:v>2341</c:v>
                </c:pt>
                <c:pt idx="880">
                  <c:v>2341</c:v>
                </c:pt>
                <c:pt idx="881">
                  <c:v>2479</c:v>
                </c:pt>
                <c:pt idx="882">
                  <c:v>2479</c:v>
                </c:pt>
                <c:pt idx="883">
                  <c:v>2479</c:v>
                </c:pt>
                <c:pt idx="884">
                  <c:v>2479</c:v>
                </c:pt>
                <c:pt idx="885">
                  <c:v>2491</c:v>
                </c:pt>
                <c:pt idx="886">
                  <c:v>2485</c:v>
                </c:pt>
                <c:pt idx="887">
                  <c:v>2485</c:v>
                </c:pt>
                <c:pt idx="888">
                  <c:v>2485</c:v>
                </c:pt>
                <c:pt idx="889">
                  <c:v>2485</c:v>
                </c:pt>
                <c:pt idx="890">
                  <c:v>2485</c:v>
                </c:pt>
                <c:pt idx="891">
                  <c:v>2485</c:v>
                </c:pt>
                <c:pt idx="892">
                  <c:v>2419</c:v>
                </c:pt>
                <c:pt idx="893">
                  <c:v>2619</c:v>
                </c:pt>
                <c:pt idx="894">
                  <c:v>2446</c:v>
                </c:pt>
                <c:pt idx="895">
                  <c:v>2446</c:v>
                </c:pt>
                <c:pt idx="896">
                  <c:v>2446</c:v>
                </c:pt>
                <c:pt idx="897">
                  <c:v>2441</c:v>
                </c:pt>
                <c:pt idx="898">
                  <c:v>2441</c:v>
                </c:pt>
                <c:pt idx="899">
                  <c:v>2441</c:v>
                </c:pt>
                <c:pt idx="900">
                  <c:v>2441</c:v>
                </c:pt>
                <c:pt idx="901">
                  <c:v>2495</c:v>
                </c:pt>
                <c:pt idx="902">
                  <c:v>2459</c:v>
                </c:pt>
                <c:pt idx="903">
                  <c:v>2440</c:v>
                </c:pt>
                <c:pt idx="904">
                  <c:v>2440</c:v>
                </c:pt>
                <c:pt idx="905">
                  <c:v>2440</c:v>
                </c:pt>
                <c:pt idx="906">
                  <c:v>2440</c:v>
                </c:pt>
                <c:pt idx="907">
                  <c:v>2440</c:v>
                </c:pt>
                <c:pt idx="908">
                  <c:v>2452</c:v>
                </c:pt>
                <c:pt idx="909">
                  <c:v>2452</c:v>
                </c:pt>
                <c:pt idx="910">
                  <c:v>2452</c:v>
                </c:pt>
                <c:pt idx="911">
                  <c:v>2452</c:v>
                </c:pt>
                <c:pt idx="912">
                  <c:v>2452</c:v>
                </c:pt>
                <c:pt idx="913">
                  <c:v>2452</c:v>
                </c:pt>
                <c:pt idx="914">
                  <c:v>2300</c:v>
                </c:pt>
                <c:pt idx="915">
                  <c:v>2294</c:v>
                </c:pt>
                <c:pt idx="916">
                  <c:v>2387</c:v>
                </c:pt>
                <c:pt idx="917">
                  <c:v>2387</c:v>
                </c:pt>
                <c:pt idx="918">
                  <c:v>2348</c:v>
                </c:pt>
                <c:pt idx="919">
                  <c:v>2348</c:v>
                </c:pt>
                <c:pt idx="920">
                  <c:v>2348</c:v>
                </c:pt>
                <c:pt idx="921">
                  <c:v>2361</c:v>
                </c:pt>
                <c:pt idx="922">
                  <c:v>2361</c:v>
                </c:pt>
                <c:pt idx="923">
                  <c:v>2361</c:v>
                </c:pt>
                <c:pt idx="924">
                  <c:v>2380</c:v>
                </c:pt>
                <c:pt idx="925">
                  <c:v>2395</c:v>
                </c:pt>
                <c:pt idx="926">
                  <c:v>2214</c:v>
                </c:pt>
                <c:pt idx="927">
                  <c:v>2232</c:v>
                </c:pt>
                <c:pt idx="928">
                  <c:v>2232</c:v>
                </c:pt>
                <c:pt idx="929">
                  <c:v>2232</c:v>
                </c:pt>
                <c:pt idx="930">
                  <c:v>2175</c:v>
                </c:pt>
                <c:pt idx="931">
                  <c:v>2192</c:v>
                </c:pt>
                <c:pt idx="932">
                  <c:v>2192</c:v>
                </c:pt>
                <c:pt idx="933">
                  <c:v>2175</c:v>
                </c:pt>
                <c:pt idx="934">
                  <c:v>2192</c:v>
                </c:pt>
                <c:pt idx="935">
                  <c:v>2192</c:v>
                </c:pt>
                <c:pt idx="936">
                  <c:v>2317</c:v>
                </c:pt>
                <c:pt idx="937">
                  <c:v>2163</c:v>
                </c:pt>
                <c:pt idx="938">
                  <c:v>2120</c:v>
                </c:pt>
                <c:pt idx="939">
                  <c:v>2084</c:v>
                </c:pt>
                <c:pt idx="940">
                  <c:v>2062</c:v>
                </c:pt>
                <c:pt idx="941">
                  <c:v>2038</c:v>
                </c:pt>
                <c:pt idx="942">
                  <c:v>2038</c:v>
                </c:pt>
                <c:pt idx="943">
                  <c:v>1964</c:v>
                </c:pt>
                <c:pt idx="944">
                  <c:v>1964</c:v>
                </c:pt>
                <c:pt idx="945">
                  <c:v>1964</c:v>
                </c:pt>
                <c:pt idx="946">
                  <c:v>1952</c:v>
                </c:pt>
                <c:pt idx="947">
                  <c:v>1952</c:v>
                </c:pt>
                <c:pt idx="948">
                  <c:v>1944</c:v>
                </c:pt>
                <c:pt idx="949">
                  <c:v>1966</c:v>
                </c:pt>
                <c:pt idx="950">
                  <c:v>1966</c:v>
                </c:pt>
                <c:pt idx="951">
                  <c:v>1969</c:v>
                </c:pt>
                <c:pt idx="952">
                  <c:v>2017</c:v>
                </c:pt>
                <c:pt idx="953">
                  <c:v>1997</c:v>
                </c:pt>
                <c:pt idx="954">
                  <c:v>1989</c:v>
                </c:pt>
                <c:pt idx="955">
                  <c:v>1989</c:v>
                </c:pt>
                <c:pt idx="956">
                  <c:v>1989</c:v>
                </c:pt>
                <c:pt idx="957">
                  <c:v>2452</c:v>
                </c:pt>
                <c:pt idx="958">
                  <c:v>2436</c:v>
                </c:pt>
                <c:pt idx="959">
                  <c:v>2423</c:v>
                </c:pt>
                <c:pt idx="960">
                  <c:v>2423</c:v>
                </c:pt>
                <c:pt idx="961">
                  <c:v>2424</c:v>
                </c:pt>
                <c:pt idx="962">
                  <c:v>2424</c:v>
                </c:pt>
                <c:pt idx="963">
                  <c:v>2424</c:v>
                </c:pt>
                <c:pt idx="964">
                  <c:v>2377</c:v>
                </c:pt>
                <c:pt idx="965">
                  <c:v>2374</c:v>
                </c:pt>
                <c:pt idx="966">
                  <c:v>2350</c:v>
                </c:pt>
                <c:pt idx="967">
                  <c:v>2322</c:v>
                </c:pt>
                <c:pt idx="968">
                  <c:v>2328</c:v>
                </c:pt>
                <c:pt idx="969">
                  <c:v>2328</c:v>
                </c:pt>
                <c:pt idx="970">
                  <c:v>2305</c:v>
                </c:pt>
                <c:pt idx="971">
                  <c:v>2330</c:v>
                </c:pt>
                <c:pt idx="972">
                  <c:v>2333</c:v>
                </c:pt>
                <c:pt idx="973">
                  <c:v>2322</c:v>
                </c:pt>
                <c:pt idx="974">
                  <c:v>2298</c:v>
                </c:pt>
                <c:pt idx="975">
                  <c:v>2283</c:v>
                </c:pt>
                <c:pt idx="976">
                  <c:v>2283</c:v>
                </c:pt>
                <c:pt idx="977">
                  <c:v>2302</c:v>
                </c:pt>
                <c:pt idx="978">
                  <c:v>2302</c:v>
                </c:pt>
                <c:pt idx="979">
                  <c:v>2302</c:v>
                </c:pt>
                <c:pt idx="980">
                  <c:v>2479</c:v>
                </c:pt>
                <c:pt idx="981">
                  <c:v>2355</c:v>
                </c:pt>
                <c:pt idx="982">
                  <c:v>1907</c:v>
                </c:pt>
                <c:pt idx="983">
                  <c:v>1913</c:v>
                </c:pt>
                <c:pt idx="984">
                  <c:v>1920</c:v>
                </c:pt>
                <c:pt idx="985">
                  <c:v>1920</c:v>
                </c:pt>
                <c:pt idx="986">
                  <c:v>1846</c:v>
                </c:pt>
                <c:pt idx="987">
                  <c:v>1820</c:v>
                </c:pt>
                <c:pt idx="988">
                  <c:v>1800</c:v>
                </c:pt>
                <c:pt idx="989">
                  <c:v>1800</c:v>
                </c:pt>
                <c:pt idx="990">
                  <c:v>1825</c:v>
                </c:pt>
                <c:pt idx="991">
                  <c:v>1835</c:v>
                </c:pt>
                <c:pt idx="992">
                  <c:v>1775</c:v>
                </c:pt>
                <c:pt idx="993">
                  <c:v>1742</c:v>
                </c:pt>
                <c:pt idx="994">
                  <c:v>1720</c:v>
                </c:pt>
                <c:pt idx="995">
                  <c:v>1682</c:v>
                </c:pt>
                <c:pt idx="996">
                  <c:v>1600</c:v>
                </c:pt>
                <c:pt idx="997">
                  <c:v>1600</c:v>
                </c:pt>
                <c:pt idx="998">
                  <c:v>1577</c:v>
                </c:pt>
                <c:pt idx="999">
                  <c:v>1578</c:v>
                </c:pt>
                <c:pt idx="1000">
                  <c:v>1579</c:v>
                </c:pt>
                <c:pt idx="1001">
                  <c:v>1522</c:v>
                </c:pt>
                <c:pt idx="1002">
                  <c:v>1482</c:v>
                </c:pt>
                <c:pt idx="1003">
                  <c:v>1482</c:v>
                </c:pt>
                <c:pt idx="1004">
                  <c:v>1482</c:v>
                </c:pt>
                <c:pt idx="1005">
                  <c:v>1482</c:v>
                </c:pt>
                <c:pt idx="1006">
                  <c:v>1482</c:v>
                </c:pt>
                <c:pt idx="1007">
                  <c:v>1482</c:v>
                </c:pt>
                <c:pt idx="1008">
                  <c:v>1480</c:v>
                </c:pt>
                <c:pt idx="1009">
                  <c:v>1480</c:v>
                </c:pt>
                <c:pt idx="1010">
                  <c:v>1480</c:v>
                </c:pt>
                <c:pt idx="1011">
                  <c:v>1371</c:v>
                </c:pt>
                <c:pt idx="1012">
                  <c:v>1371</c:v>
                </c:pt>
                <c:pt idx="1013">
                  <c:v>1371</c:v>
                </c:pt>
                <c:pt idx="1014">
                  <c:v>1384</c:v>
                </c:pt>
                <c:pt idx="1015">
                  <c:v>1504</c:v>
                </c:pt>
                <c:pt idx="1016">
                  <c:v>1371</c:v>
                </c:pt>
                <c:pt idx="1017">
                  <c:v>1371</c:v>
                </c:pt>
                <c:pt idx="1018">
                  <c:v>1371</c:v>
                </c:pt>
                <c:pt idx="1019">
                  <c:v>1371</c:v>
                </c:pt>
                <c:pt idx="1020">
                  <c:v>1368</c:v>
                </c:pt>
                <c:pt idx="1021">
                  <c:v>1368</c:v>
                </c:pt>
                <c:pt idx="1022">
                  <c:v>1388</c:v>
                </c:pt>
                <c:pt idx="1023">
                  <c:v>1682</c:v>
                </c:pt>
                <c:pt idx="1024">
                  <c:v>1679</c:v>
                </c:pt>
                <c:pt idx="1025">
                  <c:v>1637</c:v>
                </c:pt>
                <c:pt idx="1026">
                  <c:v>1607</c:v>
                </c:pt>
                <c:pt idx="1027">
                  <c:v>1607</c:v>
                </c:pt>
                <c:pt idx="1028">
                  <c:v>1533</c:v>
                </c:pt>
                <c:pt idx="1029">
                  <c:v>1525</c:v>
                </c:pt>
                <c:pt idx="1030">
                  <c:v>1525</c:v>
                </c:pt>
                <c:pt idx="1031">
                  <c:v>1513</c:v>
                </c:pt>
                <c:pt idx="1032">
                  <c:v>1501</c:v>
                </c:pt>
                <c:pt idx="1033">
                  <c:v>1476</c:v>
                </c:pt>
                <c:pt idx="1034">
                  <c:v>1473</c:v>
                </c:pt>
                <c:pt idx="1035">
                  <c:v>1473</c:v>
                </c:pt>
                <c:pt idx="1036">
                  <c:v>1478</c:v>
                </c:pt>
                <c:pt idx="1037">
                  <c:v>1478</c:v>
                </c:pt>
                <c:pt idx="1038">
                  <c:v>1482</c:v>
                </c:pt>
                <c:pt idx="1039">
                  <c:v>1529</c:v>
                </c:pt>
                <c:pt idx="1040">
                  <c:v>1495</c:v>
                </c:pt>
                <c:pt idx="1041">
                  <c:v>1596</c:v>
                </c:pt>
                <c:pt idx="1042">
                  <c:v>1604</c:v>
                </c:pt>
                <c:pt idx="1043">
                  <c:v>1592</c:v>
                </c:pt>
                <c:pt idx="1044">
                  <c:v>1629</c:v>
                </c:pt>
                <c:pt idx="1045">
                  <c:v>1929</c:v>
                </c:pt>
                <c:pt idx="1046">
                  <c:v>1959</c:v>
                </c:pt>
                <c:pt idx="1047">
                  <c:v>2053</c:v>
                </c:pt>
                <c:pt idx="1048">
                  <c:v>2197</c:v>
                </c:pt>
                <c:pt idx="1049">
                  <c:v>2299</c:v>
                </c:pt>
                <c:pt idx="1050">
                  <c:v>2299</c:v>
                </c:pt>
                <c:pt idx="1051">
                  <c:v>2391</c:v>
                </c:pt>
                <c:pt idx="1052">
                  <c:v>2391</c:v>
                </c:pt>
                <c:pt idx="1053">
                  <c:v>2367</c:v>
                </c:pt>
                <c:pt idx="1054">
                  <c:v>2367</c:v>
                </c:pt>
                <c:pt idx="1055">
                  <c:v>2552</c:v>
                </c:pt>
                <c:pt idx="1056">
                  <c:v>2595</c:v>
                </c:pt>
                <c:pt idx="1057">
                  <c:v>2612</c:v>
                </c:pt>
                <c:pt idx="1058">
                  <c:v>2615</c:v>
                </c:pt>
                <c:pt idx="1059">
                  <c:v>2400</c:v>
                </c:pt>
                <c:pt idx="1060">
                  <c:v>2401</c:v>
                </c:pt>
                <c:pt idx="1061">
                  <c:v>2401</c:v>
                </c:pt>
                <c:pt idx="1062">
                  <c:v>2401</c:v>
                </c:pt>
                <c:pt idx="1063">
                  <c:v>2401</c:v>
                </c:pt>
                <c:pt idx="1064">
                  <c:v>2401</c:v>
                </c:pt>
                <c:pt idx="1065">
                  <c:v>2401</c:v>
                </c:pt>
                <c:pt idx="1066">
                  <c:v>2401</c:v>
                </c:pt>
                <c:pt idx="1067">
                  <c:v>5175</c:v>
                </c:pt>
                <c:pt idx="1068">
                  <c:v>5175</c:v>
                </c:pt>
                <c:pt idx="1069">
                  <c:v>5141</c:v>
                </c:pt>
                <c:pt idx="1070">
                  <c:v>5183</c:v>
                </c:pt>
                <c:pt idx="1071">
                  <c:v>5202</c:v>
                </c:pt>
                <c:pt idx="1072">
                  <c:v>5342</c:v>
                </c:pt>
                <c:pt idx="1073">
                  <c:v>5342</c:v>
                </c:pt>
                <c:pt idx="1074">
                  <c:v>5342</c:v>
                </c:pt>
                <c:pt idx="1075">
                  <c:v>5973</c:v>
                </c:pt>
                <c:pt idx="1076">
                  <c:v>6706</c:v>
                </c:pt>
                <c:pt idx="1077">
                  <c:v>6711</c:v>
                </c:pt>
                <c:pt idx="1078">
                  <c:v>6944</c:v>
                </c:pt>
                <c:pt idx="1079">
                  <c:v>6987</c:v>
                </c:pt>
                <c:pt idx="1080">
                  <c:v>6515</c:v>
                </c:pt>
                <c:pt idx="1081">
                  <c:v>6503</c:v>
                </c:pt>
                <c:pt idx="1082">
                  <c:v>6492</c:v>
                </c:pt>
                <c:pt idx="1083">
                  <c:v>6494</c:v>
                </c:pt>
                <c:pt idx="1084">
                  <c:v>6403</c:v>
                </c:pt>
                <c:pt idx="1085">
                  <c:v>6351</c:v>
                </c:pt>
                <c:pt idx="1086">
                  <c:v>6345</c:v>
                </c:pt>
                <c:pt idx="1087">
                  <c:v>6339</c:v>
                </c:pt>
                <c:pt idx="1088">
                  <c:v>6276</c:v>
                </c:pt>
                <c:pt idx="1089">
                  <c:v>5778</c:v>
                </c:pt>
                <c:pt idx="1090">
                  <c:v>6323</c:v>
                </c:pt>
                <c:pt idx="1091">
                  <c:v>6214</c:v>
                </c:pt>
                <c:pt idx="1092">
                  <c:v>5497</c:v>
                </c:pt>
                <c:pt idx="1093">
                  <c:v>5468</c:v>
                </c:pt>
                <c:pt idx="1094">
                  <c:v>5476</c:v>
                </c:pt>
                <c:pt idx="1095">
                  <c:v>6136</c:v>
                </c:pt>
                <c:pt idx="1096">
                  <c:v>6141</c:v>
                </c:pt>
                <c:pt idx="1097">
                  <c:v>6141</c:v>
                </c:pt>
                <c:pt idx="1098">
                  <c:v>6141</c:v>
                </c:pt>
                <c:pt idx="1099">
                  <c:v>5305</c:v>
                </c:pt>
                <c:pt idx="1100">
                  <c:v>5284</c:v>
                </c:pt>
                <c:pt idx="1101">
                  <c:v>5280</c:v>
                </c:pt>
                <c:pt idx="1102">
                  <c:v>5283</c:v>
                </c:pt>
                <c:pt idx="1103">
                  <c:v>5283</c:v>
                </c:pt>
                <c:pt idx="1104">
                  <c:v>5151</c:v>
                </c:pt>
                <c:pt idx="1105">
                  <c:v>5121</c:v>
                </c:pt>
                <c:pt idx="1106">
                  <c:v>5132</c:v>
                </c:pt>
                <c:pt idx="1107">
                  <c:v>5086</c:v>
                </c:pt>
                <c:pt idx="1108">
                  <c:v>4928</c:v>
                </c:pt>
                <c:pt idx="1109">
                  <c:v>4928</c:v>
                </c:pt>
                <c:pt idx="1110">
                  <c:v>4785</c:v>
                </c:pt>
                <c:pt idx="1111">
                  <c:v>4755</c:v>
                </c:pt>
                <c:pt idx="1112">
                  <c:v>4680</c:v>
                </c:pt>
                <c:pt idx="1113">
                  <c:v>4323</c:v>
                </c:pt>
                <c:pt idx="1114">
                  <c:v>4318</c:v>
                </c:pt>
                <c:pt idx="1115">
                  <c:v>4318</c:v>
                </c:pt>
                <c:pt idx="1116">
                  <c:v>4237</c:v>
                </c:pt>
                <c:pt idx="1117">
                  <c:v>4227</c:v>
                </c:pt>
                <c:pt idx="1118">
                  <c:v>4227</c:v>
                </c:pt>
                <c:pt idx="1119">
                  <c:v>4047</c:v>
                </c:pt>
                <c:pt idx="1120">
                  <c:v>4036</c:v>
                </c:pt>
                <c:pt idx="1121">
                  <c:v>4056</c:v>
                </c:pt>
                <c:pt idx="1122">
                  <c:v>3966</c:v>
                </c:pt>
                <c:pt idx="1123">
                  <c:v>4056</c:v>
                </c:pt>
                <c:pt idx="1124">
                  <c:v>5291</c:v>
                </c:pt>
                <c:pt idx="1125">
                  <c:v>5291</c:v>
                </c:pt>
                <c:pt idx="1126">
                  <c:v>5307</c:v>
                </c:pt>
                <c:pt idx="1127">
                  <c:v>5307</c:v>
                </c:pt>
                <c:pt idx="1128">
                  <c:v>5307</c:v>
                </c:pt>
                <c:pt idx="1129">
                  <c:v>5307</c:v>
                </c:pt>
                <c:pt idx="1130">
                  <c:v>5307</c:v>
                </c:pt>
                <c:pt idx="1131">
                  <c:v>5307</c:v>
                </c:pt>
                <c:pt idx="1132">
                  <c:v>4550</c:v>
                </c:pt>
                <c:pt idx="1133">
                  <c:v>4236</c:v>
                </c:pt>
                <c:pt idx="1134">
                  <c:v>4236</c:v>
                </c:pt>
                <c:pt idx="1135">
                  <c:v>4241</c:v>
                </c:pt>
                <c:pt idx="1136">
                  <c:v>4436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91-46FE-9D76-2A90E28F7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775007"/>
        <c:axId val="715834911"/>
      </c:lineChart>
      <c:dateAx>
        <c:axId val="80077500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5834911"/>
        <c:crosses val="autoZero"/>
        <c:auto val="1"/>
        <c:lblOffset val="100"/>
        <c:baseTimeUnit val="days"/>
        <c:majorUnit val="5"/>
        <c:majorTimeUnit val="months"/>
      </c:dateAx>
      <c:valAx>
        <c:axId val="71583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077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kern="1200" spc="0" baseline="0" dirty="0">
                <a:solidFill>
                  <a:srgbClr val="421152">
                    <a:lumMod val="65000"/>
                    <a:lumOff val="35000"/>
                  </a:srgbClr>
                </a:solidFill>
                <a:effectLst/>
              </a:rPr>
              <a:t>Prospettive macroeconomiche nel 2024, scenari a confronto</a:t>
            </a:r>
            <a:endParaRPr lang="en-GB" sz="1400" b="0" i="0" u="none" strike="noStrike" kern="1200" spc="0" baseline="0" dirty="0">
              <a:solidFill>
                <a:srgbClr val="421152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inflazione mondiale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scenari!$B$14:$B$15</c:f>
              <c:strCache>
                <c:ptCount val="2"/>
                <c:pt idx="0">
                  <c:v>scenario base</c:v>
                </c:pt>
                <c:pt idx="1">
                  <c:v>scenario pessimistico</c:v>
                </c:pt>
              </c:strCache>
            </c:strRef>
          </c:cat>
          <c:val>
            <c:numRef>
              <c:f>scenari!$L$3:$L$4</c:f>
              <c:numCache>
                <c:formatCode>#,##0.0</c:formatCode>
                <c:ptCount val="2"/>
                <c:pt idx="0">
                  <c:v>4.3719960000000002</c:v>
                </c:pt>
                <c:pt idx="1">
                  <c:v>5.1529619999999996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2-4758-AC60-ECAD888C47CE}"/>
            </c:ext>
          </c:extLst>
        </c:ser>
        <c:ser>
          <c:idx val="1"/>
          <c:order val="1"/>
          <c:tx>
            <c:v>Pil mondiale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scenari!$L$5:$L$6</c:f>
              <c:numCache>
                <c:formatCode>#,##0.0</c:formatCode>
                <c:ptCount val="2"/>
                <c:pt idx="0">
                  <c:v>2.4368919999999998</c:v>
                </c:pt>
                <c:pt idx="1">
                  <c:v>1.9615290000000001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92-4758-AC60-ECAD888C47CE}"/>
            </c:ext>
          </c:extLst>
        </c:ser>
        <c:ser>
          <c:idx val="2"/>
          <c:order val="2"/>
          <c:tx>
            <c:v>commercio mondiale di beni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scenari!$L$7:$L$8</c:f>
              <c:numCache>
                <c:formatCode>#,##0.0</c:formatCode>
                <c:ptCount val="2"/>
                <c:pt idx="0">
                  <c:v>2.3950779999999998</c:v>
                </c:pt>
                <c:pt idx="1">
                  <c:v>1.594557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92-4758-AC60-ECAD888C47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2522575"/>
        <c:axId val="801117951"/>
      </c:barChart>
      <c:catAx>
        <c:axId val="95252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1117951"/>
        <c:crosses val="autoZero"/>
        <c:auto val="1"/>
        <c:lblAlgn val="ctr"/>
        <c:lblOffset val="100"/>
        <c:noMultiLvlLbl val="0"/>
      </c:catAx>
      <c:valAx>
        <c:axId val="80111795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var. % annua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" sourceLinked="1"/>
        <c:majorTickMark val="none"/>
        <c:minorTickMark val="none"/>
        <c:tickLblPos val="nextTo"/>
        <c:crossAx val="95252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Exo 2" pitchFamily="2" charset="0"/>
                <a:ea typeface="+mn-ea"/>
                <a:cs typeface="+mn-cs"/>
              </a:defRPr>
            </a:pPr>
            <a:r>
              <a:rPr lang="en-US" b="1" dirty="0">
                <a:latin typeface="+mn-lt"/>
              </a:rPr>
              <a:t>Crescita PIL </a:t>
            </a:r>
            <a:r>
              <a:rPr lang="en-US" b="1" dirty="0" err="1">
                <a:latin typeface="+mn-lt"/>
              </a:rPr>
              <a:t>reale</a:t>
            </a:r>
            <a:r>
              <a:rPr lang="en-US" b="1" dirty="0">
                <a:latin typeface="+mn-lt"/>
              </a:rPr>
              <a:t>, Italia vs peer </a:t>
            </a:r>
            <a:r>
              <a:rPr lang="en-US" b="1" dirty="0" err="1">
                <a:latin typeface="+mn-lt"/>
              </a:rPr>
              <a:t>europei</a:t>
            </a:r>
            <a:endParaRPr lang="en-US" b="1" dirty="0">
              <a:latin typeface="+mn-lt"/>
            </a:endParaRPr>
          </a:p>
          <a:p>
            <a:pPr>
              <a:defRPr b="1"/>
            </a:pPr>
            <a:r>
              <a:rPr lang="en-US" sz="1000" b="0" dirty="0">
                <a:latin typeface="+mn-lt"/>
              </a:rPr>
              <a:t>(%)</a:t>
            </a:r>
            <a:endParaRPr lang="en-US" b="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Exo 2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peer!$A$2</c:f>
              <c:strCache>
                <c:ptCount val="1"/>
                <c:pt idx="0">
                  <c:v>Germania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peer!$W$1:$Y$1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peer!$W$2:$Y$2</c:f>
              <c:numCache>
                <c:formatCode>#,##0.0</c:formatCode>
                <c:ptCount val="3"/>
                <c:pt idx="0">
                  <c:v>-6.2173249999999999E-2</c:v>
                </c:pt>
                <c:pt idx="1">
                  <c:v>5.6838590000000003E-3</c:v>
                </c:pt>
                <c:pt idx="2">
                  <c:v>0.72717529999999997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6-445A-A42B-906220185B95}"/>
            </c:ext>
          </c:extLst>
        </c:ser>
        <c:ser>
          <c:idx val="2"/>
          <c:order val="1"/>
          <c:tx>
            <c:strRef>
              <c:f>peer!$A$3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peer!$W$1:$Y$1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peer!$W$3:$Y$3</c:f>
              <c:numCache>
                <c:formatCode>#,##0.0</c:formatCode>
                <c:ptCount val="3"/>
                <c:pt idx="0">
                  <c:v>1.119499</c:v>
                </c:pt>
                <c:pt idx="1">
                  <c:v>1.161262</c:v>
                </c:pt>
                <c:pt idx="2">
                  <c:v>1.0460469999999999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6-445A-A42B-906220185B95}"/>
            </c:ext>
          </c:extLst>
        </c:ser>
        <c:ser>
          <c:idx val="3"/>
          <c:order val="2"/>
          <c:tx>
            <c:strRef>
              <c:f>peer!$A$4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xo 2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peer!$W$1:$Y$1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peer!$W$4:$Y$4</c:f>
              <c:numCache>
                <c:formatCode>#,##0.0</c:formatCode>
                <c:ptCount val="3"/>
                <c:pt idx="0">
                  <c:v>1.0172950000000001</c:v>
                </c:pt>
                <c:pt idx="1">
                  <c:v>0.77705709999999995</c:v>
                </c:pt>
                <c:pt idx="2">
                  <c:v>0.99031670000000005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06-445A-A42B-906220185B95}"/>
            </c:ext>
          </c:extLst>
        </c:ser>
        <c:ser>
          <c:idx val="4"/>
          <c:order val="3"/>
          <c:tx>
            <c:strRef>
              <c:f>peer!$A$5</c:f>
              <c:strCache>
                <c:ptCount val="1"/>
                <c:pt idx="0">
                  <c:v>Spagna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peer!$W$1:$Y$1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peer!$W$5:$Y$5</c:f>
              <c:numCache>
                <c:formatCode>#,##0.0</c:formatCode>
                <c:ptCount val="3"/>
                <c:pt idx="0">
                  <c:v>2.5055740000000002</c:v>
                </c:pt>
                <c:pt idx="1">
                  <c:v>2.801628</c:v>
                </c:pt>
                <c:pt idx="2">
                  <c:v>1.9768330000000001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6-445A-A42B-906220185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879583"/>
        <c:axId val="1350877183"/>
      </c:barChart>
      <c:catAx>
        <c:axId val="135087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xo 2" pitchFamily="2" charset="0"/>
                <a:ea typeface="+mn-ea"/>
                <a:cs typeface="+mn-cs"/>
              </a:defRPr>
            </a:pPr>
            <a:endParaRPr lang="it-IT"/>
          </a:p>
        </c:txPr>
        <c:crossAx val="1350877183"/>
        <c:crosses val="autoZero"/>
        <c:auto val="1"/>
        <c:lblAlgn val="ctr"/>
        <c:lblOffset val="100"/>
        <c:noMultiLvlLbl val="0"/>
      </c:catAx>
      <c:valAx>
        <c:axId val="135087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64D88"/>
                </a:solidFill>
                <a:latin typeface="Exo 2" pitchFamily="2" charset="0"/>
                <a:ea typeface="+mn-ea"/>
                <a:cs typeface="+mn-cs"/>
              </a:defRPr>
            </a:pPr>
            <a:endParaRPr lang="it-IT"/>
          </a:p>
        </c:txPr>
        <c:crossAx val="135087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764D88"/>
              </a:solidFill>
              <a:latin typeface="Exo 2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Exo 2" pitchFamily="2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29" Type="http://schemas.openxmlformats.org/officeDocument/2006/relationships/image" Target="../media/image46.pn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32" Type="http://schemas.openxmlformats.org/officeDocument/2006/relationships/image" Target="../media/image49.sv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36" Type="http://schemas.openxmlformats.org/officeDocument/2006/relationships/image" Target="../media/image53.sv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png"/><Relationship Id="rId30" Type="http://schemas.openxmlformats.org/officeDocument/2006/relationships/image" Target="../media/image47.svg"/><Relationship Id="rId35" Type="http://schemas.openxmlformats.org/officeDocument/2006/relationships/image" Target="../media/image52.png"/><Relationship Id="rId8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29" Type="http://schemas.openxmlformats.org/officeDocument/2006/relationships/image" Target="../media/image46.pn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32" Type="http://schemas.openxmlformats.org/officeDocument/2006/relationships/image" Target="../media/image49.sv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36" Type="http://schemas.openxmlformats.org/officeDocument/2006/relationships/image" Target="../media/image53.sv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png"/><Relationship Id="rId30" Type="http://schemas.openxmlformats.org/officeDocument/2006/relationships/image" Target="../media/image47.svg"/><Relationship Id="rId35" Type="http://schemas.openxmlformats.org/officeDocument/2006/relationships/image" Target="../media/image52.png"/><Relationship Id="rId8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10C76-773A-48A2-AC6B-0307D3FF6C5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B676E971-7F37-4EC5-BA14-B4F0DD9B17B6}">
      <dgm:prSet phldrT="[Testo]" custT="1"/>
      <dgm:spPr/>
      <dgm:t>
        <a:bodyPr/>
        <a:lstStyle/>
        <a:p>
          <a:r>
            <a:rPr lang="it-IT" sz="1200" b="1"/>
            <a:t>Stati Uniti		85</a:t>
          </a:r>
        </a:p>
      </dgm:t>
    </dgm:pt>
    <dgm:pt modelId="{6C8850AA-B705-4C27-B644-D96F37F42EAE}" type="parTrans" cxnId="{793351AA-FA95-4258-862E-92D27D78E23F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C3026B7D-9E51-430F-B771-BF1FF7BE1C15}" type="sibTrans" cxnId="{793351AA-FA95-4258-862E-92D27D78E23F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4539B96E-EB1B-4C4E-A106-77827A7C8C57}">
      <dgm:prSet phldrT="[Testo]" custT="1"/>
      <dgm:spPr/>
      <dgm:t>
        <a:bodyPr/>
        <a:lstStyle/>
        <a:p>
          <a:r>
            <a:rPr lang="it-IT" sz="1200" b="1"/>
            <a:t>Emirati Arabi Uniti	84</a:t>
          </a:r>
        </a:p>
      </dgm:t>
    </dgm:pt>
    <dgm:pt modelId="{9C2510C5-B11B-4BD0-8140-CBFDFCC8A0C6}" type="parTrans" cxnId="{CE22A927-4C50-45EC-9A98-0182C6644F8E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8C802387-619F-4310-AC75-59375019C992}" type="sibTrans" cxnId="{CE22A927-4C50-45EC-9A98-0182C6644F8E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89437F4E-59BC-46EC-864E-E8261A85E1C6}">
      <dgm:prSet phldrT="[Testo]" custT="1"/>
      <dgm:spPr/>
      <dgm:t>
        <a:bodyPr/>
        <a:lstStyle/>
        <a:p>
          <a:r>
            <a:rPr lang="it-IT" sz="1200" b="1"/>
            <a:t>Spagna			83</a:t>
          </a:r>
        </a:p>
      </dgm:t>
    </dgm:pt>
    <dgm:pt modelId="{649DEB21-9CDB-451F-BE8C-A4688233DEA4}" type="parTrans" cxnId="{E9CE5ABF-EA39-4F54-85E8-23E105270BA6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60A0D0D8-F79E-407A-85D8-3BE69C3B4B40}" type="sibTrans" cxnId="{E9CE5ABF-EA39-4F54-85E8-23E105270BA6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EB3551BB-CEED-442A-B4B3-9851AD2A7D05}">
      <dgm:prSet custT="1"/>
      <dgm:spPr/>
      <dgm:t>
        <a:bodyPr/>
        <a:lstStyle/>
        <a:p>
          <a:r>
            <a:rPr lang="it-IT" sz="1200" b="1"/>
            <a:t>India			81</a:t>
          </a:r>
        </a:p>
      </dgm:t>
    </dgm:pt>
    <dgm:pt modelId="{FE4E5DB1-D9CB-47FA-BB63-108130A0C876}" type="parTrans" cxnId="{FFB4543F-705E-4964-8180-D52FF81D7BD7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4C6AD1FC-9E62-4EA8-9FC1-0D87E934DBDF}" type="sibTrans" cxnId="{FFB4543F-705E-4964-8180-D52FF81D7BD7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2DEE8ED6-A807-411C-8F52-57F483457CE2}">
      <dgm:prSet custT="1"/>
      <dgm:spPr/>
      <dgm:t>
        <a:bodyPr/>
        <a:lstStyle/>
        <a:p>
          <a:r>
            <a:rPr lang="it-IT" sz="1200" b="1"/>
            <a:t>Arabia Saudita		80</a:t>
          </a:r>
        </a:p>
      </dgm:t>
    </dgm:pt>
    <dgm:pt modelId="{88121E4E-BF98-41E2-982F-F7BC9DA5B9C2}" type="parTrans" cxnId="{159F089E-E299-447C-8280-2E40A5E325C8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37F70447-1C96-46D3-9DC3-AD0AB26E6F98}" type="sibTrans" cxnId="{159F089E-E299-447C-8280-2E40A5E325C8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0D793DB4-C2D6-4C30-97D1-DDA0C0F5DB65}">
      <dgm:prSet custT="1"/>
      <dgm:spPr/>
      <dgm:t>
        <a:bodyPr/>
        <a:lstStyle/>
        <a:p>
          <a:r>
            <a:rPr lang="it-IT" sz="1200" b="1"/>
            <a:t>Qatar			79</a:t>
          </a:r>
        </a:p>
      </dgm:t>
    </dgm:pt>
    <dgm:pt modelId="{9DF3290F-164A-4A13-9FAA-3107DF5A768F}" type="parTrans" cxnId="{783D4F63-82A1-44CE-B0D8-209DB1DF7F75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49043D83-7841-431F-BF18-2092B311E810}" type="sibTrans" cxnId="{783D4F63-82A1-44CE-B0D8-209DB1DF7F75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622554DE-C098-476E-BCE0-756B00B2BAE9}">
      <dgm:prSet custT="1"/>
      <dgm:spPr/>
      <dgm:t>
        <a:bodyPr/>
        <a:lstStyle/>
        <a:p>
          <a:r>
            <a:rPr lang="it-IT" sz="1200" b="1"/>
            <a:t>Cina			79</a:t>
          </a:r>
        </a:p>
      </dgm:t>
    </dgm:pt>
    <dgm:pt modelId="{19ABA8C2-D48C-4138-9293-FA264C6A2F5B}" type="parTrans" cxnId="{47687BF1-D186-4414-B28B-8ABDD50B0C51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2776BE8F-2FC2-4A4D-8270-427E77F5F392}" type="sibTrans" cxnId="{47687BF1-D186-4414-B28B-8ABDD50B0C51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CC1A9D5D-14AE-48FA-851A-437EC0C290C3}">
      <dgm:prSet custT="1"/>
      <dgm:spPr/>
      <dgm:t>
        <a:bodyPr/>
        <a:lstStyle/>
        <a:p>
          <a:r>
            <a:rPr lang="it-IT" sz="1200" b="1"/>
            <a:t>Germania		78</a:t>
          </a:r>
        </a:p>
      </dgm:t>
    </dgm:pt>
    <dgm:pt modelId="{8869E044-9855-45D2-9400-45673ED5B0F6}" type="parTrans" cxnId="{E759D957-05BB-45E8-907C-4AA2D3BBEFD5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8B34EA20-34A2-43DE-A201-357DA1ED1280}" type="sibTrans" cxnId="{E759D957-05BB-45E8-907C-4AA2D3BBEFD5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6F16BB5A-2999-4858-BEC5-D24B02E112E1}">
      <dgm:prSet custT="1"/>
      <dgm:spPr/>
      <dgm:t>
        <a:bodyPr/>
        <a:lstStyle/>
        <a:p>
          <a:r>
            <a:rPr lang="it-IT" sz="1200" b="1"/>
            <a:t>Polonia			78</a:t>
          </a:r>
        </a:p>
      </dgm:t>
    </dgm:pt>
    <dgm:pt modelId="{D657F8AB-04CB-46A2-811C-BE652D4A56F7}" type="parTrans" cxnId="{BEF0F362-3678-475F-A661-8EFDC246FEBA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7E23640E-1FD3-41F1-8E2A-720FA376504D}" type="sibTrans" cxnId="{BEF0F362-3678-475F-A661-8EFDC246FEBA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B301051F-5A36-4B0D-8C8D-703295573275}">
      <dgm:prSet custT="1"/>
      <dgm:spPr/>
      <dgm:t>
        <a:bodyPr/>
        <a:lstStyle/>
        <a:p>
          <a:r>
            <a:rPr lang="it-IT" sz="1200" b="1"/>
            <a:t>Corea del Sud		78</a:t>
          </a:r>
        </a:p>
      </dgm:t>
    </dgm:pt>
    <dgm:pt modelId="{6EC9890F-BAA8-4AA5-B486-474468892900}" type="parTrans" cxnId="{EE4DA973-7DA5-45FF-A739-877F8F134452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2A81902F-D118-4BDE-A0E9-519DAD7FA43B}" type="sibTrans" cxnId="{EE4DA973-7DA5-45FF-A739-877F8F134452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0841C5F4-FA50-4C66-B2CB-D3D9B010221B}">
      <dgm:prSet custT="1"/>
      <dgm:spPr/>
      <dgm:t>
        <a:bodyPr/>
        <a:lstStyle/>
        <a:p>
          <a:r>
            <a:rPr lang="it-IT" sz="1200" b="1" dirty="0"/>
            <a:t>Francia			77</a:t>
          </a:r>
        </a:p>
      </dgm:t>
    </dgm:pt>
    <dgm:pt modelId="{31B2F9D5-A318-4F17-87DA-DC86D5DD0BCA}" type="parTrans" cxnId="{544026AF-F6D5-4BE0-8DDA-807A5A1CB837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27791ABB-C4EC-4DD1-B084-A42C7189F6CB}" type="sibTrans" cxnId="{544026AF-F6D5-4BE0-8DDA-807A5A1CB837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04BEABC7-98C9-4A4A-8C32-F234B3B2E014}">
      <dgm:prSet custT="1"/>
      <dgm:spPr/>
      <dgm:t>
        <a:bodyPr/>
        <a:lstStyle/>
        <a:p>
          <a:r>
            <a:rPr lang="it-IT" sz="1200" b="1"/>
            <a:t>Paesi Bassi		77</a:t>
          </a:r>
        </a:p>
      </dgm:t>
    </dgm:pt>
    <dgm:pt modelId="{37963C0E-63BA-48C3-ADF5-D4AE77BDF13A}" type="parTrans" cxnId="{62D6848E-45D2-491B-AFB9-7198F6FFE457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EA1662F3-BF7A-470F-8CCC-B476B9ADC533}" type="sibTrans" cxnId="{62D6848E-45D2-491B-AFB9-7198F6FFE457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ED6CB4FE-0961-4DA9-9EBF-ECA68A706C7F}">
      <dgm:prSet custT="1"/>
      <dgm:spPr/>
      <dgm:t>
        <a:bodyPr/>
        <a:lstStyle/>
        <a:p>
          <a:r>
            <a:rPr lang="it-IT" sz="1200" b="1"/>
            <a:t>Belgio			77</a:t>
          </a:r>
        </a:p>
      </dgm:t>
    </dgm:pt>
    <dgm:pt modelId="{05670470-924F-41DB-8BE8-5AAB863A10AE}" type="parTrans" cxnId="{5B0F36CC-8FCB-46D9-9186-7A4DBB360402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364C4852-9218-4310-8231-CCD55E563F2F}" type="sibTrans" cxnId="{5B0F36CC-8FCB-46D9-9186-7A4DBB360402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94EA1ED2-C5A6-4993-92FF-A2CF06F71470}">
      <dgm:prSet custT="1"/>
      <dgm:spPr/>
      <dgm:t>
        <a:bodyPr/>
        <a:lstStyle/>
        <a:p>
          <a:r>
            <a:rPr lang="it-IT" sz="1200" b="1"/>
            <a:t>Rep. Ceca		76</a:t>
          </a:r>
        </a:p>
      </dgm:t>
    </dgm:pt>
    <dgm:pt modelId="{09C47C33-86F1-4778-9BA2-5051A9516F36}" type="parTrans" cxnId="{DF912CEE-F7F7-4AEF-A07B-D2EC45C16485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7C7C0ABB-4ED5-4F46-9764-30136BB975B2}" type="sibTrans" cxnId="{DF912CEE-F7F7-4AEF-A07B-D2EC45C16485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6EEB6D7F-D484-4E27-B95E-0B791EA7B012}">
      <dgm:prSet custT="1"/>
      <dgm:spPr/>
      <dgm:t>
        <a:bodyPr/>
        <a:lstStyle/>
        <a:p>
          <a:r>
            <a:rPr lang="it-IT" sz="1200" b="1"/>
            <a:t>Messico		76</a:t>
          </a:r>
        </a:p>
      </dgm:t>
    </dgm:pt>
    <dgm:pt modelId="{3E7F71C4-4D20-48E1-A030-A7DC8DEBC6C8}" type="parTrans" cxnId="{5FA47DEC-87FE-401B-A1B2-686C6A665139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70ABE4F0-DF8B-4AE9-8CB2-557F177D8FBB}" type="sibTrans" cxnId="{5FA47DEC-87FE-401B-A1B2-686C6A665139}">
      <dgm:prSet/>
      <dgm:spPr/>
      <dgm:t>
        <a:bodyPr/>
        <a:lstStyle/>
        <a:p>
          <a:endParaRPr lang="it-IT" sz="1200" b="1">
            <a:solidFill>
              <a:schemeClr val="tx1"/>
            </a:solidFill>
          </a:endParaRPr>
        </a:p>
      </dgm:t>
    </dgm:pt>
    <dgm:pt modelId="{6BF81841-2043-406E-B6E1-B0983BC7388C}">
      <dgm:prSet custT="1"/>
      <dgm:spPr/>
      <dgm:t>
        <a:bodyPr/>
        <a:lstStyle/>
        <a:p>
          <a:pPr algn="ctr"/>
          <a:r>
            <a:rPr lang="it-IT" sz="1200"/>
            <a:t>Croazia			76</a:t>
          </a:r>
        </a:p>
      </dgm:t>
    </dgm:pt>
    <dgm:pt modelId="{70C06B87-B897-4DE0-8F46-F6F127F58FC5}" type="parTrans" cxnId="{E9FB1612-5E6B-4F6E-B329-FEF202F1A826}">
      <dgm:prSet/>
      <dgm:spPr/>
      <dgm:t>
        <a:bodyPr/>
        <a:lstStyle/>
        <a:p>
          <a:endParaRPr lang="it-IT" sz="1200"/>
        </a:p>
      </dgm:t>
    </dgm:pt>
    <dgm:pt modelId="{0E6926A8-DB26-4982-B73F-D89CC2F1CD51}" type="sibTrans" cxnId="{E9FB1612-5E6B-4F6E-B329-FEF202F1A826}">
      <dgm:prSet/>
      <dgm:spPr/>
      <dgm:t>
        <a:bodyPr/>
        <a:lstStyle/>
        <a:p>
          <a:endParaRPr lang="it-IT" sz="1200"/>
        </a:p>
      </dgm:t>
    </dgm:pt>
    <dgm:pt modelId="{F1E69803-606C-4F38-BCEB-E3C6861A5F9B}">
      <dgm:prSet custT="1"/>
      <dgm:spPr/>
      <dgm:t>
        <a:bodyPr/>
        <a:lstStyle/>
        <a:p>
          <a:r>
            <a:rPr lang="it-IT" sz="1200"/>
            <a:t>Svezia			76</a:t>
          </a:r>
        </a:p>
      </dgm:t>
    </dgm:pt>
    <dgm:pt modelId="{E344CC14-0381-43A6-B673-197BC801CD59}" type="parTrans" cxnId="{4471A812-4276-48A8-B252-74EAFD4CDE03}">
      <dgm:prSet/>
      <dgm:spPr/>
      <dgm:t>
        <a:bodyPr/>
        <a:lstStyle/>
        <a:p>
          <a:endParaRPr lang="it-IT" sz="1200"/>
        </a:p>
      </dgm:t>
    </dgm:pt>
    <dgm:pt modelId="{D1E7D2AE-8F18-4C91-A29C-BDE3026237E8}" type="sibTrans" cxnId="{4471A812-4276-48A8-B252-74EAFD4CDE03}">
      <dgm:prSet/>
      <dgm:spPr/>
      <dgm:t>
        <a:bodyPr/>
        <a:lstStyle/>
        <a:p>
          <a:endParaRPr lang="it-IT" sz="1200"/>
        </a:p>
      </dgm:t>
    </dgm:pt>
    <dgm:pt modelId="{FFB1BBDA-5508-4765-A077-F755327AE394}">
      <dgm:prSet custT="1"/>
      <dgm:spPr/>
      <dgm:t>
        <a:bodyPr/>
        <a:lstStyle/>
        <a:p>
          <a:r>
            <a:rPr lang="it-IT" sz="1200"/>
            <a:t>Vietnam		76</a:t>
          </a:r>
        </a:p>
      </dgm:t>
    </dgm:pt>
    <dgm:pt modelId="{D9F77C6F-DDCF-4413-A54C-2EC3171087A7}" type="parTrans" cxnId="{9D59FBFF-61CA-42D6-BB2E-7D262B26A77E}">
      <dgm:prSet/>
      <dgm:spPr/>
      <dgm:t>
        <a:bodyPr/>
        <a:lstStyle/>
        <a:p>
          <a:endParaRPr lang="it-IT" sz="1200"/>
        </a:p>
      </dgm:t>
    </dgm:pt>
    <dgm:pt modelId="{C989393E-55FF-4A9F-943A-C71A717D1988}" type="sibTrans" cxnId="{9D59FBFF-61CA-42D6-BB2E-7D262B26A77E}">
      <dgm:prSet/>
      <dgm:spPr/>
      <dgm:t>
        <a:bodyPr/>
        <a:lstStyle/>
        <a:p>
          <a:endParaRPr lang="it-IT" sz="1200"/>
        </a:p>
      </dgm:t>
    </dgm:pt>
    <dgm:pt modelId="{3EFEA483-E0AF-42C2-8BDB-9D5DB89F9E1D}" type="pres">
      <dgm:prSet presAssocID="{D0210C76-773A-48A2-AC6B-0307D3FF6C5B}" presName="linearFlow" presStyleCnt="0">
        <dgm:presLayoutVars>
          <dgm:dir/>
          <dgm:resizeHandles val="exact"/>
        </dgm:presLayoutVars>
      </dgm:prSet>
      <dgm:spPr/>
    </dgm:pt>
    <dgm:pt modelId="{49EC3125-1905-44EF-91A3-3BC0B68705EF}" type="pres">
      <dgm:prSet presAssocID="{B676E971-7F37-4EC5-BA14-B4F0DD9B17B6}" presName="composite" presStyleCnt="0"/>
      <dgm:spPr/>
    </dgm:pt>
    <dgm:pt modelId="{D592BA01-3995-4DB6-B385-38E165CFBB81}" type="pres">
      <dgm:prSet presAssocID="{B676E971-7F37-4EC5-BA14-B4F0DD9B17B6}" presName="imgShp" presStyleLbl="fgImgPlace1" presStyleIdx="0" presStyleCnt="1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con riempimento a tinta unita"/>
        </a:ext>
      </dgm:extLst>
    </dgm:pt>
    <dgm:pt modelId="{33E42719-2AEB-40B5-A975-6A4863BB83C9}" type="pres">
      <dgm:prSet presAssocID="{B676E971-7F37-4EC5-BA14-B4F0DD9B17B6}" presName="txShp" presStyleLbl="node1" presStyleIdx="0" presStyleCnt="18">
        <dgm:presLayoutVars>
          <dgm:bulletEnabled val="1"/>
        </dgm:presLayoutVars>
      </dgm:prSet>
      <dgm:spPr/>
    </dgm:pt>
    <dgm:pt modelId="{F4D26E60-73B7-4793-96E1-C6DFF65D9F44}" type="pres">
      <dgm:prSet presAssocID="{C3026B7D-9E51-430F-B771-BF1FF7BE1C15}" presName="spacing" presStyleCnt="0"/>
      <dgm:spPr/>
    </dgm:pt>
    <dgm:pt modelId="{356E21B1-CFD8-46C3-8404-C7796DC103A3}" type="pres">
      <dgm:prSet presAssocID="{4539B96E-EB1B-4C4E-A106-77827A7C8C57}" presName="composite" presStyleCnt="0"/>
      <dgm:spPr/>
    </dgm:pt>
    <dgm:pt modelId="{451CE3A3-6DB0-4688-930B-E8B28B632A3F}" type="pres">
      <dgm:prSet presAssocID="{4539B96E-EB1B-4C4E-A106-77827A7C8C57}" presName="imgShp" presStyleLbl="fgImgPlace1" presStyleIdx="1" presStyleCnt="1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on riempimento a tinta unita"/>
        </a:ext>
      </dgm:extLst>
    </dgm:pt>
    <dgm:pt modelId="{3BB70766-9B5B-4733-A250-FD110012BBD6}" type="pres">
      <dgm:prSet presAssocID="{4539B96E-EB1B-4C4E-A106-77827A7C8C57}" presName="txShp" presStyleLbl="node1" presStyleIdx="1" presStyleCnt="18">
        <dgm:presLayoutVars>
          <dgm:bulletEnabled val="1"/>
        </dgm:presLayoutVars>
      </dgm:prSet>
      <dgm:spPr/>
    </dgm:pt>
    <dgm:pt modelId="{A1600567-A479-4522-AFC3-5AC4C3A23DB1}" type="pres">
      <dgm:prSet presAssocID="{8C802387-619F-4310-AC75-59375019C992}" presName="spacing" presStyleCnt="0"/>
      <dgm:spPr/>
    </dgm:pt>
    <dgm:pt modelId="{A47F8D8A-53D1-4405-ABDE-C21F2DBFDCB3}" type="pres">
      <dgm:prSet presAssocID="{89437F4E-59BC-46EC-864E-E8261A85E1C6}" presName="composite" presStyleCnt="0"/>
      <dgm:spPr/>
    </dgm:pt>
    <dgm:pt modelId="{3BE8E168-65CE-4E1F-A9E9-96F63DD4B33A}" type="pres">
      <dgm:prSet presAssocID="{89437F4E-59BC-46EC-864E-E8261A85E1C6}" presName="imgShp" presStyleLbl="fgImgPlace1" presStyleIdx="2" presStyleCnt="18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BA92B739-87C6-4C0A-BBE0-E3DF03E03E1E}" type="pres">
      <dgm:prSet presAssocID="{89437F4E-59BC-46EC-864E-E8261A85E1C6}" presName="txShp" presStyleLbl="node1" presStyleIdx="2" presStyleCnt="18">
        <dgm:presLayoutVars>
          <dgm:bulletEnabled val="1"/>
        </dgm:presLayoutVars>
      </dgm:prSet>
      <dgm:spPr/>
    </dgm:pt>
    <dgm:pt modelId="{17D099F8-0980-4419-A812-4CEB9DB3942C}" type="pres">
      <dgm:prSet presAssocID="{60A0D0D8-F79E-407A-85D8-3BE69C3B4B40}" presName="spacing" presStyleCnt="0"/>
      <dgm:spPr/>
    </dgm:pt>
    <dgm:pt modelId="{13D88B9C-D4F6-4E20-BFD4-4C226C907E4A}" type="pres">
      <dgm:prSet presAssocID="{EB3551BB-CEED-442A-B4B3-9851AD2A7D05}" presName="composite" presStyleCnt="0"/>
      <dgm:spPr/>
    </dgm:pt>
    <dgm:pt modelId="{A4EBA3DC-B944-4B6B-AFEF-F46A8ECE7391}" type="pres">
      <dgm:prSet presAssocID="{EB3551BB-CEED-442A-B4B3-9851AD2A7D05}" presName="imgShp" presStyleLbl="fgImgPlace1" presStyleIdx="3" presStyleCnt="18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CC9D212A-D8BD-4A90-8E0A-1110AD8ECD79}" type="pres">
      <dgm:prSet presAssocID="{EB3551BB-CEED-442A-B4B3-9851AD2A7D05}" presName="txShp" presStyleLbl="node1" presStyleIdx="3" presStyleCnt="18">
        <dgm:presLayoutVars>
          <dgm:bulletEnabled val="1"/>
        </dgm:presLayoutVars>
      </dgm:prSet>
      <dgm:spPr/>
    </dgm:pt>
    <dgm:pt modelId="{21A965E5-8273-4AD5-BA3B-88C7FCAEE9D3}" type="pres">
      <dgm:prSet presAssocID="{4C6AD1FC-9E62-4EA8-9FC1-0D87E934DBDF}" presName="spacing" presStyleCnt="0"/>
      <dgm:spPr/>
    </dgm:pt>
    <dgm:pt modelId="{D8D759FB-9231-4B57-88F7-3445C9BDC3D0}" type="pres">
      <dgm:prSet presAssocID="{2DEE8ED6-A807-411C-8F52-57F483457CE2}" presName="composite" presStyleCnt="0"/>
      <dgm:spPr/>
    </dgm:pt>
    <dgm:pt modelId="{C4A4E9AA-DE17-450E-89A5-62623A242E23}" type="pres">
      <dgm:prSet presAssocID="{2DEE8ED6-A807-411C-8F52-57F483457CE2}" presName="imgShp" presStyleLbl="fgImgPlace1" presStyleIdx="4" presStyleCnt="18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F279A561-6B13-4FD9-A1D1-B19D56FC4756}" type="pres">
      <dgm:prSet presAssocID="{2DEE8ED6-A807-411C-8F52-57F483457CE2}" presName="txShp" presStyleLbl="node1" presStyleIdx="4" presStyleCnt="18">
        <dgm:presLayoutVars>
          <dgm:bulletEnabled val="1"/>
        </dgm:presLayoutVars>
      </dgm:prSet>
      <dgm:spPr/>
    </dgm:pt>
    <dgm:pt modelId="{3CCE7764-068C-4ECB-9426-7B5F4D1A2A76}" type="pres">
      <dgm:prSet presAssocID="{37F70447-1C96-46D3-9DC3-AD0AB26E6F98}" presName="spacing" presStyleCnt="0"/>
      <dgm:spPr/>
    </dgm:pt>
    <dgm:pt modelId="{A4FD77C5-3609-476F-B88C-A72EF9F91FD6}" type="pres">
      <dgm:prSet presAssocID="{0D793DB4-C2D6-4C30-97D1-DDA0C0F5DB65}" presName="composite" presStyleCnt="0"/>
      <dgm:spPr/>
    </dgm:pt>
    <dgm:pt modelId="{1ACC9B63-23AF-4712-8431-E00AAF414751}" type="pres">
      <dgm:prSet presAssocID="{0D793DB4-C2D6-4C30-97D1-DDA0C0F5DB65}" presName="imgShp" presStyleLbl="fgImgPlace1" presStyleIdx="5" presStyleCnt="18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</dgm:pt>
    <dgm:pt modelId="{EEA33903-D340-40A2-A62C-BE724F183FEA}" type="pres">
      <dgm:prSet presAssocID="{0D793DB4-C2D6-4C30-97D1-DDA0C0F5DB65}" presName="txShp" presStyleLbl="node1" presStyleIdx="5" presStyleCnt="18">
        <dgm:presLayoutVars>
          <dgm:bulletEnabled val="1"/>
        </dgm:presLayoutVars>
      </dgm:prSet>
      <dgm:spPr/>
    </dgm:pt>
    <dgm:pt modelId="{E8567BA0-2943-4029-B009-AE7D23E87DD0}" type="pres">
      <dgm:prSet presAssocID="{49043D83-7841-431F-BF18-2092B311E810}" presName="spacing" presStyleCnt="0"/>
      <dgm:spPr/>
    </dgm:pt>
    <dgm:pt modelId="{95F7A5B3-3781-4368-B628-0E54F702C582}" type="pres">
      <dgm:prSet presAssocID="{622554DE-C098-476E-BCE0-756B00B2BAE9}" presName="composite" presStyleCnt="0"/>
      <dgm:spPr/>
    </dgm:pt>
    <dgm:pt modelId="{41078C44-46B4-464D-8A5F-16C49AAF0C82}" type="pres">
      <dgm:prSet presAssocID="{622554DE-C098-476E-BCE0-756B00B2BAE9}" presName="imgShp" presStyleLbl="fgImgPlace1" presStyleIdx="6" presStyleCnt="18"/>
      <dgm:spPr>
        <a:blipFill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</dgm:pt>
    <dgm:pt modelId="{1D42122D-A046-4821-80C4-E31F61ED2076}" type="pres">
      <dgm:prSet presAssocID="{622554DE-C098-476E-BCE0-756B00B2BAE9}" presName="txShp" presStyleLbl="node1" presStyleIdx="6" presStyleCnt="18">
        <dgm:presLayoutVars>
          <dgm:bulletEnabled val="1"/>
        </dgm:presLayoutVars>
      </dgm:prSet>
      <dgm:spPr/>
    </dgm:pt>
    <dgm:pt modelId="{8DC902BF-864D-414E-BEC0-859E671980AC}" type="pres">
      <dgm:prSet presAssocID="{2776BE8F-2FC2-4A4D-8270-427E77F5F392}" presName="spacing" presStyleCnt="0"/>
      <dgm:spPr/>
    </dgm:pt>
    <dgm:pt modelId="{5DB1EAB0-B4E4-422F-8D3D-44977455EEDF}" type="pres">
      <dgm:prSet presAssocID="{CC1A9D5D-14AE-48FA-851A-437EC0C290C3}" presName="composite" presStyleCnt="0"/>
      <dgm:spPr/>
    </dgm:pt>
    <dgm:pt modelId="{B82D2DF8-071E-4D7F-A31E-B613E4AE9987}" type="pres">
      <dgm:prSet presAssocID="{CC1A9D5D-14AE-48FA-851A-437EC0C290C3}" presName="imgShp" presStyleLbl="fgImgPlace1" presStyleIdx="7" presStyleCnt="18"/>
      <dgm:spPr>
        <a:blipFill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</dgm:pt>
    <dgm:pt modelId="{2742E309-5234-4857-9850-C84CD2EAAF4C}" type="pres">
      <dgm:prSet presAssocID="{CC1A9D5D-14AE-48FA-851A-437EC0C290C3}" presName="txShp" presStyleLbl="node1" presStyleIdx="7" presStyleCnt="18">
        <dgm:presLayoutVars>
          <dgm:bulletEnabled val="1"/>
        </dgm:presLayoutVars>
      </dgm:prSet>
      <dgm:spPr/>
    </dgm:pt>
    <dgm:pt modelId="{8D21369E-DB4B-4C2E-887B-AD6848C9C6EC}" type="pres">
      <dgm:prSet presAssocID="{8B34EA20-34A2-43DE-A201-357DA1ED1280}" presName="spacing" presStyleCnt="0"/>
      <dgm:spPr/>
    </dgm:pt>
    <dgm:pt modelId="{5B9B19E8-FD15-4C88-8E3F-4FF8672B173A}" type="pres">
      <dgm:prSet presAssocID="{6F16BB5A-2999-4858-BEC5-D24B02E112E1}" presName="composite" presStyleCnt="0"/>
      <dgm:spPr/>
    </dgm:pt>
    <dgm:pt modelId="{80A68ED1-D932-477B-B7D0-CF254470729E}" type="pres">
      <dgm:prSet presAssocID="{6F16BB5A-2999-4858-BEC5-D24B02E112E1}" presName="imgShp" presStyleLbl="fgImgPlace1" presStyleIdx="8" presStyleCnt="18"/>
      <dgm:spPr>
        <a:blipFill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</dgm:pt>
    <dgm:pt modelId="{E73F9657-E8A2-4DB9-8348-66A36FDA088A}" type="pres">
      <dgm:prSet presAssocID="{6F16BB5A-2999-4858-BEC5-D24B02E112E1}" presName="txShp" presStyleLbl="node1" presStyleIdx="8" presStyleCnt="18">
        <dgm:presLayoutVars>
          <dgm:bulletEnabled val="1"/>
        </dgm:presLayoutVars>
      </dgm:prSet>
      <dgm:spPr/>
    </dgm:pt>
    <dgm:pt modelId="{E1BA8E95-3EA2-4D31-93F1-5B364B190BC7}" type="pres">
      <dgm:prSet presAssocID="{7E23640E-1FD3-41F1-8E2A-720FA376504D}" presName="spacing" presStyleCnt="0"/>
      <dgm:spPr/>
    </dgm:pt>
    <dgm:pt modelId="{69630C67-20CA-4DD3-8BD4-FA93A4ADC871}" type="pres">
      <dgm:prSet presAssocID="{B301051F-5A36-4B0D-8C8D-703295573275}" presName="composite" presStyleCnt="0"/>
      <dgm:spPr/>
    </dgm:pt>
    <dgm:pt modelId="{2D2A9BD6-F26B-49A2-BB53-BD0AE63D7223}" type="pres">
      <dgm:prSet presAssocID="{B301051F-5A36-4B0D-8C8D-703295573275}" presName="imgShp" presStyleLbl="fgImgPlace1" presStyleIdx="9" presStyleCnt="18"/>
      <dgm:spPr>
        <a:blipFill rotWithShape="1"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</dgm:pt>
    <dgm:pt modelId="{8CC00739-B13A-479D-95D2-F1EB76B88E32}" type="pres">
      <dgm:prSet presAssocID="{B301051F-5A36-4B0D-8C8D-703295573275}" presName="txShp" presStyleLbl="node1" presStyleIdx="9" presStyleCnt="18">
        <dgm:presLayoutVars>
          <dgm:bulletEnabled val="1"/>
        </dgm:presLayoutVars>
      </dgm:prSet>
      <dgm:spPr/>
    </dgm:pt>
    <dgm:pt modelId="{A187583E-F563-4B80-A93F-CBBBA6614F71}" type="pres">
      <dgm:prSet presAssocID="{2A81902F-D118-4BDE-A0E9-519DAD7FA43B}" presName="spacing" presStyleCnt="0"/>
      <dgm:spPr/>
    </dgm:pt>
    <dgm:pt modelId="{A6B5BD25-0171-4DDC-BA4B-88DAFCD26A12}" type="pres">
      <dgm:prSet presAssocID="{0841C5F4-FA50-4C66-B2CB-D3D9B010221B}" presName="composite" presStyleCnt="0"/>
      <dgm:spPr/>
    </dgm:pt>
    <dgm:pt modelId="{38D0D812-5786-4544-98AA-AACC5415E00A}" type="pres">
      <dgm:prSet presAssocID="{0841C5F4-FA50-4C66-B2CB-D3D9B010221B}" presName="imgShp" presStyleLbl="fgImgPlace1" presStyleIdx="10" presStyleCnt="18"/>
      <dgm:spPr>
        <a:blipFill rotWithShape="1"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</dgm:spPr>
    </dgm:pt>
    <dgm:pt modelId="{A9948D8D-DFBE-48A6-BA23-5D1839F2C4C8}" type="pres">
      <dgm:prSet presAssocID="{0841C5F4-FA50-4C66-B2CB-D3D9B010221B}" presName="txShp" presStyleLbl="node1" presStyleIdx="10" presStyleCnt="18">
        <dgm:presLayoutVars>
          <dgm:bulletEnabled val="1"/>
        </dgm:presLayoutVars>
      </dgm:prSet>
      <dgm:spPr/>
    </dgm:pt>
    <dgm:pt modelId="{CBFBD7A4-8F03-442D-B852-5997A47A8BC2}" type="pres">
      <dgm:prSet presAssocID="{27791ABB-C4EC-4DD1-B084-A42C7189F6CB}" presName="spacing" presStyleCnt="0"/>
      <dgm:spPr/>
    </dgm:pt>
    <dgm:pt modelId="{A271D93E-55CB-49D5-8C16-B21586EF0523}" type="pres">
      <dgm:prSet presAssocID="{04BEABC7-98C9-4A4A-8C32-F234B3B2E014}" presName="composite" presStyleCnt="0"/>
      <dgm:spPr/>
    </dgm:pt>
    <dgm:pt modelId="{C745530D-00F0-4C40-B74A-FC914D8ADADC}" type="pres">
      <dgm:prSet presAssocID="{04BEABC7-98C9-4A4A-8C32-F234B3B2E014}" presName="imgShp" presStyleLbl="fgImgPlace1" presStyleIdx="11" presStyleCnt="18"/>
      <dgm:spPr>
        <a:blipFill rotWithShape="1"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</dgm:spPr>
    </dgm:pt>
    <dgm:pt modelId="{F413C048-2EA0-4748-ABE5-B5C6E89878A8}" type="pres">
      <dgm:prSet presAssocID="{04BEABC7-98C9-4A4A-8C32-F234B3B2E014}" presName="txShp" presStyleLbl="node1" presStyleIdx="11" presStyleCnt="18">
        <dgm:presLayoutVars>
          <dgm:bulletEnabled val="1"/>
        </dgm:presLayoutVars>
      </dgm:prSet>
      <dgm:spPr/>
    </dgm:pt>
    <dgm:pt modelId="{319FCEE6-EDFE-43B2-B357-1B08794CA055}" type="pres">
      <dgm:prSet presAssocID="{EA1662F3-BF7A-470F-8CCC-B476B9ADC533}" presName="spacing" presStyleCnt="0"/>
      <dgm:spPr/>
    </dgm:pt>
    <dgm:pt modelId="{508D3423-C994-438A-B10A-328A3897247A}" type="pres">
      <dgm:prSet presAssocID="{ED6CB4FE-0961-4DA9-9EBF-ECA68A706C7F}" presName="composite" presStyleCnt="0"/>
      <dgm:spPr/>
    </dgm:pt>
    <dgm:pt modelId="{C078CAF7-3D8B-4832-B8FD-5B2C283BD122}" type="pres">
      <dgm:prSet presAssocID="{ED6CB4FE-0961-4DA9-9EBF-ECA68A706C7F}" presName="imgShp" presStyleLbl="fgImgPlace1" presStyleIdx="12" presStyleCnt="18"/>
      <dgm:spPr>
        <a:blipFill rotWithShape="1">
          <a:blip xmlns:r="http://schemas.openxmlformats.org/officeDocument/2006/relationships"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a:blipFill>
      </dgm:spPr>
    </dgm:pt>
    <dgm:pt modelId="{8AFD1015-771F-4CEB-9B75-0E55FF7DA249}" type="pres">
      <dgm:prSet presAssocID="{ED6CB4FE-0961-4DA9-9EBF-ECA68A706C7F}" presName="txShp" presStyleLbl="node1" presStyleIdx="12" presStyleCnt="18">
        <dgm:presLayoutVars>
          <dgm:bulletEnabled val="1"/>
        </dgm:presLayoutVars>
      </dgm:prSet>
      <dgm:spPr/>
    </dgm:pt>
    <dgm:pt modelId="{4C69B209-8AF4-47BD-9D81-95AFF9B12CDE}" type="pres">
      <dgm:prSet presAssocID="{364C4852-9218-4310-8231-CCD55E563F2F}" presName="spacing" presStyleCnt="0"/>
      <dgm:spPr/>
    </dgm:pt>
    <dgm:pt modelId="{C759D843-7B01-4445-AFC4-2A74A563B062}" type="pres">
      <dgm:prSet presAssocID="{94EA1ED2-C5A6-4993-92FF-A2CF06F71470}" presName="composite" presStyleCnt="0"/>
      <dgm:spPr/>
    </dgm:pt>
    <dgm:pt modelId="{2A4996D8-3C6C-4938-B8B4-B5728C6D5B8E}" type="pres">
      <dgm:prSet presAssocID="{94EA1ED2-C5A6-4993-92FF-A2CF06F71470}" presName="imgShp" presStyleLbl="fgImgPlace1" presStyleIdx="13" presStyleCnt="18"/>
      <dgm:spPr>
        <a:blipFill rotWithShape="1">
          <a:blip xmlns:r="http://schemas.openxmlformats.org/officeDocument/2006/relationships"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a:blipFill>
      </dgm:spPr>
    </dgm:pt>
    <dgm:pt modelId="{B2B29C97-E495-42A3-AC9A-EF5C9C761E59}" type="pres">
      <dgm:prSet presAssocID="{94EA1ED2-C5A6-4993-92FF-A2CF06F71470}" presName="txShp" presStyleLbl="node1" presStyleIdx="13" presStyleCnt="18">
        <dgm:presLayoutVars>
          <dgm:bulletEnabled val="1"/>
        </dgm:presLayoutVars>
      </dgm:prSet>
      <dgm:spPr/>
    </dgm:pt>
    <dgm:pt modelId="{1C3215C7-62D8-4A11-984E-5823B89F5A62}" type="pres">
      <dgm:prSet presAssocID="{7C7C0ABB-4ED5-4F46-9764-30136BB975B2}" presName="spacing" presStyleCnt="0"/>
      <dgm:spPr/>
    </dgm:pt>
    <dgm:pt modelId="{99D1CBAE-BA01-46D8-BB95-314A7C2232F4}" type="pres">
      <dgm:prSet presAssocID="{6EEB6D7F-D484-4E27-B95E-0B791EA7B012}" presName="composite" presStyleCnt="0"/>
      <dgm:spPr/>
    </dgm:pt>
    <dgm:pt modelId="{DD0828B9-9142-46C3-BF91-23D0ADFDB9B9}" type="pres">
      <dgm:prSet presAssocID="{6EEB6D7F-D484-4E27-B95E-0B791EA7B012}" presName="imgShp" presStyleLbl="fgImgPlace1" presStyleIdx="14" presStyleCnt="18"/>
      <dgm:spPr>
        <a:blipFill rotWithShape="1">
          <a:blip xmlns:r="http://schemas.openxmlformats.org/officeDocument/2006/relationships"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a:blipFill>
      </dgm:spPr>
    </dgm:pt>
    <dgm:pt modelId="{583E5CB5-3046-4F54-BFF3-F4B6C8C1775E}" type="pres">
      <dgm:prSet presAssocID="{6EEB6D7F-D484-4E27-B95E-0B791EA7B012}" presName="txShp" presStyleLbl="node1" presStyleIdx="14" presStyleCnt="18">
        <dgm:presLayoutVars>
          <dgm:bulletEnabled val="1"/>
        </dgm:presLayoutVars>
      </dgm:prSet>
      <dgm:spPr/>
    </dgm:pt>
    <dgm:pt modelId="{10B17600-98AD-48DA-B5A5-15A3A209CB33}" type="pres">
      <dgm:prSet presAssocID="{70ABE4F0-DF8B-4AE9-8CB2-557F177D8FBB}" presName="spacing" presStyleCnt="0"/>
      <dgm:spPr/>
    </dgm:pt>
    <dgm:pt modelId="{CB239295-964E-4E53-A9B6-8503C6AD0295}" type="pres">
      <dgm:prSet presAssocID="{6BF81841-2043-406E-B6E1-B0983BC7388C}" presName="composite" presStyleCnt="0"/>
      <dgm:spPr/>
    </dgm:pt>
    <dgm:pt modelId="{0DE24AF4-4716-49CB-9EA5-65AC774EDFBF}" type="pres">
      <dgm:prSet presAssocID="{6BF81841-2043-406E-B6E1-B0983BC7388C}" presName="imgShp" presStyleLbl="fgImgPlace1" presStyleIdx="15" presStyleCnt="18"/>
      <dgm:spPr>
        <a:blipFill rotWithShape="1">
          <a:blip xmlns:r="http://schemas.openxmlformats.org/officeDocument/2006/relationships"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a:blipFill>
      </dgm:spPr>
    </dgm:pt>
    <dgm:pt modelId="{DCA3E87F-AB80-48BE-A1B6-0C0A62B1BE2C}" type="pres">
      <dgm:prSet presAssocID="{6BF81841-2043-406E-B6E1-B0983BC7388C}" presName="txShp" presStyleLbl="node1" presStyleIdx="15" presStyleCnt="18">
        <dgm:presLayoutVars>
          <dgm:bulletEnabled val="1"/>
        </dgm:presLayoutVars>
      </dgm:prSet>
      <dgm:spPr/>
    </dgm:pt>
    <dgm:pt modelId="{51625E9E-2D5B-4B65-B7A7-E6B413F0220A}" type="pres">
      <dgm:prSet presAssocID="{0E6926A8-DB26-4982-B73F-D89CC2F1CD51}" presName="spacing" presStyleCnt="0"/>
      <dgm:spPr/>
    </dgm:pt>
    <dgm:pt modelId="{A37547C3-6D02-4588-A6AB-19F77456E002}" type="pres">
      <dgm:prSet presAssocID="{F1E69803-606C-4F38-BCEB-E3C6861A5F9B}" presName="composite" presStyleCnt="0"/>
      <dgm:spPr/>
    </dgm:pt>
    <dgm:pt modelId="{FDF65C15-B1E2-4DA0-A245-3778AE230E49}" type="pres">
      <dgm:prSet presAssocID="{F1E69803-606C-4F38-BCEB-E3C6861A5F9B}" presName="imgShp" presStyleLbl="fgImgPlace1" presStyleIdx="16" presStyleCnt="18"/>
      <dgm:spPr>
        <a:blipFill rotWithShape="1">
          <a:blip xmlns:r="http://schemas.openxmlformats.org/officeDocument/2006/relationships"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a:blipFill>
      </dgm:spPr>
    </dgm:pt>
    <dgm:pt modelId="{B65F547E-2452-4B30-BF80-E3A4008EF845}" type="pres">
      <dgm:prSet presAssocID="{F1E69803-606C-4F38-BCEB-E3C6861A5F9B}" presName="txShp" presStyleLbl="node1" presStyleIdx="16" presStyleCnt="18">
        <dgm:presLayoutVars>
          <dgm:bulletEnabled val="1"/>
        </dgm:presLayoutVars>
      </dgm:prSet>
      <dgm:spPr/>
    </dgm:pt>
    <dgm:pt modelId="{125E12DC-7C57-4A00-95FB-C8BEE9CD1F82}" type="pres">
      <dgm:prSet presAssocID="{D1E7D2AE-8F18-4C91-A29C-BDE3026237E8}" presName="spacing" presStyleCnt="0"/>
      <dgm:spPr/>
    </dgm:pt>
    <dgm:pt modelId="{C061C767-BB85-4208-AA03-F829EEEB471C}" type="pres">
      <dgm:prSet presAssocID="{FFB1BBDA-5508-4765-A077-F755327AE394}" presName="composite" presStyleCnt="0"/>
      <dgm:spPr/>
    </dgm:pt>
    <dgm:pt modelId="{0B62734B-3EA2-4383-A67E-373EB3EF918A}" type="pres">
      <dgm:prSet presAssocID="{FFB1BBDA-5508-4765-A077-F755327AE394}" presName="imgShp" presStyleLbl="fgImgPlace1" presStyleIdx="17" presStyleCnt="18"/>
      <dgm:spPr>
        <a:blipFill rotWithShape="1">
          <a:blip xmlns:r="http://schemas.openxmlformats.org/officeDocument/2006/relationships"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a:blipFill>
      </dgm:spPr>
    </dgm:pt>
    <dgm:pt modelId="{65CDE7A9-F542-4762-8C4C-F1B68AA881C2}" type="pres">
      <dgm:prSet presAssocID="{FFB1BBDA-5508-4765-A077-F755327AE394}" presName="txShp" presStyleLbl="node1" presStyleIdx="17" presStyleCnt="18">
        <dgm:presLayoutVars>
          <dgm:bulletEnabled val="1"/>
        </dgm:presLayoutVars>
      </dgm:prSet>
      <dgm:spPr/>
    </dgm:pt>
  </dgm:ptLst>
  <dgm:cxnLst>
    <dgm:cxn modelId="{E0D8EA01-CD74-403D-BF68-2558E58B3357}" type="presOf" srcId="{622554DE-C098-476E-BCE0-756B00B2BAE9}" destId="{1D42122D-A046-4821-80C4-E31F61ED2076}" srcOrd="0" destOrd="0" presId="urn:microsoft.com/office/officeart/2005/8/layout/vList3"/>
    <dgm:cxn modelId="{09679511-74F5-403E-9D7E-96C98D151D10}" type="presOf" srcId="{CC1A9D5D-14AE-48FA-851A-437EC0C290C3}" destId="{2742E309-5234-4857-9850-C84CD2EAAF4C}" srcOrd="0" destOrd="0" presId="urn:microsoft.com/office/officeart/2005/8/layout/vList3"/>
    <dgm:cxn modelId="{E9FB1612-5E6B-4F6E-B329-FEF202F1A826}" srcId="{D0210C76-773A-48A2-AC6B-0307D3FF6C5B}" destId="{6BF81841-2043-406E-B6E1-B0983BC7388C}" srcOrd="15" destOrd="0" parTransId="{70C06B87-B897-4DE0-8F46-F6F127F58FC5}" sibTransId="{0E6926A8-DB26-4982-B73F-D89CC2F1CD51}"/>
    <dgm:cxn modelId="{4471A812-4276-48A8-B252-74EAFD4CDE03}" srcId="{D0210C76-773A-48A2-AC6B-0307D3FF6C5B}" destId="{F1E69803-606C-4F38-BCEB-E3C6861A5F9B}" srcOrd="16" destOrd="0" parTransId="{E344CC14-0381-43A6-B673-197BC801CD59}" sibTransId="{D1E7D2AE-8F18-4C91-A29C-BDE3026237E8}"/>
    <dgm:cxn modelId="{CE22A927-4C50-45EC-9A98-0182C6644F8E}" srcId="{D0210C76-773A-48A2-AC6B-0307D3FF6C5B}" destId="{4539B96E-EB1B-4C4E-A106-77827A7C8C57}" srcOrd="1" destOrd="0" parTransId="{9C2510C5-B11B-4BD0-8140-CBFDFCC8A0C6}" sibTransId="{8C802387-619F-4310-AC75-59375019C992}"/>
    <dgm:cxn modelId="{D69B7B28-BBC1-4F82-8340-D76865D99935}" type="presOf" srcId="{6F16BB5A-2999-4858-BEC5-D24B02E112E1}" destId="{E73F9657-E8A2-4DB9-8348-66A36FDA088A}" srcOrd="0" destOrd="0" presId="urn:microsoft.com/office/officeart/2005/8/layout/vList3"/>
    <dgm:cxn modelId="{94289C3B-367F-4289-992B-15D60BF96CC8}" type="presOf" srcId="{EB3551BB-CEED-442A-B4B3-9851AD2A7D05}" destId="{CC9D212A-D8BD-4A90-8E0A-1110AD8ECD79}" srcOrd="0" destOrd="0" presId="urn:microsoft.com/office/officeart/2005/8/layout/vList3"/>
    <dgm:cxn modelId="{193FD43E-EDA3-49A0-B71F-8FE47FFC27A8}" type="presOf" srcId="{6BF81841-2043-406E-B6E1-B0983BC7388C}" destId="{DCA3E87F-AB80-48BE-A1B6-0C0A62B1BE2C}" srcOrd="0" destOrd="0" presId="urn:microsoft.com/office/officeart/2005/8/layout/vList3"/>
    <dgm:cxn modelId="{FFB4543F-705E-4964-8180-D52FF81D7BD7}" srcId="{D0210C76-773A-48A2-AC6B-0307D3FF6C5B}" destId="{EB3551BB-CEED-442A-B4B3-9851AD2A7D05}" srcOrd="3" destOrd="0" parTransId="{FE4E5DB1-D9CB-47FA-BB63-108130A0C876}" sibTransId="{4C6AD1FC-9E62-4EA8-9FC1-0D87E934DBDF}"/>
    <dgm:cxn modelId="{BEF0F362-3678-475F-A661-8EFDC246FEBA}" srcId="{D0210C76-773A-48A2-AC6B-0307D3FF6C5B}" destId="{6F16BB5A-2999-4858-BEC5-D24B02E112E1}" srcOrd="8" destOrd="0" parTransId="{D657F8AB-04CB-46A2-811C-BE652D4A56F7}" sibTransId="{7E23640E-1FD3-41F1-8E2A-720FA376504D}"/>
    <dgm:cxn modelId="{783D4F63-82A1-44CE-B0D8-209DB1DF7F75}" srcId="{D0210C76-773A-48A2-AC6B-0307D3FF6C5B}" destId="{0D793DB4-C2D6-4C30-97D1-DDA0C0F5DB65}" srcOrd="5" destOrd="0" parTransId="{9DF3290F-164A-4A13-9FAA-3107DF5A768F}" sibTransId="{49043D83-7841-431F-BF18-2092B311E810}"/>
    <dgm:cxn modelId="{C76D1344-67F9-4965-99D1-DE099599670E}" type="presOf" srcId="{2DEE8ED6-A807-411C-8F52-57F483457CE2}" destId="{F279A561-6B13-4FD9-A1D1-B19D56FC4756}" srcOrd="0" destOrd="0" presId="urn:microsoft.com/office/officeart/2005/8/layout/vList3"/>
    <dgm:cxn modelId="{D9994071-649F-4F0F-8C8B-A9AE1343101B}" type="presOf" srcId="{04BEABC7-98C9-4A4A-8C32-F234B3B2E014}" destId="{F413C048-2EA0-4748-ABE5-B5C6E89878A8}" srcOrd="0" destOrd="0" presId="urn:microsoft.com/office/officeart/2005/8/layout/vList3"/>
    <dgm:cxn modelId="{C9096553-E8E4-4736-8455-2B6D39CBBC32}" type="presOf" srcId="{F1E69803-606C-4F38-BCEB-E3C6861A5F9B}" destId="{B65F547E-2452-4B30-BF80-E3A4008EF845}" srcOrd="0" destOrd="0" presId="urn:microsoft.com/office/officeart/2005/8/layout/vList3"/>
    <dgm:cxn modelId="{EE4DA973-7DA5-45FF-A739-877F8F134452}" srcId="{D0210C76-773A-48A2-AC6B-0307D3FF6C5B}" destId="{B301051F-5A36-4B0D-8C8D-703295573275}" srcOrd="9" destOrd="0" parTransId="{6EC9890F-BAA8-4AA5-B486-474468892900}" sibTransId="{2A81902F-D118-4BDE-A0E9-519DAD7FA43B}"/>
    <dgm:cxn modelId="{E759D957-05BB-45E8-907C-4AA2D3BBEFD5}" srcId="{D0210C76-773A-48A2-AC6B-0307D3FF6C5B}" destId="{CC1A9D5D-14AE-48FA-851A-437EC0C290C3}" srcOrd="7" destOrd="0" parTransId="{8869E044-9855-45D2-9400-45673ED5B0F6}" sibTransId="{8B34EA20-34A2-43DE-A201-357DA1ED1280}"/>
    <dgm:cxn modelId="{62D6848E-45D2-491B-AFB9-7198F6FFE457}" srcId="{D0210C76-773A-48A2-AC6B-0307D3FF6C5B}" destId="{04BEABC7-98C9-4A4A-8C32-F234B3B2E014}" srcOrd="11" destOrd="0" parTransId="{37963C0E-63BA-48C3-ADF5-D4AE77BDF13A}" sibTransId="{EA1662F3-BF7A-470F-8CCC-B476B9ADC533}"/>
    <dgm:cxn modelId="{04C8BE91-8487-4B10-9D4C-4E91016C3164}" type="presOf" srcId="{0841C5F4-FA50-4C66-B2CB-D3D9B010221B}" destId="{A9948D8D-DFBE-48A6-BA23-5D1839F2C4C8}" srcOrd="0" destOrd="0" presId="urn:microsoft.com/office/officeart/2005/8/layout/vList3"/>
    <dgm:cxn modelId="{159F089E-E299-447C-8280-2E40A5E325C8}" srcId="{D0210C76-773A-48A2-AC6B-0307D3FF6C5B}" destId="{2DEE8ED6-A807-411C-8F52-57F483457CE2}" srcOrd="4" destOrd="0" parTransId="{88121E4E-BF98-41E2-982F-F7BC9DA5B9C2}" sibTransId="{37F70447-1C96-46D3-9DC3-AD0AB26E6F98}"/>
    <dgm:cxn modelId="{793351AA-FA95-4258-862E-92D27D78E23F}" srcId="{D0210C76-773A-48A2-AC6B-0307D3FF6C5B}" destId="{B676E971-7F37-4EC5-BA14-B4F0DD9B17B6}" srcOrd="0" destOrd="0" parTransId="{6C8850AA-B705-4C27-B644-D96F37F42EAE}" sibTransId="{C3026B7D-9E51-430F-B771-BF1FF7BE1C15}"/>
    <dgm:cxn modelId="{532702AE-C6CC-4C63-99F3-DD5D299D6C20}" type="presOf" srcId="{94EA1ED2-C5A6-4993-92FF-A2CF06F71470}" destId="{B2B29C97-E495-42A3-AC9A-EF5C9C761E59}" srcOrd="0" destOrd="0" presId="urn:microsoft.com/office/officeart/2005/8/layout/vList3"/>
    <dgm:cxn modelId="{544026AF-F6D5-4BE0-8DDA-807A5A1CB837}" srcId="{D0210C76-773A-48A2-AC6B-0307D3FF6C5B}" destId="{0841C5F4-FA50-4C66-B2CB-D3D9B010221B}" srcOrd="10" destOrd="0" parTransId="{31B2F9D5-A318-4F17-87DA-DC86D5DD0BCA}" sibTransId="{27791ABB-C4EC-4DD1-B084-A42C7189F6CB}"/>
    <dgm:cxn modelId="{144A09B0-206B-43D9-9F03-E337C769855D}" type="presOf" srcId="{6EEB6D7F-D484-4E27-B95E-0B791EA7B012}" destId="{583E5CB5-3046-4F54-BFF3-F4B6C8C1775E}" srcOrd="0" destOrd="0" presId="urn:microsoft.com/office/officeart/2005/8/layout/vList3"/>
    <dgm:cxn modelId="{E9CE5ABF-EA39-4F54-85E8-23E105270BA6}" srcId="{D0210C76-773A-48A2-AC6B-0307D3FF6C5B}" destId="{89437F4E-59BC-46EC-864E-E8261A85E1C6}" srcOrd="2" destOrd="0" parTransId="{649DEB21-9CDB-451F-BE8C-A4688233DEA4}" sibTransId="{60A0D0D8-F79E-407A-85D8-3BE69C3B4B40}"/>
    <dgm:cxn modelId="{3C0C5AC9-AABE-4D99-BEA1-F033D1D481C6}" type="presOf" srcId="{FFB1BBDA-5508-4765-A077-F755327AE394}" destId="{65CDE7A9-F542-4762-8C4C-F1B68AA881C2}" srcOrd="0" destOrd="0" presId="urn:microsoft.com/office/officeart/2005/8/layout/vList3"/>
    <dgm:cxn modelId="{5B0F36CC-8FCB-46D9-9186-7A4DBB360402}" srcId="{D0210C76-773A-48A2-AC6B-0307D3FF6C5B}" destId="{ED6CB4FE-0961-4DA9-9EBF-ECA68A706C7F}" srcOrd="12" destOrd="0" parTransId="{05670470-924F-41DB-8BE8-5AAB863A10AE}" sibTransId="{364C4852-9218-4310-8231-CCD55E563F2F}"/>
    <dgm:cxn modelId="{2DB4F5D3-919F-41C5-9127-756CA2387036}" type="presOf" srcId="{B301051F-5A36-4B0D-8C8D-703295573275}" destId="{8CC00739-B13A-479D-95D2-F1EB76B88E32}" srcOrd="0" destOrd="0" presId="urn:microsoft.com/office/officeart/2005/8/layout/vList3"/>
    <dgm:cxn modelId="{65BD10D8-02B3-4029-AD8D-9206AEE6053D}" type="presOf" srcId="{D0210C76-773A-48A2-AC6B-0307D3FF6C5B}" destId="{3EFEA483-E0AF-42C2-8BDB-9D5DB89F9E1D}" srcOrd="0" destOrd="0" presId="urn:microsoft.com/office/officeart/2005/8/layout/vList3"/>
    <dgm:cxn modelId="{6FD4EADD-365C-446E-BABC-24992DC2C7E0}" type="presOf" srcId="{B676E971-7F37-4EC5-BA14-B4F0DD9B17B6}" destId="{33E42719-2AEB-40B5-A975-6A4863BB83C9}" srcOrd="0" destOrd="0" presId="urn:microsoft.com/office/officeart/2005/8/layout/vList3"/>
    <dgm:cxn modelId="{5FA47DEC-87FE-401B-A1B2-686C6A665139}" srcId="{D0210C76-773A-48A2-AC6B-0307D3FF6C5B}" destId="{6EEB6D7F-D484-4E27-B95E-0B791EA7B012}" srcOrd="14" destOrd="0" parTransId="{3E7F71C4-4D20-48E1-A030-A7DC8DEBC6C8}" sibTransId="{70ABE4F0-DF8B-4AE9-8CB2-557F177D8FBB}"/>
    <dgm:cxn modelId="{DF912CEE-F7F7-4AEF-A07B-D2EC45C16485}" srcId="{D0210C76-773A-48A2-AC6B-0307D3FF6C5B}" destId="{94EA1ED2-C5A6-4993-92FF-A2CF06F71470}" srcOrd="13" destOrd="0" parTransId="{09C47C33-86F1-4778-9BA2-5051A9516F36}" sibTransId="{7C7C0ABB-4ED5-4F46-9764-30136BB975B2}"/>
    <dgm:cxn modelId="{DDC638F1-0D99-4368-8FC5-0A359A1A4CC8}" type="presOf" srcId="{0D793DB4-C2D6-4C30-97D1-DDA0C0F5DB65}" destId="{EEA33903-D340-40A2-A62C-BE724F183FEA}" srcOrd="0" destOrd="0" presId="urn:microsoft.com/office/officeart/2005/8/layout/vList3"/>
    <dgm:cxn modelId="{47687BF1-D186-4414-B28B-8ABDD50B0C51}" srcId="{D0210C76-773A-48A2-AC6B-0307D3FF6C5B}" destId="{622554DE-C098-476E-BCE0-756B00B2BAE9}" srcOrd="6" destOrd="0" parTransId="{19ABA8C2-D48C-4138-9293-FA264C6A2F5B}" sibTransId="{2776BE8F-2FC2-4A4D-8270-427E77F5F392}"/>
    <dgm:cxn modelId="{2D8571F6-D456-4FD6-8C97-099BCCF419F4}" type="presOf" srcId="{89437F4E-59BC-46EC-864E-E8261A85E1C6}" destId="{BA92B739-87C6-4C0A-BBE0-E3DF03E03E1E}" srcOrd="0" destOrd="0" presId="urn:microsoft.com/office/officeart/2005/8/layout/vList3"/>
    <dgm:cxn modelId="{1CBBB3F9-14F3-4B60-B04F-A22ADE7AC4BE}" type="presOf" srcId="{4539B96E-EB1B-4C4E-A106-77827A7C8C57}" destId="{3BB70766-9B5B-4733-A250-FD110012BBD6}" srcOrd="0" destOrd="0" presId="urn:microsoft.com/office/officeart/2005/8/layout/vList3"/>
    <dgm:cxn modelId="{E976AAFC-1C72-43B5-AAD7-87B79D4433D1}" type="presOf" srcId="{ED6CB4FE-0961-4DA9-9EBF-ECA68A706C7F}" destId="{8AFD1015-771F-4CEB-9B75-0E55FF7DA249}" srcOrd="0" destOrd="0" presId="urn:microsoft.com/office/officeart/2005/8/layout/vList3"/>
    <dgm:cxn modelId="{9D59FBFF-61CA-42D6-BB2E-7D262B26A77E}" srcId="{D0210C76-773A-48A2-AC6B-0307D3FF6C5B}" destId="{FFB1BBDA-5508-4765-A077-F755327AE394}" srcOrd="17" destOrd="0" parTransId="{D9F77C6F-DDCF-4413-A54C-2EC3171087A7}" sibTransId="{C989393E-55FF-4A9F-943A-C71A717D1988}"/>
    <dgm:cxn modelId="{57BC5604-BA3F-4C12-A82A-900C05615A0C}" type="presParOf" srcId="{3EFEA483-E0AF-42C2-8BDB-9D5DB89F9E1D}" destId="{49EC3125-1905-44EF-91A3-3BC0B68705EF}" srcOrd="0" destOrd="0" presId="urn:microsoft.com/office/officeart/2005/8/layout/vList3"/>
    <dgm:cxn modelId="{FB080F21-FB98-46D9-A06F-6DB1721630A9}" type="presParOf" srcId="{49EC3125-1905-44EF-91A3-3BC0B68705EF}" destId="{D592BA01-3995-4DB6-B385-38E165CFBB81}" srcOrd="0" destOrd="0" presId="urn:microsoft.com/office/officeart/2005/8/layout/vList3"/>
    <dgm:cxn modelId="{F147C528-C719-4432-843A-ED5AFAAD5B27}" type="presParOf" srcId="{49EC3125-1905-44EF-91A3-3BC0B68705EF}" destId="{33E42719-2AEB-40B5-A975-6A4863BB83C9}" srcOrd="1" destOrd="0" presId="urn:microsoft.com/office/officeart/2005/8/layout/vList3"/>
    <dgm:cxn modelId="{50D1D45F-2599-401E-8DD4-6817E6080367}" type="presParOf" srcId="{3EFEA483-E0AF-42C2-8BDB-9D5DB89F9E1D}" destId="{F4D26E60-73B7-4793-96E1-C6DFF65D9F44}" srcOrd="1" destOrd="0" presId="urn:microsoft.com/office/officeart/2005/8/layout/vList3"/>
    <dgm:cxn modelId="{B066BCE6-659E-49CA-8559-90BAB3E73FE1}" type="presParOf" srcId="{3EFEA483-E0AF-42C2-8BDB-9D5DB89F9E1D}" destId="{356E21B1-CFD8-46C3-8404-C7796DC103A3}" srcOrd="2" destOrd="0" presId="urn:microsoft.com/office/officeart/2005/8/layout/vList3"/>
    <dgm:cxn modelId="{EC912F09-72B8-43CD-90C1-228FB2D63D23}" type="presParOf" srcId="{356E21B1-CFD8-46C3-8404-C7796DC103A3}" destId="{451CE3A3-6DB0-4688-930B-E8B28B632A3F}" srcOrd="0" destOrd="0" presId="urn:microsoft.com/office/officeart/2005/8/layout/vList3"/>
    <dgm:cxn modelId="{FBB9F074-8C5D-49FC-9A9E-37B587F89594}" type="presParOf" srcId="{356E21B1-CFD8-46C3-8404-C7796DC103A3}" destId="{3BB70766-9B5B-4733-A250-FD110012BBD6}" srcOrd="1" destOrd="0" presId="urn:microsoft.com/office/officeart/2005/8/layout/vList3"/>
    <dgm:cxn modelId="{0EFDD324-5029-47E4-9836-62D68DC424BD}" type="presParOf" srcId="{3EFEA483-E0AF-42C2-8BDB-9D5DB89F9E1D}" destId="{A1600567-A479-4522-AFC3-5AC4C3A23DB1}" srcOrd="3" destOrd="0" presId="urn:microsoft.com/office/officeart/2005/8/layout/vList3"/>
    <dgm:cxn modelId="{9009F82F-16E7-4588-B00C-D0E813B4C301}" type="presParOf" srcId="{3EFEA483-E0AF-42C2-8BDB-9D5DB89F9E1D}" destId="{A47F8D8A-53D1-4405-ABDE-C21F2DBFDCB3}" srcOrd="4" destOrd="0" presId="urn:microsoft.com/office/officeart/2005/8/layout/vList3"/>
    <dgm:cxn modelId="{8FE429E5-01DD-44F0-873B-36FC95FA38FF}" type="presParOf" srcId="{A47F8D8A-53D1-4405-ABDE-C21F2DBFDCB3}" destId="{3BE8E168-65CE-4E1F-A9E9-96F63DD4B33A}" srcOrd="0" destOrd="0" presId="urn:microsoft.com/office/officeart/2005/8/layout/vList3"/>
    <dgm:cxn modelId="{3FD85364-6B55-4622-A09F-46A3AE70584F}" type="presParOf" srcId="{A47F8D8A-53D1-4405-ABDE-C21F2DBFDCB3}" destId="{BA92B739-87C6-4C0A-BBE0-E3DF03E03E1E}" srcOrd="1" destOrd="0" presId="urn:microsoft.com/office/officeart/2005/8/layout/vList3"/>
    <dgm:cxn modelId="{2D38C273-4DEA-424F-91F5-A1653AAB78A1}" type="presParOf" srcId="{3EFEA483-E0AF-42C2-8BDB-9D5DB89F9E1D}" destId="{17D099F8-0980-4419-A812-4CEB9DB3942C}" srcOrd="5" destOrd="0" presId="urn:microsoft.com/office/officeart/2005/8/layout/vList3"/>
    <dgm:cxn modelId="{D3CB41F4-B487-4FF6-9BB4-CF039A9BFFF3}" type="presParOf" srcId="{3EFEA483-E0AF-42C2-8BDB-9D5DB89F9E1D}" destId="{13D88B9C-D4F6-4E20-BFD4-4C226C907E4A}" srcOrd="6" destOrd="0" presId="urn:microsoft.com/office/officeart/2005/8/layout/vList3"/>
    <dgm:cxn modelId="{22211482-18D3-4332-8079-86C63AF7E934}" type="presParOf" srcId="{13D88B9C-D4F6-4E20-BFD4-4C226C907E4A}" destId="{A4EBA3DC-B944-4B6B-AFEF-F46A8ECE7391}" srcOrd="0" destOrd="0" presId="urn:microsoft.com/office/officeart/2005/8/layout/vList3"/>
    <dgm:cxn modelId="{A686540C-C146-4BB9-9DD0-93D7C2601CCC}" type="presParOf" srcId="{13D88B9C-D4F6-4E20-BFD4-4C226C907E4A}" destId="{CC9D212A-D8BD-4A90-8E0A-1110AD8ECD79}" srcOrd="1" destOrd="0" presId="urn:microsoft.com/office/officeart/2005/8/layout/vList3"/>
    <dgm:cxn modelId="{9FB48C16-2289-4774-B655-C3D5D78CC990}" type="presParOf" srcId="{3EFEA483-E0AF-42C2-8BDB-9D5DB89F9E1D}" destId="{21A965E5-8273-4AD5-BA3B-88C7FCAEE9D3}" srcOrd="7" destOrd="0" presId="urn:microsoft.com/office/officeart/2005/8/layout/vList3"/>
    <dgm:cxn modelId="{7B023546-C65B-446D-A951-E54C88853089}" type="presParOf" srcId="{3EFEA483-E0AF-42C2-8BDB-9D5DB89F9E1D}" destId="{D8D759FB-9231-4B57-88F7-3445C9BDC3D0}" srcOrd="8" destOrd="0" presId="urn:microsoft.com/office/officeart/2005/8/layout/vList3"/>
    <dgm:cxn modelId="{7C2CB05F-7D6B-4FFB-86D6-199DA65534D1}" type="presParOf" srcId="{D8D759FB-9231-4B57-88F7-3445C9BDC3D0}" destId="{C4A4E9AA-DE17-450E-89A5-62623A242E23}" srcOrd="0" destOrd="0" presId="urn:microsoft.com/office/officeart/2005/8/layout/vList3"/>
    <dgm:cxn modelId="{DE2B8988-7AD8-4D6F-954E-F6E723B35309}" type="presParOf" srcId="{D8D759FB-9231-4B57-88F7-3445C9BDC3D0}" destId="{F279A561-6B13-4FD9-A1D1-B19D56FC4756}" srcOrd="1" destOrd="0" presId="urn:microsoft.com/office/officeart/2005/8/layout/vList3"/>
    <dgm:cxn modelId="{144D53BB-17C0-4564-AA0B-004813DE7436}" type="presParOf" srcId="{3EFEA483-E0AF-42C2-8BDB-9D5DB89F9E1D}" destId="{3CCE7764-068C-4ECB-9426-7B5F4D1A2A76}" srcOrd="9" destOrd="0" presId="urn:microsoft.com/office/officeart/2005/8/layout/vList3"/>
    <dgm:cxn modelId="{3809CE9E-D03C-4F42-886E-32A863EC2BAD}" type="presParOf" srcId="{3EFEA483-E0AF-42C2-8BDB-9D5DB89F9E1D}" destId="{A4FD77C5-3609-476F-B88C-A72EF9F91FD6}" srcOrd="10" destOrd="0" presId="urn:microsoft.com/office/officeart/2005/8/layout/vList3"/>
    <dgm:cxn modelId="{36D694E6-4617-4AA7-8E70-E41467832B55}" type="presParOf" srcId="{A4FD77C5-3609-476F-B88C-A72EF9F91FD6}" destId="{1ACC9B63-23AF-4712-8431-E00AAF414751}" srcOrd="0" destOrd="0" presId="urn:microsoft.com/office/officeart/2005/8/layout/vList3"/>
    <dgm:cxn modelId="{836554D1-07FA-4F0F-8980-EE6B80CB9631}" type="presParOf" srcId="{A4FD77C5-3609-476F-B88C-A72EF9F91FD6}" destId="{EEA33903-D340-40A2-A62C-BE724F183FEA}" srcOrd="1" destOrd="0" presId="urn:microsoft.com/office/officeart/2005/8/layout/vList3"/>
    <dgm:cxn modelId="{EC1B3A50-D943-4DD7-9142-F0E3B2F82AD1}" type="presParOf" srcId="{3EFEA483-E0AF-42C2-8BDB-9D5DB89F9E1D}" destId="{E8567BA0-2943-4029-B009-AE7D23E87DD0}" srcOrd="11" destOrd="0" presId="urn:microsoft.com/office/officeart/2005/8/layout/vList3"/>
    <dgm:cxn modelId="{B78C4305-BD33-4009-B270-A33D50FDE29F}" type="presParOf" srcId="{3EFEA483-E0AF-42C2-8BDB-9D5DB89F9E1D}" destId="{95F7A5B3-3781-4368-B628-0E54F702C582}" srcOrd="12" destOrd="0" presId="urn:microsoft.com/office/officeart/2005/8/layout/vList3"/>
    <dgm:cxn modelId="{29508904-82F9-4B5D-A594-8AA9AA1D46A4}" type="presParOf" srcId="{95F7A5B3-3781-4368-B628-0E54F702C582}" destId="{41078C44-46B4-464D-8A5F-16C49AAF0C82}" srcOrd="0" destOrd="0" presId="urn:microsoft.com/office/officeart/2005/8/layout/vList3"/>
    <dgm:cxn modelId="{4AD41CAF-13B2-4F76-99AE-2AAA6160B4C7}" type="presParOf" srcId="{95F7A5B3-3781-4368-B628-0E54F702C582}" destId="{1D42122D-A046-4821-80C4-E31F61ED2076}" srcOrd="1" destOrd="0" presId="urn:microsoft.com/office/officeart/2005/8/layout/vList3"/>
    <dgm:cxn modelId="{C0EF2D2A-74AD-4124-B7B6-C33FCD7EAF92}" type="presParOf" srcId="{3EFEA483-E0AF-42C2-8BDB-9D5DB89F9E1D}" destId="{8DC902BF-864D-414E-BEC0-859E671980AC}" srcOrd="13" destOrd="0" presId="urn:microsoft.com/office/officeart/2005/8/layout/vList3"/>
    <dgm:cxn modelId="{7051D8A0-1FFB-42DF-B9EA-D29FFF1BC57C}" type="presParOf" srcId="{3EFEA483-E0AF-42C2-8BDB-9D5DB89F9E1D}" destId="{5DB1EAB0-B4E4-422F-8D3D-44977455EEDF}" srcOrd="14" destOrd="0" presId="urn:microsoft.com/office/officeart/2005/8/layout/vList3"/>
    <dgm:cxn modelId="{BA00E5C6-64E5-4546-A108-9AA6F7B78F48}" type="presParOf" srcId="{5DB1EAB0-B4E4-422F-8D3D-44977455EEDF}" destId="{B82D2DF8-071E-4D7F-A31E-B613E4AE9987}" srcOrd="0" destOrd="0" presId="urn:microsoft.com/office/officeart/2005/8/layout/vList3"/>
    <dgm:cxn modelId="{062C916D-D6A8-4F5C-9769-2F7DDC6E0954}" type="presParOf" srcId="{5DB1EAB0-B4E4-422F-8D3D-44977455EEDF}" destId="{2742E309-5234-4857-9850-C84CD2EAAF4C}" srcOrd="1" destOrd="0" presId="urn:microsoft.com/office/officeart/2005/8/layout/vList3"/>
    <dgm:cxn modelId="{C25793D2-CCFD-4B56-BF24-EE412D96B31F}" type="presParOf" srcId="{3EFEA483-E0AF-42C2-8BDB-9D5DB89F9E1D}" destId="{8D21369E-DB4B-4C2E-887B-AD6848C9C6EC}" srcOrd="15" destOrd="0" presId="urn:microsoft.com/office/officeart/2005/8/layout/vList3"/>
    <dgm:cxn modelId="{9F20FB6E-D095-495F-BF08-909C74CA0382}" type="presParOf" srcId="{3EFEA483-E0AF-42C2-8BDB-9D5DB89F9E1D}" destId="{5B9B19E8-FD15-4C88-8E3F-4FF8672B173A}" srcOrd="16" destOrd="0" presId="urn:microsoft.com/office/officeart/2005/8/layout/vList3"/>
    <dgm:cxn modelId="{27836777-B477-49A6-B769-A919D18F74F9}" type="presParOf" srcId="{5B9B19E8-FD15-4C88-8E3F-4FF8672B173A}" destId="{80A68ED1-D932-477B-B7D0-CF254470729E}" srcOrd="0" destOrd="0" presId="urn:microsoft.com/office/officeart/2005/8/layout/vList3"/>
    <dgm:cxn modelId="{59F240A2-E429-4B74-9F3D-CF4EAFF2B7D9}" type="presParOf" srcId="{5B9B19E8-FD15-4C88-8E3F-4FF8672B173A}" destId="{E73F9657-E8A2-4DB9-8348-66A36FDA088A}" srcOrd="1" destOrd="0" presId="urn:microsoft.com/office/officeart/2005/8/layout/vList3"/>
    <dgm:cxn modelId="{CD4D6D8A-33F0-4987-AAF2-2749EFF678FB}" type="presParOf" srcId="{3EFEA483-E0AF-42C2-8BDB-9D5DB89F9E1D}" destId="{E1BA8E95-3EA2-4D31-93F1-5B364B190BC7}" srcOrd="17" destOrd="0" presId="urn:microsoft.com/office/officeart/2005/8/layout/vList3"/>
    <dgm:cxn modelId="{DA7B8AC8-D0CF-48F0-9983-9C7AA0644D2C}" type="presParOf" srcId="{3EFEA483-E0AF-42C2-8BDB-9D5DB89F9E1D}" destId="{69630C67-20CA-4DD3-8BD4-FA93A4ADC871}" srcOrd="18" destOrd="0" presId="urn:microsoft.com/office/officeart/2005/8/layout/vList3"/>
    <dgm:cxn modelId="{189DCA45-4DD4-4C93-AC62-46637452A866}" type="presParOf" srcId="{69630C67-20CA-4DD3-8BD4-FA93A4ADC871}" destId="{2D2A9BD6-F26B-49A2-BB53-BD0AE63D7223}" srcOrd="0" destOrd="0" presId="urn:microsoft.com/office/officeart/2005/8/layout/vList3"/>
    <dgm:cxn modelId="{9AEA1CCF-92A5-408C-A402-837EC1E1B84A}" type="presParOf" srcId="{69630C67-20CA-4DD3-8BD4-FA93A4ADC871}" destId="{8CC00739-B13A-479D-95D2-F1EB76B88E32}" srcOrd="1" destOrd="0" presId="urn:microsoft.com/office/officeart/2005/8/layout/vList3"/>
    <dgm:cxn modelId="{77522FF4-DC8F-4647-AC35-E7FEB1791226}" type="presParOf" srcId="{3EFEA483-E0AF-42C2-8BDB-9D5DB89F9E1D}" destId="{A187583E-F563-4B80-A93F-CBBBA6614F71}" srcOrd="19" destOrd="0" presId="urn:microsoft.com/office/officeart/2005/8/layout/vList3"/>
    <dgm:cxn modelId="{F4FF8071-92FF-4DEB-9B10-E69E9B12DF87}" type="presParOf" srcId="{3EFEA483-E0AF-42C2-8BDB-9D5DB89F9E1D}" destId="{A6B5BD25-0171-4DDC-BA4B-88DAFCD26A12}" srcOrd="20" destOrd="0" presId="urn:microsoft.com/office/officeart/2005/8/layout/vList3"/>
    <dgm:cxn modelId="{0FDE66C1-F5D9-429B-B707-6BE4139228C7}" type="presParOf" srcId="{A6B5BD25-0171-4DDC-BA4B-88DAFCD26A12}" destId="{38D0D812-5786-4544-98AA-AACC5415E00A}" srcOrd="0" destOrd="0" presId="urn:microsoft.com/office/officeart/2005/8/layout/vList3"/>
    <dgm:cxn modelId="{DDD02730-CF7B-4780-AFAE-CE09A52C12E1}" type="presParOf" srcId="{A6B5BD25-0171-4DDC-BA4B-88DAFCD26A12}" destId="{A9948D8D-DFBE-48A6-BA23-5D1839F2C4C8}" srcOrd="1" destOrd="0" presId="urn:microsoft.com/office/officeart/2005/8/layout/vList3"/>
    <dgm:cxn modelId="{500D8E55-44A5-40DA-B565-F632B530BE63}" type="presParOf" srcId="{3EFEA483-E0AF-42C2-8BDB-9D5DB89F9E1D}" destId="{CBFBD7A4-8F03-442D-B852-5997A47A8BC2}" srcOrd="21" destOrd="0" presId="urn:microsoft.com/office/officeart/2005/8/layout/vList3"/>
    <dgm:cxn modelId="{B011838D-8C3A-4782-BCE7-E8977106245D}" type="presParOf" srcId="{3EFEA483-E0AF-42C2-8BDB-9D5DB89F9E1D}" destId="{A271D93E-55CB-49D5-8C16-B21586EF0523}" srcOrd="22" destOrd="0" presId="urn:microsoft.com/office/officeart/2005/8/layout/vList3"/>
    <dgm:cxn modelId="{BAC5C18F-701A-487B-A00D-8E7ACDA010DF}" type="presParOf" srcId="{A271D93E-55CB-49D5-8C16-B21586EF0523}" destId="{C745530D-00F0-4C40-B74A-FC914D8ADADC}" srcOrd="0" destOrd="0" presId="urn:microsoft.com/office/officeart/2005/8/layout/vList3"/>
    <dgm:cxn modelId="{A00CF0EC-FACC-4D3F-B666-BB9472D7E694}" type="presParOf" srcId="{A271D93E-55CB-49D5-8C16-B21586EF0523}" destId="{F413C048-2EA0-4748-ABE5-B5C6E89878A8}" srcOrd="1" destOrd="0" presId="urn:microsoft.com/office/officeart/2005/8/layout/vList3"/>
    <dgm:cxn modelId="{4AF6B687-60F2-4CE6-83D8-84F4AF4ED93F}" type="presParOf" srcId="{3EFEA483-E0AF-42C2-8BDB-9D5DB89F9E1D}" destId="{319FCEE6-EDFE-43B2-B357-1B08794CA055}" srcOrd="23" destOrd="0" presId="urn:microsoft.com/office/officeart/2005/8/layout/vList3"/>
    <dgm:cxn modelId="{23291DB6-EEC1-42BC-ABA5-3D9DFB67C816}" type="presParOf" srcId="{3EFEA483-E0AF-42C2-8BDB-9D5DB89F9E1D}" destId="{508D3423-C994-438A-B10A-328A3897247A}" srcOrd="24" destOrd="0" presId="urn:microsoft.com/office/officeart/2005/8/layout/vList3"/>
    <dgm:cxn modelId="{A74AD3EB-D6A5-4FF6-83A8-D090B460D4F5}" type="presParOf" srcId="{508D3423-C994-438A-B10A-328A3897247A}" destId="{C078CAF7-3D8B-4832-B8FD-5B2C283BD122}" srcOrd="0" destOrd="0" presId="urn:microsoft.com/office/officeart/2005/8/layout/vList3"/>
    <dgm:cxn modelId="{767B0D6B-7BF7-42CF-9DF4-586E064C575D}" type="presParOf" srcId="{508D3423-C994-438A-B10A-328A3897247A}" destId="{8AFD1015-771F-4CEB-9B75-0E55FF7DA249}" srcOrd="1" destOrd="0" presId="urn:microsoft.com/office/officeart/2005/8/layout/vList3"/>
    <dgm:cxn modelId="{44A0454D-163B-4A4F-9A47-3ADB9935FE17}" type="presParOf" srcId="{3EFEA483-E0AF-42C2-8BDB-9D5DB89F9E1D}" destId="{4C69B209-8AF4-47BD-9D81-95AFF9B12CDE}" srcOrd="25" destOrd="0" presId="urn:microsoft.com/office/officeart/2005/8/layout/vList3"/>
    <dgm:cxn modelId="{50DA4E7E-92CB-4EBA-A0AC-3A8527BC4EF9}" type="presParOf" srcId="{3EFEA483-E0AF-42C2-8BDB-9D5DB89F9E1D}" destId="{C759D843-7B01-4445-AFC4-2A74A563B062}" srcOrd="26" destOrd="0" presId="urn:microsoft.com/office/officeart/2005/8/layout/vList3"/>
    <dgm:cxn modelId="{B50B4160-3E16-407A-BC35-8A68F1C56BFA}" type="presParOf" srcId="{C759D843-7B01-4445-AFC4-2A74A563B062}" destId="{2A4996D8-3C6C-4938-B8B4-B5728C6D5B8E}" srcOrd="0" destOrd="0" presId="urn:microsoft.com/office/officeart/2005/8/layout/vList3"/>
    <dgm:cxn modelId="{5C023914-C879-47CB-AC64-6CC3055CAFD7}" type="presParOf" srcId="{C759D843-7B01-4445-AFC4-2A74A563B062}" destId="{B2B29C97-E495-42A3-AC9A-EF5C9C761E59}" srcOrd="1" destOrd="0" presId="urn:microsoft.com/office/officeart/2005/8/layout/vList3"/>
    <dgm:cxn modelId="{9BE1F829-6D13-4D09-BA0F-696DB39F8484}" type="presParOf" srcId="{3EFEA483-E0AF-42C2-8BDB-9D5DB89F9E1D}" destId="{1C3215C7-62D8-4A11-984E-5823B89F5A62}" srcOrd="27" destOrd="0" presId="urn:microsoft.com/office/officeart/2005/8/layout/vList3"/>
    <dgm:cxn modelId="{A379C02C-DC80-46B8-8462-1A332D60E2F3}" type="presParOf" srcId="{3EFEA483-E0AF-42C2-8BDB-9D5DB89F9E1D}" destId="{99D1CBAE-BA01-46D8-BB95-314A7C2232F4}" srcOrd="28" destOrd="0" presId="urn:microsoft.com/office/officeart/2005/8/layout/vList3"/>
    <dgm:cxn modelId="{4B02F0CE-89E1-43D5-8E0A-E698B5CA5D42}" type="presParOf" srcId="{99D1CBAE-BA01-46D8-BB95-314A7C2232F4}" destId="{DD0828B9-9142-46C3-BF91-23D0ADFDB9B9}" srcOrd="0" destOrd="0" presId="urn:microsoft.com/office/officeart/2005/8/layout/vList3"/>
    <dgm:cxn modelId="{3B1A1681-8429-4F6F-B1F2-CFC7B0530D65}" type="presParOf" srcId="{99D1CBAE-BA01-46D8-BB95-314A7C2232F4}" destId="{583E5CB5-3046-4F54-BFF3-F4B6C8C1775E}" srcOrd="1" destOrd="0" presId="urn:microsoft.com/office/officeart/2005/8/layout/vList3"/>
    <dgm:cxn modelId="{08DD33D8-5012-4A4F-9561-64042048B6B6}" type="presParOf" srcId="{3EFEA483-E0AF-42C2-8BDB-9D5DB89F9E1D}" destId="{10B17600-98AD-48DA-B5A5-15A3A209CB33}" srcOrd="29" destOrd="0" presId="urn:microsoft.com/office/officeart/2005/8/layout/vList3"/>
    <dgm:cxn modelId="{D80ADD9A-E815-42F9-8A88-52013542EEDB}" type="presParOf" srcId="{3EFEA483-E0AF-42C2-8BDB-9D5DB89F9E1D}" destId="{CB239295-964E-4E53-A9B6-8503C6AD0295}" srcOrd="30" destOrd="0" presId="urn:microsoft.com/office/officeart/2005/8/layout/vList3"/>
    <dgm:cxn modelId="{92204F2D-7B09-46B0-A95E-5FB3090E6D99}" type="presParOf" srcId="{CB239295-964E-4E53-A9B6-8503C6AD0295}" destId="{0DE24AF4-4716-49CB-9EA5-65AC774EDFBF}" srcOrd="0" destOrd="0" presId="urn:microsoft.com/office/officeart/2005/8/layout/vList3"/>
    <dgm:cxn modelId="{F7FF8DB3-8B6C-4579-8DB5-8C448EDF1F65}" type="presParOf" srcId="{CB239295-964E-4E53-A9B6-8503C6AD0295}" destId="{DCA3E87F-AB80-48BE-A1B6-0C0A62B1BE2C}" srcOrd="1" destOrd="0" presId="urn:microsoft.com/office/officeart/2005/8/layout/vList3"/>
    <dgm:cxn modelId="{8F273D8F-4280-4F15-934A-A4F5E7A8AE6E}" type="presParOf" srcId="{3EFEA483-E0AF-42C2-8BDB-9D5DB89F9E1D}" destId="{51625E9E-2D5B-4B65-B7A7-E6B413F0220A}" srcOrd="31" destOrd="0" presId="urn:microsoft.com/office/officeart/2005/8/layout/vList3"/>
    <dgm:cxn modelId="{85EDF8FA-AB94-4527-AD8E-74F2908CA367}" type="presParOf" srcId="{3EFEA483-E0AF-42C2-8BDB-9D5DB89F9E1D}" destId="{A37547C3-6D02-4588-A6AB-19F77456E002}" srcOrd="32" destOrd="0" presId="urn:microsoft.com/office/officeart/2005/8/layout/vList3"/>
    <dgm:cxn modelId="{D85BA590-2BDD-48B6-86B9-7FEBA93BA33E}" type="presParOf" srcId="{A37547C3-6D02-4588-A6AB-19F77456E002}" destId="{FDF65C15-B1E2-4DA0-A245-3778AE230E49}" srcOrd="0" destOrd="0" presId="urn:microsoft.com/office/officeart/2005/8/layout/vList3"/>
    <dgm:cxn modelId="{E7C0560B-F51D-4C74-8CEB-1184D7820935}" type="presParOf" srcId="{A37547C3-6D02-4588-A6AB-19F77456E002}" destId="{B65F547E-2452-4B30-BF80-E3A4008EF845}" srcOrd="1" destOrd="0" presId="urn:microsoft.com/office/officeart/2005/8/layout/vList3"/>
    <dgm:cxn modelId="{87B73E47-0259-4741-A3DC-BF125FBD57D0}" type="presParOf" srcId="{3EFEA483-E0AF-42C2-8BDB-9D5DB89F9E1D}" destId="{125E12DC-7C57-4A00-95FB-C8BEE9CD1F82}" srcOrd="33" destOrd="0" presId="urn:microsoft.com/office/officeart/2005/8/layout/vList3"/>
    <dgm:cxn modelId="{3583384F-4A00-450F-A434-14AED152A6EE}" type="presParOf" srcId="{3EFEA483-E0AF-42C2-8BDB-9D5DB89F9E1D}" destId="{C061C767-BB85-4208-AA03-F829EEEB471C}" srcOrd="34" destOrd="0" presId="urn:microsoft.com/office/officeart/2005/8/layout/vList3"/>
    <dgm:cxn modelId="{62C136DC-431C-4CE1-8A99-639F8E57B5E2}" type="presParOf" srcId="{C061C767-BB85-4208-AA03-F829EEEB471C}" destId="{0B62734B-3EA2-4383-A67E-373EB3EF918A}" srcOrd="0" destOrd="0" presId="urn:microsoft.com/office/officeart/2005/8/layout/vList3"/>
    <dgm:cxn modelId="{05021431-A91F-49B9-9EDD-4F1BFE5C1B04}" type="presParOf" srcId="{C061C767-BB85-4208-AA03-F829EEEB471C}" destId="{65CDE7A9-F542-4762-8C4C-F1B68AA881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42719-2AEB-40B5-A975-6A4863BB83C9}">
      <dsp:nvSpPr>
        <dsp:cNvPr id="0" name=""/>
        <dsp:cNvSpPr/>
      </dsp:nvSpPr>
      <dsp:spPr>
        <a:xfrm rot="10800000">
          <a:off x="783203" y="3915"/>
          <a:ext cx="2900864" cy="2101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Stati Uniti		85</a:t>
          </a:r>
        </a:p>
      </dsp:txBody>
      <dsp:txXfrm rot="10800000">
        <a:off x="835737" y="3915"/>
        <a:ext cx="2848330" cy="210138"/>
      </dsp:txXfrm>
    </dsp:sp>
    <dsp:sp modelId="{D592BA01-3995-4DB6-B385-38E165CFBB81}">
      <dsp:nvSpPr>
        <dsp:cNvPr id="0" name=""/>
        <dsp:cNvSpPr/>
      </dsp:nvSpPr>
      <dsp:spPr>
        <a:xfrm>
          <a:off x="678134" y="3915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70766-9B5B-4733-A250-FD110012BBD6}">
      <dsp:nvSpPr>
        <dsp:cNvPr id="0" name=""/>
        <dsp:cNvSpPr/>
      </dsp:nvSpPr>
      <dsp:spPr>
        <a:xfrm rot="10800000">
          <a:off x="783203" y="276781"/>
          <a:ext cx="2900864" cy="2101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Emirati Arabi Uniti	84</a:t>
          </a:r>
        </a:p>
      </dsp:txBody>
      <dsp:txXfrm rot="10800000">
        <a:off x="835737" y="276781"/>
        <a:ext cx="2848330" cy="210138"/>
      </dsp:txXfrm>
    </dsp:sp>
    <dsp:sp modelId="{451CE3A3-6DB0-4688-930B-E8B28B632A3F}">
      <dsp:nvSpPr>
        <dsp:cNvPr id="0" name=""/>
        <dsp:cNvSpPr/>
      </dsp:nvSpPr>
      <dsp:spPr>
        <a:xfrm>
          <a:off x="678134" y="276781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2B739-87C6-4C0A-BBE0-E3DF03E03E1E}">
      <dsp:nvSpPr>
        <dsp:cNvPr id="0" name=""/>
        <dsp:cNvSpPr/>
      </dsp:nvSpPr>
      <dsp:spPr>
        <a:xfrm rot="10800000">
          <a:off x="783203" y="549648"/>
          <a:ext cx="2900864" cy="2101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Spagna			83</a:t>
          </a:r>
        </a:p>
      </dsp:txBody>
      <dsp:txXfrm rot="10800000">
        <a:off x="835737" y="549648"/>
        <a:ext cx="2848330" cy="210138"/>
      </dsp:txXfrm>
    </dsp:sp>
    <dsp:sp modelId="{3BE8E168-65CE-4E1F-A9E9-96F63DD4B33A}">
      <dsp:nvSpPr>
        <dsp:cNvPr id="0" name=""/>
        <dsp:cNvSpPr/>
      </dsp:nvSpPr>
      <dsp:spPr>
        <a:xfrm>
          <a:off x="678134" y="549648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D212A-D8BD-4A90-8E0A-1110AD8ECD79}">
      <dsp:nvSpPr>
        <dsp:cNvPr id="0" name=""/>
        <dsp:cNvSpPr/>
      </dsp:nvSpPr>
      <dsp:spPr>
        <a:xfrm rot="10800000">
          <a:off x="783203" y="822514"/>
          <a:ext cx="2900864" cy="2101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India			81</a:t>
          </a:r>
        </a:p>
      </dsp:txBody>
      <dsp:txXfrm rot="10800000">
        <a:off x="835737" y="822514"/>
        <a:ext cx="2848330" cy="210138"/>
      </dsp:txXfrm>
    </dsp:sp>
    <dsp:sp modelId="{A4EBA3DC-B944-4B6B-AFEF-F46A8ECE7391}">
      <dsp:nvSpPr>
        <dsp:cNvPr id="0" name=""/>
        <dsp:cNvSpPr/>
      </dsp:nvSpPr>
      <dsp:spPr>
        <a:xfrm>
          <a:off x="678134" y="822514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9A561-6B13-4FD9-A1D1-B19D56FC4756}">
      <dsp:nvSpPr>
        <dsp:cNvPr id="0" name=""/>
        <dsp:cNvSpPr/>
      </dsp:nvSpPr>
      <dsp:spPr>
        <a:xfrm rot="10800000">
          <a:off x="783203" y="1095381"/>
          <a:ext cx="2900864" cy="2101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Arabia Saudita		80</a:t>
          </a:r>
        </a:p>
      </dsp:txBody>
      <dsp:txXfrm rot="10800000">
        <a:off x="835737" y="1095381"/>
        <a:ext cx="2848330" cy="210138"/>
      </dsp:txXfrm>
    </dsp:sp>
    <dsp:sp modelId="{C4A4E9AA-DE17-450E-89A5-62623A242E23}">
      <dsp:nvSpPr>
        <dsp:cNvPr id="0" name=""/>
        <dsp:cNvSpPr/>
      </dsp:nvSpPr>
      <dsp:spPr>
        <a:xfrm>
          <a:off x="678134" y="1095381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33903-D340-40A2-A62C-BE724F183FEA}">
      <dsp:nvSpPr>
        <dsp:cNvPr id="0" name=""/>
        <dsp:cNvSpPr/>
      </dsp:nvSpPr>
      <dsp:spPr>
        <a:xfrm rot="10800000">
          <a:off x="783203" y="1368248"/>
          <a:ext cx="2900864" cy="2101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Qatar			79</a:t>
          </a:r>
        </a:p>
      </dsp:txBody>
      <dsp:txXfrm rot="10800000">
        <a:off x="835737" y="1368248"/>
        <a:ext cx="2848330" cy="210138"/>
      </dsp:txXfrm>
    </dsp:sp>
    <dsp:sp modelId="{1ACC9B63-23AF-4712-8431-E00AAF414751}">
      <dsp:nvSpPr>
        <dsp:cNvPr id="0" name=""/>
        <dsp:cNvSpPr/>
      </dsp:nvSpPr>
      <dsp:spPr>
        <a:xfrm>
          <a:off x="678134" y="1368248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122D-A046-4821-80C4-E31F61ED2076}">
      <dsp:nvSpPr>
        <dsp:cNvPr id="0" name=""/>
        <dsp:cNvSpPr/>
      </dsp:nvSpPr>
      <dsp:spPr>
        <a:xfrm rot="10800000">
          <a:off x="783203" y="1641114"/>
          <a:ext cx="2900864" cy="2101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Cina			79</a:t>
          </a:r>
        </a:p>
      </dsp:txBody>
      <dsp:txXfrm rot="10800000">
        <a:off x="835737" y="1641114"/>
        <a:ext cx="2848330" cy="210138"/>
      </dsp:txXfrm>
    </dsp:sp>
    <dsp:sp modelId="{41078C44-46B4-464D-8A5F-16C49AAF0C82}">
      <dsp:nvSpPr>
        <dsp:cNvPr id="0" name=""/>
        <dsp:cNvSpPr/>
      </dsp:nvSpPr>
      <dsp:spPr>
        <a:xfrm>
          <a:off x="678134" y="1641114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2E309-5234-4857-9850-C84CD2EAAF4C}">
      <dsp:nvSpPr>
        <dsp:cNvPr id="0" name=""/>
        <dsp:cNvSpPr/>
      </dsp:nvSpPr>
      <dsp:spPr>
        <a:xfrm rot="10800000">
          <a:off x="783203" y="1913981"/>
          <a:ext cx="2900864" cy="2101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Germania		78</a:t>
          </a:r>
        </a:p>
      </dsp:txBody>
      <dsp:txXfrm rot="10800000">
        <a:off x="835737" y="1913981"/>
        <a:ext cx="2848330" cy="210138"/>
      </dsp:txXfrm>
    </dsp:sp>
    <dsp:sp modelId="{B82D2DF8-071E-4D7F-A31E-B613E4AE9987}">
      <dsp:nvSpPr>
        <dsp:cNvPr id="0" name=""/>
        <dsp:cNvSpPr/>
      </dsp:nvSpPr>
      <dsp:spPr>
        <a:xfrm>
          <a:off x="678134" y="1913981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F9657-E8A2-4DB9-8348-66A36FDA088A}">
      <dsp:nvSpPr>
        <dsp:cNvPr id="0" name=""/>
        <dsp:cNvSpPr/>
      </dsp:nvSpPr>
      <dsp:spPr>
        <a:xfrm rot="10800000">
          <a:off x="783203" y="2186847"/>
          <a:ext cx="2900864" cy="2101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Polonia			78</a:t>
          </a:r>
        </a:p>
      </dsp:txBody>
      <dsp:txXfrm rot="10800000">
        <a:off x="835737" y="2186847"/>
        <a:ext cx="2848330" cy="210138"/>
      </dsp:txXfrm>
    </dsp:sp>
    <dsp:sp modelId="{80A68ED1-D932-477B-B7D0-CF254470729E}">
      <dsp:nvSpPr>
        <dsp:cNvPr id="0" name=""/>
        <dsp:cNvSpPr/>
      </dsp:nvSpPr>
      <dsp:spPr>
        <a:xfrm>
          <a:off x="678134" y="2186847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00739-B13A-479D-95D2-F1EB76B88E32}">
      <dsp:nvSpPr>
        <dsp:cNvPr id="0" name=""/>
        <dsp:cNvSpPr/>
      </dsp:nvSpPr>
      <dsp:spPr>
        <a:xfrm rot="10800000">
          <a:off x="783203" y="2459714"/>
          <a:ext cx="2900864" cy="2101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Corea del Sud		78</a:t>
          </a:r>
        </a:p>
      </dsp:txBody>
      <dsp:txXfrm rot="10800000">
        <a:off x="835737" y="2459714"/>
        <a:ext cx="2848330" cy="210138"/>
      </dsp:txXfrm>
    </dsp:sp>
    <dsp:sp modelId="{2D2A9BD6-F26B-49A2-BB53-BD0AE63D7223}">
      <dsp:nvSpPr>
        <dsp:cNvPr id="0" name=""/>
        <dsp:cNvSpPr/>
      </dsp:nvSpPr>
      <dsp:spPr>
        <a:xfrm>
          <a:off x="678134" y="2459714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48D8D-DFBE-48A6-BA23-5D1839F2C4C8}">
      <dsp:nvSpPr>
        <dsp:cNvPr id="0" name=""/>
        <dsp:cNvSpPr/>
      </dsp:nvSpPr>
      <dsp:spPr>
        <a:xfrm rot="10800000">
          <a:off x="783203" y="2732581"/>
          <a:ext cx="2900864" cy="2101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Francia			77</a:t>
          </a:r>
        </a:p>
      </dsp:txBody>
      <dsp:txXfrm rot="10800000">
        <a:off x="835737" y="2732581"/>
        <a:ext cx="2848330" cy="210138"/>
      </dsp:txXfrm>
    </dsp:sp>
    <dsp:sp modelId="{38D0D812-5786-4544-98AA-AACC5415E00A}">
      <dsp:nvSpPr>
        <dsp:cNvPr id="0" name=""/>
        <dsp:cNvSpPr/>
      </dsp:nvSpPr>
      <dsp:spPr>
        <a:xfrm>
          <a:off x="678134" y="2732581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3C048-2EA0-4748-ABE5-B5C6E89878A8}">
      <dsp:nvSpPr>
        <dsp:cNvPr id="0" name=""/>
        <dsp:cNvSpPr/>
      </dsp:nvSpPr>
      <dsp:spPr>
        <a:xfrm rot="10800000">
          <a:off x="783203" y="3005447"/>
          <a:ext cx="2900864" cy="2101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Paesi Bassi		77</a:t>
          </a:r>
        </a:p>
      </dsp:txBody>
      <dsp:txXfrm rot="10800000">
        <a:off x="835737" y="3005447"/>
        <a:ext cx="2848330" cy="210138"/>
      </dsp:txXfrm>
    </dsp:sp>
    <dsp:sp modelId="{C745530D-00F0-4C40-B74A-FC914D8ADADC}">
      <dsp:nvSpPr>
        <dsp:cNvPr id="0" name=""/>
        <dsp:cNvSpPr/>
      </dsp:nvSpPr>
      <dsp:spPr>
        <a:xfrm>
          <a:off x="678134" y="3005447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D1015-771F-4CEB-9B75-0E55FF7DA249}">
      <dsp:nvSpPr>
        <dsp:cNvPr id="0" name=""/>
        <dsp:cNvSpPr/>
      </dsp:nvSpPr>
      <dsp:spPr>
        <a:xfrm rot="10800000">
          <a:off x="783203" y="3278314"/>
          <a:ext cx="2900864" cy="2101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Belgio			77</a:t>
          </a:r>
        </a:p>
      </dsp:txBody>
      <dsp:txXfrm rot="10800000">
        <a:off x="835737" y="3278314"/>
        <a:ext cx="2848330" cy="210138"/>
      </dsp:txXfrm>
    </dsp:sp>
    <dsp:sp modelId="{C078CAF7-3D8B-4832-B8FD-5B2C283BD122}">
      <dsp:nvSpPr>
        <dsp:cNvPr id="0" name=""/>
        <dsp:cNvSpPr/>
      </dsp:nvSpPr>
      <dsp:spPr>
        <a:xfrm>
          <a:off x="678134" y="3278314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29C97-E495-42A3-AC9A-EF5C9C761E59}">
      <dsp:nvSpPr>
        <dsp:cNvPr id="0" name=""/>
        <dsp:cNvSpPr/>
      </dsp:nvSpPr>
      <dsp:spPr>
        <a:xfrm rot="10800000">
          <a:off x="783203" y="3551180"/>
          <a:ext cx="2900864" cy="2101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Rep. Ceca		76</a:t>
          </a:r>
        </a:p>
      </dsp:txBody>
      <dsp:txXfrm rot="10800000">
        <a:off x="835737" y="3551180"/>
        <a:ext cx="2848330" cy="210138"/>
      </dsp:txXfrm>
    </dsp:sp>
    <dsp:sp modelId="{2A4996D8-3C6C-4938-B8B4-B5728C6D5B8E}">
      <dsp:nvSpPr>
        <dsp:cNvPr id="0" name=""/>
        <dsp:cNvSpPr/>
      </dsp:nvSpPr>
      <dsp:spPr>
        <a:xfrm>
          <a:off x="678134" y="3551180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E5CB5-3046-4F54-BFF3-F4B6C8C1775E}">
      <dsp:nvSpPr>
        <dsp:cNvPr id="0" name=""/>
        <dsp:cNvSpPr/>
      </dsp:nvSpPr>
      <dsp:spPr>
        <a:xfrm rot="10800000">
          <a:off x="783203" y="3824047"/>
          <a:ext cx="2900864" cy="2101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Messico		76</a:t>
          </a:r>
        </a:p>
      </dsp:txBody>
      <dsp:txXfrm rot="10800000">
        <a:off x="835737" y="3824047"/>
        <a:ext cx="2848330" cy="210138"/>
      </dsp:txXfrm>
    </dsp:sp>
    <dsp:sp modelId="{DD0828B9-9142-46C3-BF91-23D0ADFDB9B9}">
      <dsp:nvSpPr>
        <dsp:cNvPr id="0" name=""/>
        <dsp:cNvSpPr/>
      </dsp:nvSpPr>
      <dsp:spPr>
        <a:xfrm>
          <a:off x="678134" y="3824047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3E87F-AB80-48BE-A1B6-0C0A62B1BE2C}">
      <dsp:nvSpPr>
        <dsp:cNvPr id="0" name=""/>
        <dsp:cNvSpPr/>
      </dsp:nvSpPr>
      <dsp:spPr>
        <a:xfrm rot="10800000">
          <a:off x="783203" y="4096914"/>
          <a:ext cx="2900864" cy="2101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Croazia			76</a:t>
          </a:r>
        </a:p>
      </dsp:txBody>
      <dsp:txXfrm rot="10800000">
        <a:off x="835737" y="4096914"/>
        <a:ext cx="2848330" cy="210138"/>
      </dsp:txXfrm>
    </dsp:sp>
    <dsp:sp modelId="{0DE24AF4-4716-49CB-9EA5-65AC774EDFBF}">
      <dsp:nvSpPr>
        <dsp:cNvPr id="0" name=""/>
        <dsp:cNvSpPr/>
      </dsp:nvSpPr>
      <dsp:spPr>
        <a:xfrm>
          <a:off x="678134" y="4096914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547E-2452-4B30-BF80-E3A4008EF845}">
      <dsp:nvSpPr>
        <dsp:cNvPr id="0" name=""/>
        <dsp:cNvSpPr/>
      </dsp:nvSpPr>
      <dsp:spPr>
        <a:xfrm rot="10800000">
          <a:off x="783203" y="4369780"/>
          <a:ext cx="2900864" cy="2101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Svezia			76</a:t>
          </a:r>
        </a:p>
      </dsp:txBody>
      <dsp:txXfrm rot="10800000">
        <a:off x="835737" y="4369780"/>
        <a:ext cx="2848330" cy="210138"/>
      </dsp:txXfrm>
    </dsp:sp>
    <dsp:sp modelId="{FDF65C15-B1E2-4DA0-A245-3778AE230E49}">
      <dsp:nvSpPr>
        <dsp:cNvPr id="0" name=""/>
        <dsp:cNvSpPr/>
      </dsp:nvSpPr>
      <dsp:spPr>
        <a:xfrm>
          <a:off x="678134" y="4369780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DE7A9-F542-4762-8C4C-F1B68AA881C2}">
      <dsp:nvSpPr>
        <dsp:cNvPr id="0" name=""/>
        <dsp:cNvSpPr/>
      </dsp:nvSpPr>
      <dsp:spPr>
        <a:xfrm rot="10800000">
          <a:off x="783203" y="4642647"/>
          <a:ext cx="2900864" cy="2101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6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Vietnam		76</a:t>
          </a:r>
        </a:p>
      </dsp:txBody>
      <dsp:txXfrm rot="10800000">
        <a:off x="835737" y="4642647"/>
        <a:ext cx="2848330" cy="210138"/>
      </dsp:txXfrm>
    </dsp:sp>
    <dsp:sp modelId="{0B62734B-3EA2-4383-A67E-373EB3EF918A}">
      <dsp:nvSpPr>
        <dsp:cNvPr id="0" name=""/>
        <dsp:cNvSpPr/>
      </dsp:nvSpPr>
      <dsp:spPr>
        <a:xfrm>
          <a:off x="678134" y="4642647"/>
          <a:ext cx="210138" cy="210138"/>
        </a:xfrm>
        <a:prstGeom prst="ellipse">
          <a:avLst/>
        </a:prstGeom>
        <a:blipFill rotWithShape="1">
          <a:blip xmlns:r="http://schemas.openxmlformats.org/officeDocument/2006/relationships"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0.08745</cdr:x>
      <cdr:y>0.37313</cdr:y>
    </cdr:from>
    <cdr:to>
      <cdr:x>0.28888</cdr:x>
      <cdr:y>0.44996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BA41449B-D5A3-AA94-1F0D-082E4C66CD93}"/>
            </a:ext>
          </a:extLst>
        </cdr:cNvPr>
        <cdr:cNvSpPr/>
      </cdr:nvSpPr>
      <cdr:spPr>
        <a:xfrm xmlns:a="http://schemas.openxmlformats.org/drawingml/2006/main">
          <a:off x="409271" y="1477599"/>
          <a:ext cx="942693" cy="304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it-IT" sz="800" b="1" kern="1200" dirty="0">
              <a:solidFill>
                <a:schemeClr val="accent1"/>
              </a:solidFill>
              <a:cs typeface="Arial" panose="020B0604020202020204" pitchFamily="34" charset="0"/>
            </a:rPr>
            <a:t>Brexit e elezione Trump</a:t>
          </a:r>
        </a:p>
      </cdr:txBody>
    </cdr:sp>
  </cdr:relSizeAnchor>
  <cdr:relSizeAnchor xmlns:cdr="http://schemas.openxmlformats.org/drawingml/2006/chartDrawing">
    <cdr:from>
      <cdr:x>0.31934</cdr:x>
      <cdr:y>0.30452</cdr:y>
    </cdr:from>
    <cdr:to>
      <cdr:x>0.5</cdr:x>
      <cdr:y>0.38134</cdr:y>
    </cdr:to>
    <cdr:sp macro="" textlink="">
      <cdr:nvSpPr>
        <cdr:cNvPr id="3" name="Rettangolo 2">
          <a:extLst xmlns:a="http://schemas.openxmlformats.org/drawingml/2006/main">
            <a:ext uri="{FF2B5EF4-FFF2-40B4-BE49-F238E27FC236}">
              <a16:creationId xmlns:a16="http://schemas.microsoft.com/office/drawing/2014/main" id="{58B111BA-2375-BF3E-6D4F-7E1963699F63}"/>
            </a:ext>
          </a:extLst>
        </cdr:cNvPr>
        <cdr:cNvSpPr/>
      </cdr:nvSpPr>
      <cdr:spPr>
        <a:xfrm xmlns:a="http://schemas.openxmlformats.org/drawingml/2006/main">
          <a:off x="1494511" y="1205900"/>
          <a:ext cx="845489" cy="30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it-IT" sz="800" b="1" kern="1200" dirty="0">
              <a:solidFill>
                <a:schemeClr val="accent1"/>
              </a:solidFill>
              <a:cs typeface="Arial" panose="020B0604020202020204" pitchFamily="34" charset="0"/>
            </a:rPr>
            <a:t>«Trade war» tra USA e Cina</a:t>
          </a:r>
        </a:p>
      </cdr:txBody>
    </cdr:sp>
  </cdr:relSizeAnchor>
  <cdr:relSizeAnchor xmlns:cdr="http://schemas.openxmlformats.org/drawingml/2006/chartDrawing">
    <cdr:from>
      <cdr:x>0.43623</cdr:x>
      <cdr:y>0.19014</cdr:y>
    </cdr:from>
    <cdr:to>
      <cdr:x>0.6169</cdr:x>
      <cdr:y>0.24426</cdr:y>
    </cdr:to>
    <cdr:sp macro="" textlink="">
      <cdr:nvSpPr>
        <cdr:cNvPr id="6" name="Rettangolo 5">
          <a:extLst xmlns:a="http://schemas.openxmlformats.org/drawingml/2006/main">
            <a:ext uri="{FF2B5EF4-FFF2-40B4-BE49-F238E27FC236}">
              <a16:creationId xmlns:a16="http://schemas.microsoft.com/office/drawing/2014/main" id="{A49DED83-847F-E465-D2DA-AB05F5C65682}"/>
            </a:ext>
          </a:extLst>
        </cdr:cNvPr>
        <cdr:cNvSpPr/>
      </cdr:nvSpPr>
      <cdr:spPr>
        <a:xfrm xmlns:a="http://schemas.openxmlformats.org/drawingml/2006/main">
          <a:off x="2041542" y="752945"/>
          <a:ext cx="845536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it-IT" sz="800" b="1" kern="1200" dirty="0">
              <a:solidFill>
                <a:schemeClr val="accent1"/>
              </a:solidFill>
              <a:cs typeface="Arial" panose="020B0604020202020204" pitchFamily="34" charset="0"/>
            </a:rPr>
            <a:t>Covid-19</a:t>
          </a:r>
        </a:p>
      </cdr:txBody>
    </cdr:sp>
  </cdr:relSizeAnchor>
  <cdr:relSizeAnchor xmlns:cdr="http://schemas.openxmlformats.org/drawingml/2006/chartDrawing">
    <cdr:from>
      <cdr:x>0.62802</cdr:x>
      <cdr:y>0.1524</cdr:y>
    </cdr:from>
    <cdr:to>
      <cdr:x>0.80869</cdr:x>
      <cdr:y>0.22922</cdr:y>
    </cdr:to>
    <cdr:sp macro="" textlink="">
      <cdr:nvSpPr>
        <cdr:cNvPr id="7" name="Rettangolo 6">
          <a:extLst xmlns:a="http://schemas.openxmlformats.org/drawingml/2006/main">
            <a:ext uri="{FF2B5EF4-FFF2-40B4-BE49-F238E27FC236}">
              <a16:creationId xmlns:a16="http://schemas.microsoft.com/office/drawing/2014/main" id="{D4389A22-7976-89ED-EB81-F688C1382C6B}"/>
            </a:ext>
          </a:extLst>
        </cdr:cNvPr>
        <cdr:cNvSpPr/>
      </cdr:nvSpPr>
      <cdr:spPr>
        <a:xfrm xmlns:a="http://schemas.openxmlformats.org/drawingml/2006/main">
          <a:off x="2939120" y="603517"/>
          <a:ext cx="845535" cy="30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800" b="1" dirty="0">
              <a:solidFill>
                <a:schemeClr val="accent1"/>
              </a:solidFill>
              <a:cs typeface="Arial" panose="020B0604020202020204" pitchFamily="34" charset="0"/>
            </a:rPr>
            <a:t>Invasione dell'Ucraina</a:t>
          </a:r>
        </a:p>
      </cdr:txBody>
    </cdr:sp>
  </cdr:relSizeAnchor>
  <cdr:relSizeAnchor xmlns:cdr="http://schemas.openxmlformats.org/drawingml/2006/chartDrawing">
    <cdr:from>
      <cdr:x>0.74903</cdr:x>
      <cdr:y>0.28767</cdr:y>
    </cdr:from>
    <cdr:to>
      <cdr:x>0.94438</cdr:x>
      <cdr:y>0.36449</cdr:y>
    </cdr:to>
    <cdr:sp macro="" textlink="">
      <cdr:nvSpPr>
        <cdr:cNvPr id="8" name="Rettangolo 7">
          <a:extLst xmlns:a="http://schemas.openxmlformats.org/drawingml/2006/main">
            <a:ext uri="{FF2B5EF4-FFF2-40B4-BE49-F238E27FC236}">
              <a16:creationId xmlns:a16="http://schemas.microsoft.com/office/drawing/2014/main" id="{79817746-E8FC-C128-FBBF-99E18E22847D}"/>
            </a:ext>
          </a:extLst>
        </cdr:cNvPr>
        <cdr:cNvSpPr/>
      </cdr:nvSpPr>
      <cdr:spPr>
        <a:xfrm xmlns:a="http://schemas.openxmlformats.org/drawingml/2006/main">
          <a:off x="3505442" y="1139162"/>
          <a:ext cx="914238" cy="30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800" b="1" dirty="0">
              <a:solidFill>
                <a:schemeClr val="accent1"/>
              </a:solidFill>
              <a:cs typeface="Arial" panose="020B0604020202020204" pitchFamily="34" charset="0"/>
            </a:rPr>
            <a:t>Rialzo tassi di interesse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AE0CE2-EBCB-4348-8292-7F2FE3CD4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5E2D5-B406-4FE3-BBA8-639967FB5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BA73-AA8E-4117-9DC7-256BF3DBAD9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5F459-1FDD-4CAF-89D8-B16400A75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B41BA-6ECD-47AE-989E-0159E7C85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96FB-FD9D-4C91-906A-F8D0BB065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E9DC-520A-46D6-923E-6A43B347287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C64C-D911-495F-B60D-F972BFF4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E24C99F3-0497-406B-AF36-D70209DA1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36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E24C99F3-0497-406B-AF36-D70209DA1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18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C64C-D911-495F-B60D-F972BFF484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7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75EF6-C16C-9C0A-EAD5-9CC0C084E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2AF41F94-77D1-64AD-E855-C7E3BF18C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08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C64C-D911-495F-B60D-F972BFF484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83CF5-4E36-9CC6-9204-7B156FAC6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3B01E2EE-7BCF-4352-AC6B-07B0F827B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63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C64C-D911-495F-B60D-F972BFF484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9C64C-D911-495F-B60D-F972BFF48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77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27124E55-F8E4-43BC-A608-0EBEF99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9981-C496-2145-A549-92EBD26B0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5" y="2476183"/>
            <a:ext cx="5562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274CCBC-E044-AA46-99F9-3EF840261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EBB340-E6AC-4761-83DE-01E9C4D71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6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 flipV="1">
            <a:off x="0" y="-7350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54544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7721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1A51260-7956-404F-8AD4-A8B972D46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0875" y="17288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3048ACA5-3CA1-4B15-B609-295F3A360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874" y="22700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CF2A595-4D0A-4B29-AEDD-C8B31264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2000" y="32086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2D8E75CA-565C-401B-876C-BB2C25CDD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1999" y="37498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</p:spTree>
    <p:extLst>
      <p:ext uri="{BB962C8B-B14F-4D97-AF65-F5344CB8AC3E}">
        <p14:creationId xmlns:p14="http://schemas.microsoft.com/office/powerpoint/2010/main" val="104670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46758" r="33944" b="18583"/>
          <a:stretch/>
        </p:blipFill>
        <p:spPr>
          <a:xfrm>
            <a:off x="-3" y="0"/>
            <a:ext cx="12192001" cy="5017168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700584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9FBA4F-42FF-42CE-8C97-0DA45621B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51679" r="33944" b="18583"/>
          <a:stretch/>
        </p:blipFill>
        <p:spPr>
          <a:xfrm rot="10800000">
            <a:off x="0" y="3092115"/>
            <a:ext cx="12192000" cy="3765880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4FF4A49-F7CF-4916-90C0-4B2CDBDA6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1113" y="238375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B8B0D8E-ABEE-42FA-B02A-8A87F126A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0842" y="2219317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AB384F67-9A57-41AC-9205-13638F60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7248" y="1855108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655E7927-EDEC-47B6-8669-EDE928A14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607" y="486078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BE76C70-53A1-4AC8-8549-A545F99A4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9417" y="4530392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2B4D6D3-2B90-42B9-B779-6FC93FC86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3595" y="4315055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5F74C34-CF59-40D4-95C2-8E51AD2343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OLO TESTO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D56575E-7AE2-1448-84CA-CE9918171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196659"/>
            <a:ext cx="8321675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PAGINA SOLO TESTO UNA COLONNA</a:t>
            </a:r>
            <a:endParaRPr lang="en-US" sz="2400" b="1" dirty="0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5EB1E4C2-C98D-CD41-9058-0043B6639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57339"/>
            <a:ext cx="8321675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PAGINA SOLO TESTO UNA COLONNA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4F648F-19F0-4009-B125-A2C3BDB3C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2880D-C0ED-4036-9310-C1B4BF8D12FC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A70A695-FB46-448E-9BB3-5CEFF404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96A67-BFBA-43F1-A25F-ECDDF2F06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501900"/>
            <a:ext cx="7299325" cy="279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7A5171C-F43D-4E3C-B719-3272442C2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111875"/>
            <a:ext cx="75882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Exo 2 SemiBold" pitchFamily="2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89432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5E3FC81-F968-4E56-A14E-297DAA6AA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F967026-3EF1-4020-AEB1-60ACB78A5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A8E705B2-5FE6-4BE4-A2AF-EFDE7C89E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D81AC7BB-C63F-45C0-BF1C-FA782AFA6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691164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7BD6ADA2-2538-412A-BA6A-BF0BFDCA2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D3D7BF2A-3449-41ED-AF3B-75493A765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945D1E-8701-40F8-A1B9-24E26A472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F59E1E-D866-4ABB-8240-17E643DFCE2F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igura a mano libera 60">
            <a:extLst>
              <a:ext uri="{FF2B5EF4-FFF2-40B4-BE49-F238E27FC236}">
                <a16:creationId xmlns:a16="http://schemas.microsoft.com/office/drawing/2014/main" id="{D718AE6F-D5EE-8847-A6BF-24D4E0003829}"/>
              </a:ext>
            </a:extLst>
          </p:cNvPr>
          <p:cNvSpPr/>
          <p:nvPr userDrawn="1"/>
        </p:nvSpPr>
        <p:spPr>
          <a:xfrm>
            <a:off x="-7234989" y="1196658"/>
            <a:ext cx="7439509" cy="8747918"/>
          </a:xfrm>
          <a:custGeom>
            <a:avLst/>
            <a:gdLst>
              <a:gd name="connsiteX0" fmla="*/ 4872322 w 7439509"/>
              <a:gd name="connsiteY0" fmla="*/ 0 h 8747918"/>
              <a:gd name="connsiteX1" fmla="*/ 6689557 w 7439509"/>
              <a:gd name="connsiteY1" fmla="*/ 0 h 8747918"/>
              <a:gd name="connsiteX2" fmla="*/ 6689557 w 7439509"/>
              <a:gd name="connsiteY2" fmla="*/ 5658918 h 8747918"/>
              <a:gd name="connsiteX3" fmla="*/ 7439509 w 7439509"/>
              <a:gd name="connsiteY3" fmla="*/ 5658918 h 8747918"/>
              <a:gd name="connsiteX4" fmla="*/ 7439509 w 7439509"/>
              <a:gd name="connsiteY4" fmla="*/ 8747918 h 8747918"/>
              <a:gd name="connsiteX5" fmla="*/ 0 w 7439509"/>
              <a:gd name="connsiteY5" fmla="*/ 8747918 h 8747918"/>
              <a:gd name="connsiteX6" fmla="*/ 0 w 7439509"/>
              <a:gd name="connsiteY6" fmla="*/ 5658918 h 8747918"/>
              <a:gd name="connsiteX7" fmla="*/ 4872322 w 7439509"/>
              <a:gd name="connsiteY7" fmla="*/ 5658918 h 87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9509" h="8747918">
                <a:moveTo>
                  <a:pt x="4872322" y="0"/>
                </a:moveTo>
                <a:lnTo>
                  <a:pt x="6689557" y="0"/>
                </a:lnTo>
                <a:lnTo>
                  <a:pt x="6689557" y="5658918"/>
                </a:lnTo>
                <a:lnTo>
                  <a:pt x="7439509" y="5658918"/>
                </a:lnTo>
                <a:lnTo>
                  <a:pt x="7439509" y="8747918"/>
                </a:lnTo>
                <a:lnTo>
                  <a:pt x="0" y="8747918"/>
                </a:lnTo>
                <a:lnTo>
                  <a:pt x="0" y="5658918"/>
                </a:lnTo>
                <a:lnTo>
                  <a:pt x="4872322" y="5658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Segnaposto immagine 92">
            <a:extLst>
              <a:ext uri="{FF2B5EF4-FFF2-40B4-BE49-F238E27FC236}">
                <a16:creationId xmlns:a16="http://schemas.microsoft.com/office/drawing/2014/main" id="{D4FB6E7C-6B4A-1249-B4D6-F7AE894BE25F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31100" y="1557021"/>
            <a:ext cx="5660900" cy="388828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D4A794-0236-4A04-B134-12A502D21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E616740-B77F-4ED1-B40F-622B06CF3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6BB010E9-CE6C-4999-B8D3-72CDD57C3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4" y="691173"/>
            <a:ext cx="7439508" cy="65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FOTO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14D0A591-BDE0-41C6-8F2A-C3B614560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FOTO</a:t>
            </a:r>
          </a:p>
        </p:txBody>
      </p: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60A9DF16-4878-4623-9849-376318DA1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4AAEDC-1DAA-4D8C-AA31-57DF3F9F7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4C121E-550C-4A82-915B-5968E8B1D059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5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E4811C9A-5859-4799-ABFF-34DB5546FB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KPI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9EB47897-1902-49F2-ACC2-EB44AD9B8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KPI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A82B445-3EDF-490D-8C0C-2FD6A5D2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2CD7405-CB91-4900-9228-DAFAB7DF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415358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A1A619A5-1726-4E80-8755-A8833D7E3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95652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76958A43-BF5E-4B17-8D4D-2ADAA463D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623" y="3889565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BE2B71D0-2271-44B4-B203-0EDF1E95D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622" y="4430730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7985F7-DAFB-483E-A505-AAA90464A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1A80B0-2013-4F22-AD56-40D7D2C0686D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39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grafico 21">
            <a:extLst>
              <a:ext uri="{FF2B5EF4-FFF2-40B4-BE49-F238E27FC236}">
                <a16:creationId xmlns:a16="http://schemas.microsoft.com/office/drawing/2014/main" id="{F2F141FF-F5A8-4F69-A0AC-3FCF1198AE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10388" y="1557338"/>
            <a:ext cx="4179887" cy="4035425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GRAFICO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GRAFICO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964F8D-0FA0-4EE1-8DBA-C1BC6A5FF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51F473-B12F-44D4-80EC-E9A34D06900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91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TABELLA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TABELLA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abella 2">
            <a:extLst>
              <a:ext uri="{FF2B5EF4-FFF2-40B4-BE49-F238E27FC236}">
                <a16:creationId xmlns:a16="http://schemas.microsoft.com/office/drawing/2014/main" id="{DD4A443D-A57B-4914-AB5C-9E778EF1381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4700" y="1627188"/>
            <a:ext cx="5760828" cy="4051300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945CB6D-3EC7-4D7F-ACB1-6DCBEBB9A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46229C-783A-4AEC-89C8-350F0C768A8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7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PERTUR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45E21B2-4AF9-4D57-B08B-2127700E1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A170D2E-FDE0-4192-92C4-9BE14D464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C816345-5C68-49EA-9306-D27251176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</a:blip>
          <a:srcRect l="33594" t="19377" b="15284"/>
          <a:stretch/>
        </p:blipFill>
        <p:spPr>
          <a:xfrm>
            <a:off x="0" y="-1"/>
            <a:ext cx="11972260" cy="6858001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AE44C12-E2E8-4551-96D6-45133C15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609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A2B2FB8-168B-48E6-B503-B5D40AA67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2955925"/>
            <a:ext cx="5330825" cy="3146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90388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9D03C64-4B55-B847-93D7-D516D342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243840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SLIDE SEPARATORE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6B1AD7C9-4EF5-8243-BE1D-BAD42A0F9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63" y="298704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SLIDE SEPARATORE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901E38-3DA7-4FF0-8806-8ABE11CB1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5853104" y="1120048"/>
            <a:ext cx="7669648" cy="5522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3E5C6E-F173-4D9E-964A-95C9237D7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8081" y="3042210"/>
            <a:ext cx="3166921" cy="14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18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grafica vettoriale&#10;&#10;Descrizione generata automaticamente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71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465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96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7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CD2DF4-6CE9-49A1-9D2F-97B1B60D4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115B30-8190-404D-AE64-6D883612274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0A4256-CED6-47CC-91F8-2A03A2D3A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2027713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3741-F61C-4217-8C0C-E3C7DB5A2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C54F1FBF-0496-4CE8-AE93-799EACFAE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</p:spTree>
    <p:extLst>
      <p:ext uri="{BB962C8B-B14F-4D97-AF65-F5344CB8AC3E}">
        <p14:creationId xmlns:p14="http://schemas.microsoft.com/office/powerpoint/2010/main" val="7774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936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>
            <a:off x="0" y="-3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38390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3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986" r:id="rId2"/>
    <p:sldLayoutId id="2147483991" r:id="rId3"/>
    <p:sldLayoutId id="2147483993" r:id="rId4"/>
    <p:sldLayoutId id="2147483994" r:id="rId5"/>
    <p:sldLayoutId id="2147483995" r:id="rId6"/>
    <p:sldLayoutId id="2147483649" r:id="rId7"/>
    <p:sldLayoutId id="2147483977" r:id="rId8"/>
    <p:sldLayoutId id="2147483987" r:id="rId9"/>
    <p:sldLayoutId id="2147483990" r:id="rId10"/>
    <p:sldLayoutId id="2147483988" r:id="rId11"/>
    <p:sldLayoutId id="2147483992" r:id="rId12"/>
    <p:sldLayoutId id="2147483989" r:id="rId13"/>
    <p:sldLayoutId id="2147483671" r:id="rId14"/>
    <p:sldLayoutId id="2147483651" r:id="rId15"/>
    <p:sldLayoutId id="2147483672" r:id="rId16"/>
    <p:sldLayoutId id="2147483689" r:id="rId17"/>
    <p:sldLayoutId id="2147483978" r:id="rId18"/>
    <p:sldLayoutId id="2147483979" r:id="rId19"/>
    <p:sldLayoutId id="2147483688" r:id="rId20"/>
    <p:sldLayoutId id="21474839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hyperlink" Target="https://www.policyuncertainty.com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6E3A80-E67A-46D6-B78F-62EF8E5C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4" y="2476183"/>
            <a:ext cx="7215506" cy="1310957"/>
          </a:xfrm>
        </p:spPr>
        <p:txBody>
          <a:bodyPr/>
          <a:lstStyle/>
          <a:p>
            <a:r>
              <a:rPr lang="it-IT" dirty="0"/>
              <a:t>Scenari macroeconomici e</a:t>
            </a:r>
          </a:p>
          <a:p>
            <a:r>
              <a:rPr lang="it-IT" dirty="0"/>
              <a:t>analisi del Rischio Paese </a:t>
            </a:r>
          </a:p>
          <a:p>
            <a:endParaRPr lang="it-IT" sz="2000" dirty="0"/>
          </a:p>
          <a:p>
            <a:r>
              <a:rPr lang="it-IT" sz="2000" dirty="0"/>
              <a:t>Sace On Campus</a:t>
            </a:r>
          </a:p>
          <a:p>
            <a:r>
              <a:rPr lang="it-IT" sz="2000" dirty="0"/>
              <a:t>Roma  26 settembre 2024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10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FBA5A30-6F3A-E811-D435-867911057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6" y="1237416"/>
            <a:ext cx="8495334" cy="52385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4A269E-38B5-0563-A38C-59C0BB865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799" y="1224244"/>
            <a:ext cx="2751808" cy="27518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F2FBB1-BAB1-48AE-0843-80A747989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799" y="3976052"/>
            <a:ext cx="2751808" cy="13955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A6DC0D-4188-E42A-A014-8F9979CE5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5347592"/>
            <a:ext cx="2751808" cy="1308552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8293DA83-7988-D130-328A-FB5AECE7C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381996"/>
            <a:ext cx="10058620" cy="748534"/>
          </a:xfrm>
        </p:spPr>
        <p:txBody>
          <a:bodyPr anchor="ctr"/>
          <a:lstStyle/>
          <a:p>
            <a:r>
              <a:rPr lang="it-IT" dirty="0"/>
              <a:t>Spazi di opportunità si aprono nei Paesi GATE</a:t>
            </a:r>
          </a:p>
        </p:txBody>
      </p:sp>
    </p:spTree>
    <p:extLst>
      <p:ext uri="{BB962C8B-B14F-4D97-AF65-F5344CB8AC3E}">
        <p14:creationId xmlns:p14="http://schemas.microsoft.com/office/powerpoint/2010/main" val="144627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ADBA89-2C9A-C7B8-40F0-CDDAAB41C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691172"/>
            <a:ext cx="9233160" cy="755621"/>
          </a:xfrm>
        </p:spPr>
        <p:txBody>
          <a:bodyPr/>
          <a:lstStyle/>
          <a:p>
            <a:r>
              <a:rPr lang="it-IT" dirty="0"/>
              <a:t>Export Map: opportunità ancora elevate nonostante il contesto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B30AAD-2729-F898-8DB2-6DFCE5DA6DC6}"/>
              </a:ext>
            </a:extLst>
          </p:cNvPr>
          <p:cNvSpPr txBox="1"/>
          <p:nvPr/>
        </p:nvSpPr>
        <p:spPr>
          <a:xfrm>
            <a:off x="616121" y="6299002"/>
            <a:ext cx="84437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sz="1000" dirty="0"/>
              <a:t>Nota: Export </a:t>
            </a:r>
            <a:r>
              <a:rPr lang="it-IT" sz="1000" dirty="0" err="1"/>
              <a:t>opportunity</a:t>
            </a:r>
            <a:r>
              <a:rPr lang="it-IT" sz="1000" dirty="0"/>
              <a:t> Index 2024; </a:t>
            </a:r>
          </a:p>
          <a:p>
            <a:pPr algn="l"/>
            <a:r>
              <a:rPr lang="it-IT" sz="1000" dirty="0"/>
              <a:t>0 = opportunità minima; 100 = opportunità massima Rischi credito, politico e climatico: 0 = rischio minimo; 100 = rischio massimo</a:t>
            </a:r>
          </a:p>
        </p:txBody>
      </p:sp>
      <p:graphicFrame>
        <p:nvGraphicFramePr>
          <p:cNvPr id="22" name="Diagramma 21">
            <a:extLst>
              <a:ext uri="{FF2B5EF4-FFF2-40B4-BE49-F238E27FC236}">
                <a16:creationId xmlns:a16="http://schemas.microsoft.com/office/drawing/2014/main" id="{D1D347A0-4636-FD62-0C4D-5C04059C77B0}"/>
              </a:ext>
            </a:extLst>
          </p:cNvPr>
          <p:cNvGraphicFramePr/>
          <p:nvPr/>
        </p:nvGraphicFramePr>
        <p:xfrm>
          <a:off x="7557615" y="1295041"/>
          <a:ext cx="4362202" cy="485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Immagine 39">
            <a:extLst>
              <a:ext uri="{FF2B5EF4-FFF2-40B4-BE49-F238E27FC236}">
                <a16:creationId xmlns:a16="http://schemas.microsoft.com/office/drawing/2014/main" id="{7B30F095-651C-C17F-38A7-1335329CF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21" y="1269282"/>
            <a:ext cx="7230124" cy="50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3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00415E-3572-F35E-D7A3-E615E25C5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61" y="1175889"/>
            <a:ext cx="7955152" cy="5524366"/>
          </a:xfrm>
          <a:prstGeom prst="rect">
            <a:avLst/>
          </a:prstGeom>
        </p:spPr>
      </p:pic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1517C663-D93F-ACC3-9127-5803ECC01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691172"/>
            <a:ext cx="9233160" cy="755621"/>
          </a:xfrm>
        </p:spPr>
        <p:txBody>
          <a:bodyPr/>
          <a:lstStyle/>
          <a:p>
            <a:r>
              <a:rPr lang="it-IT" dirty="0"/>
              <a:t>Risk Map: l’altra faccia della medaglia</a:t>
            </a:r>
          </a:p>
        </p:txBody>
      </p:sp>
    </p:spTree>
    <p:extLst>
      <p:ext uri="{BB962C8B-B14F-4D97-AF65-F5344CB8AC3E}">
        <p14:creationId xmlns:p14="http://schemas.microsoft.com/office/powerpoint/2010/main" val="296075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691172"/>
            <a:ext cx="9250362" cy="755621"/>
          </a:xfrm>
        </p:spPr>
        <p:txBody>
          <a:bodyPr/>
          <a:lstStyle/>
          <a:p>
            <a:r>
              <a:rPr lang="it-IT" dirty="0"/>
              <a:t>Cos’è il rischio paese? Una definizione  </a:t>
            </a:r>
            <a:r>
              <a:rPr lang="it-IT" i="1" dirty="0"/>
              <a:t>«</a:t>
            </a:r>
            <a:r>
              <a:rPr lang="it-IT" i="1" dirty="0" err="1"/>
              <a:t>catchall</a:t>
            </a:r>
            <a:r>
              <a:rPr lang="it-IT" i="1" dirty="0"/>
              <a:t>»</a:t>
            </a:r>
          </a:p>
          <a:p>
            <a:endParaRPr lang="it-IT" dirty="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EFE3A0C-D3B0-4EE3-8A84-7D0B25D7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30" y="1609717"/>
            <a:ext cx="10419739" cy="447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marL="261938" marR="0" lvl="0" indent="-174625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L’insieme dei rischi che emergono nel momento in cui si effettua una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transazione in un paese estero.</a:t>
            </a: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Tali rischi possono essere ricondotti 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differenze di tipo politico, economico e sociale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esistenti tra il paese originario e il paese di destinazione.</a:t>
            </a: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Comprende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tutte le fonti di possibili difficoltà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che si incontrano quando si investe o si esporta al di fuori del proprio paese.</a:t>
            </a: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87313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Il rischio paese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racchiude il rischio di credito, quello politico, i rischi operativi derivanti da un diverso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framework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legale, così come le differenze sociali  e culturali.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12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691172"/>
            <a:ext cx="9250362" cy="755621"/>
          </a:xfrm>
        </p:spPr>
        <p:txBody>
          <a:bodyPr/>
          <a:lstStyle/>
          <a:p>
            <a:r>
              <a:rPr lang="it-IT" dirty="0"/>
              <a:t>Alcune manifestazioni recenti del Rischio Paese </a:t>
            </a:r>
            <a:endParaRPr lang="it-IT" i="1" dirty="0"/>
          </a:p>
          <a:p>
            <a:endParaRPr lang="it-IT" dirty="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EFE3A0C-D3B0-4EE3-8A84-7D0B25D7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8" y="1434403"/>
            <a:ext cx="10419739" cy="447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marL="430213" algn="just" eaLnBrk="1" hangingPunct="1">
              <a:lnSpc>
                <a:spcPct val="80000"/>
              </a:lnSpc>
              <a:defRPr/>
            </a:pP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</a:rPr>
              <a:t>Bailout </a:t>
            </a: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</a:rPr>
              <a:t>Grecia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</a:rPr>
              <a:t> (2010, ’12, ’15) e successivo </a:t>
            </a: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</a:rPr>
              <a:t>default (2015)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 Rischio di credito/Sovrano </a:t>
            </a: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</a:rPr>
              <a:t>Default Argentina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</a:rPr>
              <a:t>(</a:t>
            </a:r>
            <a:r>
              <a:rPr lang="it-IT" sz="1800" i="1" dirty="0">
                <a:solidFill>
                  <a:srgbClr val="421152"/>
                </a:solidFill>
                <a:latin typeface="Arial Nova" panose="020B0504020202020204" pitchFamily="34" charset="0"/>
              </a:rPr>
              <a:t>serial </a:t>
            </a:r>
            <a:r>
              <a:rPr lang="it-IT" sz="1800" i="1" dirty="0" err="1">
                <a:solidFill>
                  <a:srgbClr val="421152"/>
                </a:solidFill>
                <a:latin typeface="Arial Nova" panose="020B0504020202020204" pitchFamily="34" charset="0"/>
              </a:rPr>
              <a:t>deafulter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</a:rPr>
              <a:t>, ultimo nel </a:t>
            </a: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</a:rPr>
              <a:t>2020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</a:rPr>
              <a:t>)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  Rischio di credito/Sovrano </a:t>
            </a: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</a:rPr>
              <a:t>Esproprio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</a:rPr>
              <a:t> di asset stranieri da parte della </a:t>
            </a: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</a:rPr>
              <a:t>Russia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</a:rPr>
              <a:t>in risposta alle sanzioni occidentali </a:t>
            </a: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</a:rPr>
              <a:t>(2022-24)</a:t>
            </a: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 Rischio politico/Esproprio</a:t>
            </a:r>
          </a:p>
          <a:p>
            <a:pPr marL="430213" algn="just" eaLnBrk="1" hangingPunct="1">
              <a:lnSpc>
                <a:spcPct val="80000"/>
              </a:lnSpc>
              <a:defRPr/>
            </a:pP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Argentina (2012):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Esproprio quote di maggioranza di Repsol in YPF  Rischio politico/Esproprio</a:t>
            </a:r>
          </a:p>
          <a:p>
            <a:pPr marL="430213" algn="just" eaLnBrk="1" hangingPunct="1">
              <a:lnSpc>
                <a:spcPct val="80000"/>
              </a:lnSpc>
              <a:defRPr/>
            </a:pP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Nigeria (2022-23):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Carenza di liquidità estera e forti limiti alla conversione e al trasferimento di valuta forte dal paese  Rischio politico/Trasferimento </a:t>
            </a:r>
          </a:p>
          <a:p>
            <a:pPr marL="430213" algn="just" eaLnBrk="1" hangingPunct="1">
              <a:lnSpc>
                <a:spcPct val="80000"/>
              </a:lnSpc>
              <a:defRPr/>
            </a:pP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Myanmar (2021-presente):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Colpo di stato ad opera del potere militare e conseguente guerra civile, con danneggiamento asset di imprese straniere  Rischio politico/Guerra e disordini civili</a:t>
            </a:r>
          </a:p>
          <a:p>
            <a:pPr marL="430213" algn="just" eaLnBrk="1" hangingPunct="1">
              <a:lnSpc>
                <a:spcPct val="80000"/>
              </a:lnSpc>
              <a:defRPr/>
            </a:pP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430213" algn="just" eaLnBrk="1" hangingPunct="1">
              <a:lnSpc>
                <a:spcPct val="80000"/>
              </a:lnSpc>
              <a:defRPr/>
            </a:pPr>
            <a:r>
              <a:rPr lang="it-IT" sz="1800" b="1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Ucraina (2022-presente): </a:t>
            </a:r>
            <a:r>
              <a:rPr lang="it-IT" sz="1800" dirty="0">
                <a:solidFill>
                  <a:srgbClr val="42115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Diversi asset di multinazionali estere sono stati distrutti o pesantemente danneggiati a seguito del conflitto con la Russia  Rischio politico/Guerra e disordini civili</a:t>
            </a:r>
          </a:p>
          <a:p>
            <a:pPr marL="430213" algn="just" eaLnBrk="1" hangingPunct="1">
              <a:lnSpc>
                <a:spcPct val="80000"/>
              </a:lnSpc>
              <a:defRPr/>
            </a:pPr>
            <a:endParaRPr lang="it-IT" sz="1800" dirty="0">
              <a:solidFill>
                <a:srgbClr val="421152"/>
              </a:solidFill>
              <a:latin typeface="Arial Nova" panose="020B0504020202020204" pitchFamily="34" charset="0"/>
            </a:endParaRPr>
          </a:p>
          <a:p>
            <a:pPr marL="87313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87313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9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691172"/>
            <a:ext cx="9250362" cy="755621"/>
          </a:xfrm>
        </p:spPr>
        <p:txBody>
          <a:bodyPr/>
          <a:lstStyle/>
          <a:p>
            <a:r>
              <a:rPr lang="it-IT" dirty="0"/>
              <a:t>Che strumenti abbiamo per valutare il rischio paese?</a:t>
            </a:r>
            <a:endParaRPr lang="it-IT" i="1" dirty="0"/>
          </a:p>
          <a:p>
            <a:endParaRPr lang="it-IT" dirty="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EFE3A0C-D3B0-4EE3-8A84-7D0B25D7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3" y="1600925"/>
            <a:ext cx="10551624" cy="47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marL="261938" marR="0" lvl="0" indent="-1746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Rating ufficiale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di un paese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focus sul rischio di mancato pagamento della componente sovrana.</a:t>
            </a: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Categoria OCSE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di rischio paese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include esperienza di pagamento delle 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Export Credit </a:t>
            </a: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Agencies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(ECA) e una valutazione della qualità delle istituzioni dei diversi paesi.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Report IMF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(es., tit. IV, World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Economic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Outlook),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World Bank, WB-IMF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Debt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Sustainability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Analysis, Istituzioni Multilaterali in generale.</a:t>
            </a: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World Bank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Doing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Business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indicators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(progetto interrotto nel 2020)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utile per i rischi legato al contesto operativo.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Indicatori di rischio messi a disposizione da alcune ECA (es., SACE, Credendo,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Coface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, etc.). </a:t>
            </a: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87313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Spesso le informazioni non si traducono in dati scalabili, riguardano solo singoli aspetti del rischio paese o non consentono una visione disaggregata (es., per tipologia di rischio o controparte).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30213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Char char="•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87313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Georgia"/>
              </a:rPr>
              <a:t>a differenze di tipo politico, economico e sociale esistenti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Georgia"/>
              </a:rPr>
              <a:t>tra il paese originario e il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87313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Pct val="150000"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691172"/>
            <a:ext cx="9250362" cy="755621"/>
          </a:xfrm>
        </p:spPr>
        <p:txBody>
          <a:bodyPr/>
          <a:lstStyle/>
          <a:p>
            <a:r>
              <a:rPr lang="it-IT" dirty="0"/>
              <a:t>L’approccio di SACE alla valutazione del rischio paese </a:t>
            </a:r>
            <a:endParaRPr lang="it-IT" i="1" dirty="0"/>
          </a:p>
          <a:p>
            <a:endParaRPr lang="it-IT" dirty="0"/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C04B1E88-CF83-70D3-904E-AA749D1893D1}"/>
              </a:ext>
            </a:extLst>
          </p:cNvPr>
          <p:cNvSpPr txBox="1">
            <a:spLocks/>
          </p:cNvSpPr>
          <p:nvPr/>
        </p:nvSpPr>
        <p:spPr>
          <a:xfrm>
            <a:off x="1165522" y="1816686"/>
            <a:ext cx="10009053" cy="351355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5D5D5">
                  <a:lumMod val="2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66CCC0-FA60-D0CD-113A-36F93F056522}"/>
              </a:ext>
            </a:extLst>
          </p:cNvPr>
          <p:cNvSpPr txBox="1"/>
          <p:nvPr/>
        </p:nvSpPr>
        <p:spPr>
          <a:xfrm>
            <a:off x="787194" y="3429000"/>
            <a:ext cx="158535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Distinzione per tipologia di rischio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BDE4E1-8ED4-0AD4-F542-689A6816832C}"/>
              </a:ext>
            </a:extLst>
          </p:cNvPr>
          <p:cNvSpPr txBox="1"/>
          <p:nvPr/>
        </p:nvSpPr>
        <p:spPr>
          <a:xfrm>
            <a:off x="2901660" y="2024712"/>
            <a:ext cx="203040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Rischio del credito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(rischio di mancato pagamento relativo a transazioni commerciali)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88DCE6-A2A7-E6F1-9FC7-4550CC189BB8}"/>
              </a:ext>
            </a:extLst>
          </p:cNvPr>
          <p:cNvSpPr txBox="1"/>
          <p:nvPr/>
        </p:nvSpPr>
        <p:spPr>
          <a:xfrm>
            <a:off x="2901660" y="4330179"/>
            <a:ext cx="2030400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Rischio politico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(rischio relativo a eventi di natura politica, come decisioni unilaterali dei governi, guerre/tensioni sociali nei paesi)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0C4D561-D65E-8E7B-2134-30CFBD14F5EF}"/>
              </a:ext>
            </a:extLst>
          </p:cNvPr>
          <p:cNvCxnSpPr>
            <a:cxnSpLocks/>
          </p:cNvCxnSpPr>
          <p:nvPr/>
        </p:nvCxnSpPr>
        <p:spPr>
          <a:xfrm>
            <a:off x="5011618" y="2470988"/>
            <a:ext cx="2031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4A2AFC80-66B7-2848-522C-A1371B014194}"/>
              </a:ext>
            </a:extLst>
          </p:cNvPr>
          <p:cNvCxnSpPr>
            <a:cxnSpLocks/>
          </p:cNvCxnSpPr>
          <p:nvPr/>
        </p:nvCxnSpPr>
        <p:spPr>
          <a:xfrm flipV="1">
            <a:off x="7042638" y="1890346"/>
            <a:ext cx="698215" cy="580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15064A0-D0E5-AEFA-BCBE-D6394D84B2F0}"/>
              </a:ext>
            </a:extLst>
          </p:cNvPr>
          <p:cNvCxnSpPr/>
          <p:nvPr/>
        </p:nvCxnSpPr>
        <p:spPr>
          <a:xfrm>
            <a:off x="7042638" y="2470988"/>
            <a:ext cx="698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4F464C4-C0A1-34FD-F7D0-4B3A6983F807}"/>
              </a:ext>
            </a:extLst>
          </p:cNvPr>
          <p:cNvCxnSpPr/>
          <p:nvPr/>
        </p:nvCxnSpPr>
        <p:spPr>
          <a:xfrm>
            <a:off x="7042638" y="2470988"/>
            <a:ext cx="698215" cy="56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B7EE2AA-64A8-5379-A1CE-0114A29AF7AE}"/>
              </a:ext>
            </a:extLst>
          </p:cNvPr>
          <p:cNvSpPr txBox="1"/>
          <p:nvPr/>
        </p:nvSpPr>
        <p:spPr>
          <a:xfrm>
            <a:off x="7740853" y="1716935"/>
            <a:ext cx="106903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Sovrano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92EEB9D-A72D-3602-B644-13B176E411AC}"/>
              </a:ext>
            </a:extLst>
          </p:cNvPr>
          <p:cNvSpPr txBox="1"/>
          <p:nvPr/>
        </p:nvSpPr>
        <p:spPr>
          <a:xfrm>
            <a:off x="7740853" y="2317099"/>
            <a:ext cx="106903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Bancario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4143905-3A9D-C0B7-5832-38FB8993B90B}"/>
              </a:ext>
            </a:extLst>
          </p:cNvPr>
          <p:cNvSpPr txBox="1"/>
          <p:nvPr/>
        </p:nvSpPr>
        <p:spPr>
          <a:xfrm>
            <a:off x="7740852" y="2906989"/>
            <a:ext cx="106903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Corporate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22C6CC3-F122-6001-8085-E84DE7749866}"/>
              </a:ext>
            </a:extLst>
          </p:cNvPr>
          <p:cNvCxnSpPr>
            <a:cxnSpLocks/>
          </p:cNvCxnSpPr>
          <p:nvPr/>
        </p:nvCxnSpPr>
        <p:spPr>
          <a:xfrm>
            <a:off x="5011618" y="4961122"/>
            <a:ext cx="2031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E803701-6246-AFE8-8E37-A095A72FCDBC}"/>
              </a:ext>
            </a:extLst>
          </p:cNvPr>
          <p:cNvCxnSpPr>
            <a:cxnSpLocks/>
          </p:cNvCxnSpPr>
          <p:nvPr/>
        </p:nvCxnSpPr>
        <p:spPr>
          <a:xfrm flipV="1">
            <a:off x="7042638" y="4380480"/>
            <a:ext cx="698215" cy="580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E949A4B1-0A09-4AA2-0DBC-97E2080C8F8C}"/>
              </a:ext>
            </a:extLst>
          </p:cNvPr>
          <p:cNvCxnSpPr/>
          <p:nvPr/>
        </p:nvCxnSpPr>
        <p:spPr>
          <a:xfrm>
            <a:off x="7042638" y="4961122"/>
            <a:ext cx="698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881DE983-9CE4-55AC-8223-1E2690C3C952}"/>
              </a:ext>
            </a:extLst>
          </p:cNvPr>
          <p:cNvCxnSpPr/>
          <p:nvPr/>
        </p:nvCxnSpPr>
        <p:spPr>
          <a:xfrm>
            <a:off x="7042638" y="4961122"/>
            <a:ext cx="698215" cy="56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C7ABF5B-D892-ACE4-9567-26EF850EDAC1}"/>
              </a:ext>
            </a:extLst>
          </p:cNvPr>
          <p:cNvSpPr txBox="1"/>
          <p:nvPr/>
        </p:nvSpPr>
        <p:spPr>
          <a:xfrm>
            <a:off x="7740852" y="4207069"/>
            <a:ext cx="310885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Esproprio e violazioni contrattuali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5BC469B-1A6B-3BC2-6367-A4B78181CBA8}"/>
              </a:ext>
            </a:extLst>
          </p:cNvPr>
          <p:cNvSpPr txBox="1"/>
          <p:nvPr/>
        </p:nvSpPr>
        <p:spPr>
          <a:xfrm>
            <a:off x="7740853" y="4807233"/>
            <a:ext cx="146469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Trasferimento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9FC530D-4E29-7D19-4C58-D8864A15074F}"/>
              </a:ext>
            </a:extLst>
          </p:cNvPr>
          <p:cNvSpPr txBox="1"/>
          <p:nvPr/>
        </p:nvSpPr>
        <p:spPr>
          <a:xfrm>
            <a:off x="7740852" y="5397123"/>
            <a:ext cx="200102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Violenza politica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24038E3-E79F-03E1-FA9C-EA17A0DB5CE3}"/>
              </a:ext>
            </a:extLst>
          </p:cNvPr>
          <p:cNvSpPr txBox="1"/>
          <p:nvPr/>
        </p:nvSpPr>
        <p:spPr>
          <a:xfrm>
            <a:off x="5190806" y="2029390"/>
            <a:ext cx="192921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Distinzione per tipologia di controparte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F2E81E8-998D-3074-CCED-330B3B087162}"/>
              </a:ext>
            </a:extLst>
          </p:cNvPr>
          <p:cNvSpPr txBox="1"/>
          <p:nvPr/>
        </p:nvSpPr>
        <p:spPr>
          <a:xfrm>
            <a:off x="5190806" y="4512180"/>
            <a:ext cx="192921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Ulteriore distinzione per sottoclasse di rischio</a:t>
            </a:r>
          </a:p>
        </p:txBody>
      </p:sp>
      <p:cxnSp>
        <p:nvCxnSpPr>
          <p:cNvPr id="42" name="Connettore a gomito 41">
            <a:extLst>
              <a:ext uri="{FF2B5EF4-FFF2-40B4-BE49-F238E27FC236}">
                <a16:creationId xmlns:a16="http://schemas.microsoft.com/office/drawing/2014/main" id="{295A04E1-0684-291F-F1B2-45961B3C119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372551" y="2624876"/>
            <a:ext cx="186011" cy="127986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805C6B7-634C-76BF-4211-51A9429D7D0A}"/>
              </a:ext>
            </a:extLst>
          </p:cNvPr>
          <p:cNvCxnSpPr/>
          <p:nvPr/>
        </p:nvCxnSpPr>
        <p:spPr>
          <a:xfrm>
            <a:off x="2557947" y="2624876"/>
            <a:ext cx="2026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a gomito 47">
            <a:extLst>
              <a:ext uri="{FF2B5EF4-FFF2-40B4-BE49-F238E27FC236}">
                <a16:creationId xmlns:a16="http://schemas.microsoft.com/office/drawing/2014/main" id="{4CDE8A07-3BAB-24F3-4515-4F850450DF99}"/>
              </a:ext>
            </a:extLst>
          </p:cNvPr>
          <p:cNvCxnSpPr>
            <a:cxnSpLocks/>
          </p:cNvCxnSpPr>
          <p:nvPr/>
        </p:nvCxnSpPr>
        <p:spPr>
          <a:xfrm rot="10800000">
            <a:off x="2559674" y="3859887"/>
            <a:ext cx="234759" cy="11012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4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altLang="it-IT" dirty="0" err="1"/>
              <a:t>Principali</a:t>
            </a:r>
            <a:r>
              <a:rPr lang="en-GB" altLang="it-IT" dirty="0"/>
              <a:t> </a:t>
            </a:r>
            <a:r>
              <a:rPr lang="en-GB" altLang="it-IT" dirty="0" err="1"/>
              <a:t>indicatori</a:t>
            </a:r>
            <a:r>
              <a:rPr lang="en-GB" altLang="it-IT" dirty="0"/>
              <a:t> per </a:t>
            </a:r>
            <a:r>
              <a:rPr lang="en-GB" altLang="it-IT" dirty="0" err="1"/>
              <a:t>valutare</a:t>
            </a:r>
            <a:r>
              <a:rPr lang="en-GB" altLang="it-IT" dirty="0"/>
              <a:t> il </a:t>
            </a:r>
            <a:r>
              <a:rPr lang="en-GB" altLang="it-IT" dirty="0" err="1"/>
              <a:t>rischio</a:t>
            </a:r>
            <a:r>
              <a:rPr lang="en-GB" altLang="it-IT" dirty="0"/>
              <a:t> del </a:t>
            </a:r>
            <a:r>
              <a:rPr lang="en-GB" altLang="it-IT" dirty="0" err="1"/>
              <a:t>credito</a:t>
            </a:r>
            <a:r>
              <a:rPr lang="en-GB" altLang="it-IT" dirty="0"/>
              <a:t> </a:t>
            </a:r>
            <a:endParaRPr lang="en-GB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06034E3-99B3-4FA3-AEE8-0CA046B8E805}"/>
              </a:ext>
            </a:extLst>
          </p:cNvPr>
          <p:cNvSpPr/>
          <p:nvPr/>
        </p:nvSpPr>
        <p:spPr>
          <a:xfrm>
            <a:off x="4377265" y="1460479"/>
            <a:ext cx="3094514" cy="82558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Rischio</a:t>
            </a:r>
            <a:r>
              <a:rPr kumimoji="0" lang="en-GB" sz="2000" b="0" i="0" u="none" strike="noStrike" kern="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del </a:t>
            </a:r>
            <a:r>
              <a:rPr kumimoji="0" lang="en-GB" sz="2000" b="0" i="0" u="none" strike="noStrike" kern="0" cap="none" spc="0" normalizeH="0" baseline="0" noProof="0" dirty="0" err="1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credito</a:t>
            </a:r>
            <a:endParaRPr kumimoji="0" lang="en-GB" sz="2000" b="0" i="0" u="none" strike="noStrike" kern="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(</a:t>
            </a:r>
            <a:r>
              <a:rPr kumimoji="0" lang="en-GB" sz="2000" b="0" i="0" u="none" strike="noStrike" kern="0" cap="none" spc="0" normalizeH="0" baseline="0" noProof="0" dirty="0" err="1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rischio</a:t>
            </a:r>
            <a:r>
              <a:rPr kumimoji="0" lang="en-GB" sz="2000" b="0" i="0" u="none" strike="noStrike" kern="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di </a:t>
            </a:r>
            <a:r>
              <a:rPr kumimoji="0" lang="en-GB" sz="2000" b="0" i="0" u="none" strike="noStrike" kern="0" cap="none" spc="0" normalizeH="0" baseline="0" noProof="0" dirty="0" err="1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controparte</a:t>
            </a:r>
            <a:r>
              <a:rPr kumimoji="0" lang="en-GB" sz="2000" b="0" i="0" u="none" strike="noStrike" kern="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2E1ADA5-7E6B-4401-B9B2-873F874A7474}"/>
              </a:ext>
            </a:extLst>
          </p:cNvPr>
          <p:cNvSpPr/>
          <p:nvPr/>
        </p:nvSpPr>
        <p:spPr>
          <a:xfrm>
            <a:off x="8585321" y="3051515"/>
            <a:ext cx="1459186" cy="55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Corporate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DA9E8BAC-3DC9-494B-970A-452E90B45034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5924522" y="2286059"/>
            <a:ext cx="1588" cy="755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F87C9841-AA2F-431A-8C47-A820E7136135}"/>
              </a:ext>
            </a:extLst>
          </p:cNvPr>
          <p:cNvCxnSpPr>
            <a:cxnSpLocks/>
          </p:cNvCxnSpPr>
          <p:nvPr/>
        </p:nvCxnSpPr>
        <p:spPr>
          <a:xfrm flipH="1">
            <a:off x="2495523" y="2780522"/>
            <a:ext cx="682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8850BB76-8FD5-4917-868B-AB1F548C8A3A}"/>
              </a:ext>
            </a:extLst>
          </p:cNvPr>
          <p:cNvCxnSpPr>
            <a:cxnSpLocks/>
          </p:cNvCxnSpPr>
          <p:nvPr/>
        </p:nvCxnSpPr>
        <p:spPr>
          <a:xfrm>
            <a:off x="2487394" y="2780522"/>
            <a:ext cx="0" cy="25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BB6BBE12-E4F8-4DC5-B7A7-28A39E8E5EB4}"/>
              </a:ext>
            </a:extLst>
          </p:cNvPr>
          <p:cNvCxnSpPr>
            <a:cxnSpLocks/>
          </p:cNvCxnSpPr>
          <p:nvPr/>
        </p:nvCxnSpPr>
        <p:spPr>
          <a:xfrm>
            <a:off x="9323706" y="2778178"/>
            <a:ext cx="0" cy="25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97E0B082-DA37-4529-8A81-09B081187834}"/>
              </a:ext>
            </a:extLst>
          </p:cNvPr>
          <p:cNvSpPr/>
          <p:nvPr/>
        </p:nvSpPr>
        <p:spPr>
          <a:xfrm>
            <a:off x="5194929" y="3041518"/>
            <a:ext cx="1459186" cy="55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Bancario</a:t>
            </a:r>
            <a:endParaRPr kumimoji="0" lang="en-GB" sz="1800" b="1" i="0" u="none" strike="noStrike" kern="0" cap="none" spc="0" normalizeH="0" baseline="0" noProof="0" dirty="0">
              <a:ln/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C2FAC8DF-7989-4B54-B460-28DE53CC1578}"/>
              </a:ext>
            </a:extLst>
          </p:cNvPr>
          <p:cNvSpPr/>
          <p:nvPr/>
        </p:nvSpPr>
        <p:spPr>
          <a:xfrm>
            <a:off x="1804537" y="3041518"/>
            <a:ext cx="1459186" cy="55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Sovrano</a:t>
            </a:r>
            <a:endParaRPr kumimoji="0" lang="en-GB" sz="1800" b="1" i="0" u="none" strike="noStrike" kern="0" cap="none" spc="0" normalizeH="0" baseline="0" noProof="0" dirty="0">
              <a:ln/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9FE53C0C-B831-450D-AF18-5B855E4A8E9F}"/>
              </a:ext>
            </a:extLst>
          </p:cNvPr>
          <p:cNvSpPr/>
          <p:nvPr/>
        </p:nvSpPr>
        <p:spPr>
          <a:xfrm>
            <a:off x="2060102" y="3787744"/>
            <a:ext cx="1750950" cy="343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Saldo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fiscale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A55079F9-E649-4BFF-95F4-A01D949DEE85}"/>
              </a:ext>
            </a:extLst>
          </p:cNvPr>
          <p:cNvSpPr/>
          <p:nvPr/>
        </p:nvSpPr>
        <p:spPr>
          <a:xfrm>
            <a:off x="2060100" y="4214611"/>
            <a:ext cx="1750952" cy="34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Bilancia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dei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pagamenti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929361B2-1AA7-4B0C-80F6-A1E9E9A1C645}"/>
              </a:ext>
            </a:extLst>
          </p:cNvPr>
          <p:cNvSpPr/>
          <p:nvPr/>
        </p:nvSpPr>
        <p:spPr>
          <a:xfrm>
            <a:off x="2060101" y="5053175"/>
            <a:ext cx="1750949" cy="34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Riserve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internazionali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  <p:cxnSp>
        <p:nvCxnSpPr>
          <p:cNvPr id="50" name="Connettore a gomito 49">
            <a:extLst>
              <a:ext uri="{FF2B5EF4-FFF2-40B4-BE49-F238E27FC236}">
                <a16:creationId xmlns:a16="http://schemas.microsoft.com/office/drawing/2014/main" id="{3651BDFC-B025-4E15-B04F-B332287E5091}"/>
              </a:ext>
            </a:extLst>
          </p:cNvPr>
          <p:cNvCxnSpPr>
            <a:cxnSpLocks/>
            <a:endCxn id="49" idx="1"/>
          </p:cNvCxnSpPr>
          <p:nvPr/>
        </p:nvCxnSpPr>
        <p:spPr>
          <a:xfrm rot="16200000" flipH="1">
            <a:off x="1232368" y="4396442"/>
            <a:ext cx="1440000" cy="215466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ttore a gomito 50">
            <a:extLst>
              <a:ext uri="{FF2B5EF4-FFF2-40B4-BE49-F238E27FC236}">
                <a16:creationId xmlns:a16="http://schemas.microsoft.com/office/drawing/2014/main" id="{EE29EF64-EFD2-4CE9-A0D9-18B49E49642C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1580852" y="3906363"/>
            <a:ext cx="743024" cy="215472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a gomito 51">
            <a:extLst>
              <a:ext uri="{FF2B5EF4-FFF2-40B4-BE49-F238E27FC236}">
                <a16:creationId xmlns:a16="http://schemas.microsoft.com/office/drawing/2014/main" id="{41130EF1-64C0-4594-B94C-3B7A29F0EEC3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1778499" y="3677752"/>
            <a:ext cx="347736" cy="215470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144EAAD4-462A-45B7-A219-CA8AA92A4D6D}"/>
              </a:ext>
            </a:extLst>
          </p:cNvPr>
          <p:cNvSpPr/>
          <p:nvPr/>
        </p:nvSpPr>
        <p:spPr>
          <a:xfrm>
            <a:off x="2060099" y="4641504"/>
            <a:ext cx="1750952" cy="34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Debito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estero</a:t>
            </a:r>
          </a:p>
        </p:txBody>
      </p:sp>
      <p:cxnSp>
        <p:nvCxnSpPr>
          <p:cNvPr id="55" name="Connettore a gomito 54">
            <a:extLst>
              <a:ext uri="{FF2B5EF4-FFF2-40B4-BE49-F238E27FC236}">
                <a16:creationId xmlns:a16="http://schemas.microsoft.com/office/drawing/2014/main" id="{E4AD92FE-3B37-46F3-9364-5EA6B969F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22789" y="4161397"/>
            <a:ext cx="1059152" cy="215468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Rettangolo 56">
            <a:extLst>
              <a:ext uri="{FF2B5EF4-FFF2-40B4-BE49-F238E27FC236}">
                <a16:creationId xmlns:a16="http://schemas.microsoft.com/office/drawing/2014/main" id="{5811692A-26B6-4595-BABF-427FA86FE55D}"/>
              </a:ext>
            </a:extLst>
          </p:cNvPr>
          <p:cNvSpPr/>
          <p:nvPr/>
        </p:nvSpPr>
        <p:spPr>
          <a:xfrm>
            <a:off x="2063206" y="5485493"/>
            <a:ext cx="1747844" cy="34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Tasso di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cambio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  <p:cxnSp>
        <p:nvCxnSpPr>
          <p:cNvPr id="58" name="Connettore a gomito 57">
            <a:extLst>
              <a:ext uri="{FF2B5EF4-FFF2-40B4-BE49-F238E27FC236}">
                <a16:creationId xmlns:a16="http://schemas.microsoft.com/office/drawing/2014/main" id="{37C8EF17-9865-4AED-B6AC-B25588DCD7E0}"/>
              </a:ext>
            </a:extLst>
          </p:cNvPr>
          <p:cNvCxnSpPr>
            <a:cxnSpLocks/>
            <a:endCxn id="57" idx="1"/>
          </p:cNvCxnSpPr>
          <p:nvPr/>
        </p:nvCxnSpPr>
        <p:spPr>
          <a:xfrm rot="16200000" flipH="1">
            <a:off x="1069884" y="4663171"/>
            <a:ext cx="1771178" cy="215466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419372F9-ED9F-4AB4-A9D5-1BA587B7B6FE}"/>
              </a:ext>
            </a:extLst>
          </p:cNvPr>
          <p:cNvSpPr/>
          <p:nvPr/>
        </p:nvSpPr>
        <p:spPr>
          <a:xfrm>
            <a:off x="5465057" y="3782234"/>
            <a:ext cx="1938066" cy="5592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Banking Industry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Country Risk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Assessment (S&amp;P’s)</a:t>
            </a:r>
          </a:p>
        </p:txBody>
      </p: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8084A67D-725E-47AE-9431-4D5B438B64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85808" y="4134123"/>
            <a:ext cx="743023" cy="215472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Connettore a gomito 71">
            <a:extLst>
              <a:ext uri="{FF2B5EF4-FFF2-40B4-BE49-F238E27FC236}">
                <a16:creationId xmlns:a16="http://schemas.microsoft.com/office/drawing/2014/main" id="{E0AAF2AC-6DCB-4143-ABC9-77688F22C519}"/>
              </a:ext>
            </a:extLst>
          </p:cNvPr>
          <p:cNvCxnSpPr>
            <a:cxnSpLocks/>
            <a:endCxn id="70" idx="1"/>
          </p:cNvCxnSpPr>
          <p:nvPr/>
        </p:nvCxnSpPr>
        <p:spPr>
          <a:xfrm rot="16200000" flipH="1">
            <a:off x="5129437" y="3726259"/>
            <a:ext cx="455770" cy="215470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4F30A161-BD5E-43D3-B45E-87FC88EF5FE7}"/>
              </a:ext>
            </a:extLst>
          </p:cNvPr>
          <p:cNvSpPr/>
          <p:nvPr/>
        </p:nvSpPr>
        <p:spPr>
          <a:xfrm>
            <a:off x="5465057" y="4440655"/>
            <a:ext cx="1938066" cy="6363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Struttura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sistema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bancario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(CAR, NPL…)</a:t>
            </a: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E4F4B436-EF36-4446-9AD2-E02F70EA1B42}"/>
              </a:ext>
            </a:extLst>
          </p:cNvPr>
          <p:cNvSpPr/>
          <p:nvPr/>
        </p:nvSpPr>
        <p:spPr>
          <a:xfrm>
            <a:off x="8901829" y="3804000"/>
            <a:ext cx="1722593" cy="5592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Indicatore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MORE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delle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agenzie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di rating </a:t>
            </a:r>
          </a:p>
        </p:txBody>
      </p:sp>
      <p:cxnSp>
        <p:nvCxnSpPr>
          <p:cNvPr id="77" name="Connettore a gomito 76">
            <a:extLst>
              <a:ext uri="{FF2B5EF4-FFF2-40B4-BE49-F238E27FC236}">
                <a16:creationId xmlns:a16="http://schemas.microsoft.com/office/drawing/2014/main" id="{0FF69B51-3373-4534-BB00-8A731D5171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22580" y="4155889"/>
            <a:ext cx="743023" cy="215472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Connettore a gomito 77">
            <a:extLst>
              <a:ext uri="{FF2B5EF4-FFF2-40B4-BE49-F238E27FC236}">
                <a16:creationId xmlns:a16="http://schemas.microsoft.com/office/drawing/2014/main" id="{0F1DD1AC-FC2B-4949-AA43-5EAB2AEDD58C}"/>
              </a:ext>
            </a:extLst>
          </p:cNvPr>
          <p:cNvCxnSpPr>
            <a:cxnSpLocks/>
            <a:endCxn id="76" idx="1"/>
          </p:cNvCxnSpPr>
          <p:nvPr/>
        </p:nvCxnSpPr>
        <p:spPr>
          <a:xfrm rot="16200000" flipH="1">
            <a:off x="8566209" y="3748025"/>
            <a:ext cx="455770" cy="215470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Rettangolo 78">
            <a:extLst>
              <a:ext uri="{FF2B5EF4-FFF2-40B4-BE49-F238E27FC236}">
                <a16:creationId xmlns:a16="http://schemas.microsoft.com/office/drawing/2014/main" id="{FD93D1DD-FDB2-424A-A328-105CBBDDB160}"/>
              </a:ext>
            </a:extLst>
          </p:cNvPr>
          <p:cNvSpPr/>
          <p:nvPr/>
        </p:nvSpPr>
        <p:spPr>
          <a:xfrm>
            <a:off x="8901829" y="4462421"/>
            <a:ext cx="1722593" cy="34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Accesso al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credito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  <p:cxnSp>
        <p:nvCxnSpPr>
          <p:cNvPr id="80" name="Connettore a gomito 79">
            <a:extLst>
              <a:ext uri="{FF2B5EF4-FFF2-40B4-BE49-F238E27FC236}">
                <a16:creationId xmlns:a16="http://schemas.microsoft.com/office/drawing/2014/main" id="{45375B76-1BFD-498B-B29C-44699FFE6A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22955" y="4597709"/>
            <a:ext cx="743023" cy="215472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Rettangolo 80">
            <a:extLst>
              <a:ext uri="{FF2B5EF4-FFF2-40B4-BE49-F238E27FC236}">
                <a16:creationId xmlns:a16="http://schemas.microsoft.com/office/drawing/2014/main" id="{EE93414C-C01A-42B1-BE60-2DACCF86FA4D}"/>
              </a:ext>
            </a:extLst>
          </p:cNvPr>
          <p:cNvSpPr/>
          <p:nvPr/>
        </p:nvSpPr>
        <p:spPr>
          <a:xfrm>
            <a:off x="8902204" y="4904241"/>
            <a:ext cx="1722218" cy="34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Capitalizzazione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8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altLang="it-IT" dirty="0" err="1"/>
              <a:t>Principali</a:t>
            </a:r>
            <a:r>
              <a:rPr lang="en-GB" altLang="it-IT" dirty="0"/>
              <a:t> </a:t>
            </a:r>
            <a:r>
              <a:rPr lang="en-GB" altLang="it-IT" dirty="0" err="1"/>
              <a:t>indicatori</a:t>
            </a:r>
            <a:r>
              <a:rPr lang="en-GB" altLang="it-IT" dirty="0"/>
              <a:t> per </a:t>
            </a:r>
            <a:r>
              <a:rPr lang="en-GB" altLang="it-IT" dirty="0" err="1"/>
              <a:t>valutare</a:t>
            </a:r>
            <a:r>
              <a:rPr lang="en-GB" altLang="it-IT" dirty="0"/>
              <a:t> il </a:t>
            </a:r>
            <a:r>
              <a:rPr lang="en-GB" altLang="it-IT" dirty="0" err="1"/>
              <a:t>rischio</a:t>
            </a:r>
            <a:r>
              <a:rPr lang="en-GB" altLang="it-IT" dirty="0"/>
              <a:t> politico</a:t>
            </a:r>
            <a:endParaRPr lang="en-GB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06034E3-99B3-4FA3-AEE8-0CA046B8E805}"/>
              </a:ext>
            </a:extLst>
          </p:cNvPr>
          <p:cNvSpPr/>
          <p:nvPr/>
        </p:nvSpPr>
        <p:spPr>
          <a:xfrm>
            <a:off x="4619082" y="1492832"/>
            <a:ext cx="2659085" cy="50412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Rischio</a:t>
            </a:r>
            <a:r>
              <a:rPr kumimoji="0" lang="en-GB" sz="2000" b="0" i="0" u="none" strike="noStrike" kern="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Politico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2E1ADA5-7E6B-4401-B9B2-873F874A7474}"/>
              </a:ext>
            </a:extLst>
          </p:cNvPr>
          <p:cNvSpPr/>
          <p:nvPr/>
        </p:nvSpPr>
        <p:spPr>
          <a:xfrm>
            <a:off x="8429873" y="2629499"/>
            <a:ext cx="1800000" cy="55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Violenza</a:t>
            </a:r>
            <a:r>
              <a:rPr kumimoji="0" lang="en-GB" sz="1800" b="1" i="0" u="none" strike="noStrike" kern="0" cap="none" spc="0" normalizeH="0" baseline="0" noProof="0" dirty="0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politica</a:t>
            </a:r>
            <a:endParaRPr kumimoji="0" lang="en-GB" sz="1800" b="1" i="0" u="none" strike="noStrike" kern="0" cap="none" spc="0" normalizeH="0" baseline="0" noProof="0" dirty="0">
              <a:ln/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DA9E8BAC-3DC9-494B-970A-452E90B45034}"/>
              </a:ext>
            </a:extLst>
          </p:cNvPr>
          <p:cNvCxnSpPr>
            <a:cxnSpLocks/>
            <a:stCxn id="29" idx="2"/>
            <a:endCxn id="45" idx="0"/>
          </p:cNvCxnSpPr>
          <p:nvPr/>
        </p:nvCxnSpPr>
        <p:spPr>
          <a:xfrm>
            <a:off x="5948625" y="1996953"/>
            <a:ext cx="0" cy="622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F87C9841-AA2F-431A-8C47-A820E7136135}"/>
              </a:ext>
            </a:extLst>
          </p:cNvPr>
          <p:cNvCxnSpPr>
            <a:cxnSpLocks/>
          </p:cNvCxnSpPr>
          <p:nvPr/>
        </p:nvCxnSpPr>
        <p:spPr>
          <a:xfrm flipH="1">
            <a:off x="2495523" y="2358506"/>
            <a:ext cx="682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8850BB76-8FD5-4917-868B-AB1F548C8A3A}"/>
              </a:ext>
            </a:extLst>
          </p:cNvPr>
          <p:cNvCxnSpPr>
            <a:cxnSpLocks/>
          </p:cNvCxnSpPr>
          <p:nvPr/>
        </p:nvCxnSpPr>
        <p:spPr>
          <a:xfrm>
            <a:off x="2487394" y="2358506"/>
            <a:ext cx="0" cy="25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BB6BBE12-E4F8-4DC5-B7A7-28A39E8E5EB4}"/>
              </a:ext>
            </a:extLst>
          </p:cNvPr>
          <p:cNvCxnSpPr>
            <a:cxnSpLocks/>
          </p:cNvCxnSpPr>
          <p:nvPr/>
        </p:nvCxnSpPr>
        <p:spPr>
          <a:xfrm>
            <a:off x="9314914" y="2373746"/>
            <a:ext cx="0" cy="25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97E0B082-DA37-4529-8A81-09B081187834}"/>
              </a:ext>
            </a:extLst>
          </p:cNvPr>
          <p:cNvSpPr/>
          <p:nvPr/>
        </p:nvSpPr>
        <p:spPr>
          <a:xfrm>
            <a:off x="5048625" y="2619502"/>
            <a:ext cx="1800000" cy="55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Trasferimento</a:t>
            </a:r>
            <a:endParaRPr kumimoji="0" lang="en-GB" sz="1800" b="1" i="0" u="none" strike="noStrike" kern="0" cap="none" spc="0" normalizeH="0" baseline="0" noProof="0" dirty="0">
              <a:ln/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C2FAC8DF-7989-4B54-B460-28DE53CC1578}"/>
              </a:ext>
            </a:extLst>
          </p:cNvPr>
          <p:cNvSpPr/>
          <p:nvPr/>
        </p:nvSpPr>
        <p:spPr>
          <a:xfrm>
            <a:off x="1252030" y="2619502"/>
            <a:ext cx="2590209" cy="55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Esproprio</a:t>
            </a:r>
            <a:r>
              <a:rPr kumimoji="0" lang="en-GB" sz="1800" b="1" i="0" u="none" strike="noStrike" kern="0" cap="none" spc="0" normalizeH="0" baseline="0" noProof="0" dirty="0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e </a:t>
            </a: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violazioni</a:t>
            </a:r>
            <a:r>
              <a:rPr kumimoji="0" lang="en-GB" sz="1800" b="1" i="0" u="none" strike="noStrike" kern="0" cap="none" spc="0" normalizeH="0" baseline="0" noProof="0" dirty="0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/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contrattuali</a:t>
            </a:r>
            <a:endParaRPr kumimoji="0" lang="en-GB" sz="1800" b="1" i="0" u="none" strike="noStrike" kern="0" cap="none" spc="0" normalizeH="0" baseline="0" noProof="0" dirty="0">
              <a:ln/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9FE53C0C-B831-450D-AF18-5B855E4A8E9F}"/>
              </a:ext>
            </a:extLst>
          </p:cNvPr>
          <p:cNvSpPr/>
          <p:nvPr/>
        </p:nvSpPr>
        <p:spPr>
          <a:xfrm>
            <a:off x="1699619" y="3365728"/>
            <a:ext cx="1692000" cy="1195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Indicatori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World Bank: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Rule of law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Control of corruption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Govt effectiveness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Property rights</a:t>
            </a:r>
          </a:p>
        </p:txBody>
      </p:sp>
      <p:cxnSp>
        <p:nvCxnSpPr>
          <p:cNvPr id="50" name="Connettore a gomito 49">
            <a:extLst>
              <a:ext uri="{FF2B5EF4-FFF2-40B4-BE49-F238E27FC236}">
                <a16:creationId xmlns:a16="http://schemas.microsoft.com/office/drawing/2014/main" id="{3651BDFC-B025-4E15-B04F-B332287E50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8973" y="4166115"/>
            <a:ext cx="1605828" cy="215463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a gomito 51">
            <a:extLst>
              <a:ext uri="{FF2B5EF4-FFF2-40B4-BE49-F238E27FC236}">
                <a16:creationId xmlns:a16="http://schemas.microsoft.com/office/drawing/2014/main" id="{41130EF1-64C0-4594-B94C-3B7A29F0EEC3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1204888" y="3468864"/>
            <a:ext cx="773992" cy="215469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419372F9-ED9F-4AB4-A9D5-1BA587B7B6FE}"/>
              </a:ext>
            </a:extLst>
          </p:cNvPr>
          <p:cNvSpPr/>
          <p:nvPr/>
        </p:nvSpPr>
        <p:spPr>
          <a:xfrm>
            <a:off x="5465056" y="3360218"/>
            <a:ext cx="1692000" cy="5592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T&amp;C Country ceiling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(S&amp;P’s, Moody’s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)</a:t>
            </a:r>
          </a:p>
        </p:txBody>
      </p: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8084A67D-725E-47AE-9431-4D5B438B64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63259" y="3757262"/>
            <a:ext cx="779498" cy="206841"/>
          </a:xfrm>
          <a:prstGeom prst="bentConnector3">
            <a:avLst>
              <a:gd name="adj1" fmla="val 10090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Connettore a gomito 71">
            <a:extLst>
              <a:ext uri="{FF2B5EF4-FFF2-40B4-BE49-F238E27FC236}">
                <a16:creationId xmlns:a16="http://schemas.microsoft.com/office/drawing/2014/main" id="{E0AAF2AC-6DCB-4143-ABC9-77688F22C519}"/>
              </a:ext>
            </a:extLst>
          </p:cNvPr>
          <p:cNvCxnSpPr>
            <a:cxnSpLocks/>
            <a:endCxn id="70" idx="1"/>
          </p:cNvCxnSpPr>
          <p:nvPr/>
        </p:nvCxnSpPr>
        <p:spPr>
          <a:xfrm rot="16200000" flipH="1">
            <a:off x="5129436" y="3304243"/>
            <a:ext cx="455770" cy="215469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4F30A161-BD5E-43D3-B45E-87FC88EF5FE7}"/>
              </a:ext>
            </a:extLst>
          </p:cNvPr>
          <p:cNvSpPr/>
          <p:nvPr/>
        </p:nvSpPr>
        <p:spPr>
          <a:xfrm>
            <a:off x="5465056" y="4018639"/>
            <a:ext cx="1692000" cy="463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Riserve</a:t>
            </a: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internazionali</a:t>
            </a:r>
            <a:endParaRPr kumimoji="0" lang="en-GB" sz="1200" b="0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E4F4B436-EF36-4446-9AD2-E02F70EA1B42}"/>
              </a:ext>
            </a:extLst>
          </p:cNvPr>
          <p:cNvSpPr/>
          <p:nvPr/>
        </p:nvSpPr>
        <p:spPr>
          <a:xfrm>
            <a:off x="8901828" y="3381984"/>
            <a:ext cx="1687514" cy="1188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Indicatori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World Bank: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Voice and accountability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Absence of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violence/terrorism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Rule of law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</p:txBody>
      </p:sp>
      <p:cxnSp>
        <p:nvCxnSpPr>
          <p:cNvPr id="77" name="Connettore a gomito 76">
            <a:extLst>
              <a:ext uri="{FF2B5EF4-FFF2-40B4-BE49-F238E27FC236}">
                <a16:creationId xmlns:a16="http://schemas.microsoft.com/office/drawing/2014/main" id="{0FF69B51-3373-4534-BB00-8A731D51715D}"/>
              </a:ext>
            </a:extLst>
          </p:cNvPr>
          <p:cNvCxnSpPr>
            <a:cxnSpLocks/>
            <a:endCxn id="79" idx="1"/>
          </p:cNvCxnSpPr>
          <p:nvPr/>
        </p:nvCxnSpPr>
        <p:spPr>
          <a:xfrm rot="16200000" flipH="1">
            <a:off x="8070958" y="4277032"/>
            <a:ext cx="1446272" cy="215468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Connettore a gomito 77">
            <a:extLst>
              <a:ext uri="{FF2B5EF4-FFF2-40B4-BE49-F238E27FC236}">
                <a16:creationId xmlns:a16="http://schemas.microsoft.com/office/drawing/2014/main" id="{0F1DD1AC-FC2B-4949-AA43-5EAB2AEDD58C}"/>
              </a:ext>
            </a:extLst>
          </p:cNvPr>
          <p:cNvCxnSpPr>
            <a:cxnSpLocks/>
            <a:endCxn id="76" idx="1"/>
          </p:cNvCxnSpPr>
          <p:nvPr/>
        </p:nvCxnSpPr>
        <p:spPr>
          <a:xfrm rot="16200000" flipH="1">
            <a:off x="8408875" y="3483342"/>
            <a:ext cx="770436" cy="215470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Rettangolo 78">
            <a:extLst>
              <a:ext uri="{FF2B5EF4-FFF2-40B4-BE49-F238E27FC236}">
                <a16:creationId xmlns:a16="http://schemas.microsoft.com/office/drawing/2014/main" id="{FD93D1DD-FDB2-424A-A328-105CBBDDB160}"/>
              </a:ext>
            </a:extLst>
          </p:cNvPr>
          <p:cNvSpPr/>
          <p:nvPr/>
        </p:nvSpPr>
        <p:spPr>
          <a:xfrm>
            <a:off x="8901828" y="4828046"/>
            <a:ext cx="1692000" cy="559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Fonti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locali</a:t>
            </a:r>
            <a:endParaRPr kumimoji="0" lang="en-GB" sz="1200" b="1" i="0" u="none" strike="noStrike" kern="1200" cap="none" spc="0" normalizeH="0" baseline="0" noProof="0" dirty="0">
              <a:ln/>
              <a:solidFill>
                <a:srgbClr val="25B4B1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Inter" panose="020B0502030000000004" pitchFamily="34" charset="0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(info provider,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media, embassy) </a:t>
            </a:r>
          </a:p>
        </p:txBody>
      </p: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FC10E401-BD33-453B-999A-8CCC2D058C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88624" y="4462870"/>
            <a:ext cx="743023" cy="215472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FAF73A3C-DB3B-4152-988F-10ED7F80E9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46146" y="5027758"/>
            <a:ext cx="802090" cy="200891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>
                <a16:creationId xmlns:a16="http://schemas.microsoft.com/office/drawing/2014/main" id="{8DDBA941-F6C5-4E22-80D1-BFF9E20F61FF}"/>
              </a:ext>
            </a:extLst>
          </p:cNvPr>
          <p:cNvSpPr/>
          <p:nvPr/>
        </p:nvSpPr>
        <p:spPr>
          <a:xfrm>
            <a:off x="5456429" y="5297457"/>
            <a:ext cx="1692000" cy="463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Fonti </a:t>
            </a:r>
            <a:r>
              <a:rPr kumimoji="0" lang="en-GB" sz="1200" b="1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locali</a:t>
            </a:r>
            <a:r>
              <a:rPr kumimoji="0" lang="en-GB" sz="1200" b="1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(</a:t>
            </a:r>
            <a:r>
              <a:rPr kumimoji="0" lang="en-GB" sz="1200" b="0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ambasciata</a:t>
            </a: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banche</a:t>
            </a:r>
            <a:r>
              <a:rPr kumimoji="0" lang="en-GB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Inter" panose="020B0502030000000004" pitchFamily="34" charset="0"/>
                <a:cs typeface="+mn-cs"/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660D00-CE1C-460A-8187-F99DF1CA219D}"/>
              </a:ext>
            </a:extLst>
          </p:cNvPr>
          <p:cNvSpPr txBox="1"/>
          <p:nvPr/>
        </p:nvSpPr>
        <p:spPr>
          <a:xfrm>
            <a:off x="1295676" y="5884588"/>
            <a:ext cx="844990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+ eventuale valutazione qualitativa da parte dell’analista data la natura del rischio politico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202E5C-0E99-1043-0A31-1EA02701B7FA}"/>
              </a:ext>
            </a:extLst>
          </p:cNvPr>
          <p:cNvSpPr txBox="1"/>
          <p:nvPr/>
        </p:nvSpPr>
        <p:spPr>
          <a:xfrm>
            <a:off x="1711811" y="4745646"/>
            <a:ext cx="18600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Informazioni sulle dispute internazionali tra stati e investitori esteri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7BFD75-F44C-8785-76D4-A0C633F2A865}"/>
              </a:ext>
            </a:extLst>
          </p:cNvPr>
          <p:cNvSpPr txBox="1"/>
          <p:nvPr/>
        </p:nvSpPr>
        <p:spPr>
          <a:xfrm>
            <a:off x="5474215" y="4581357"/>
            <a:ext cx="16659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/>
                <a:solidFill>
                  <a:srgbClr val="25B4B1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Mismatch entrate/uscite in valuta estera </a:t>
            </a:r>
          </a:p>
        </p:txBody>
      </p:sp>
    </p:spTree>
    <p:extLst>
      <p:ext uri="{BB962C8B-B14F-4D97-AF65-F5344CB8AC3E}">
        <p14:creationId xmlns:p14="http://schemas.microsoft.com/office/powerpoint/2010/main" val="183902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Mappa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Rischi</a:t>
            </a:r>
            <a:r>
              <a:rPr lang="en-GB" dirty="0"/>
              <a:t> SACE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099B271-CCCB-46A2-A907-78E927EFD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01" y="1547446"/>
            <a:ext cx="7535874" cy="42156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D72FBC-1C5F-13A3-7A95-FE88700C7E3F}"/>
              </a:ext>
            </a:extLst>
          </p:cNvPr>
          <p:cNvSpPr txBox="1"/>
          <p:nvPr/>
        </p:nvSpPr>
        <p:spPr>
          <a:xfrm>
            <a:off x="588225" y="2013440"/>
            <a:ext cx="1503485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Rischio di credito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C05E2-2195-2F5B-BD36-E4737F34F7EC}"/>
              </a:ext>
            </a:extLst>
          </p:cNvPr>
          <p:cNvSpPr txBox="1"/>
          <p:nvPr/>
        </p:nvSpPr>
        <p:spPr>
          <a:xfrm>
            <a:off x="8282358" y="1782395"/>
            <a:ext cx="3508127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dati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utilizzati per valutare le diverse tipologie di rischio vengono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convertiti in degli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score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 aggregati all’interno di ogni classe di rischio.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Lo score di rischio varia 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0 (rischio min)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100 (rischio max).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La Mappa a sinistra rappresenta la media degli indicatori di rischio del credito (i.e., sovrano, bancario e corporate) nel 2024.</a:t>
            </a:r>
          </a:p>
        </p:txBody>
      </p:sp>
    </p:spTree>
    <p:extLst>
      <p:ext uri="{BB962C8B-B14F-4D97-AF65-F5344CB8AC3E}">
        <p14:creationId xmlns:p14="http://schemas.microsoft.com/office/powerpoint/2010/main" val="271672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8DA460-35EC-440E-AA39-B54B66094582}"/>
              </a:ext>
            </a:extLst>
          </p:cNvPr>
          <p:cNvSpPr txBox="1"/>
          <p:nvPr/>
        </p:nvSpPr>
        <p:spPr>
          <a:xfrm>
            <a:off x="1681316" y="1288026"/>
            <a:ext cx="9212825" cy="44935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sz="2800" dirty="0">
                <a:latin typeface="+mj-lt"/>
              </a:rPr>
              <a:t>			</a:t>
            </a:r>
            <a:endParaRPr lang="it-IT" sz="2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>
                <a:latin typeface="+mj-lt"/>
              </a:rPr>
              <a:t>Lo scenario macro globale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>
                <a:latin typeface="+mj-lt"/>
              </a:rPr>
              <a:t>Export italiano: mercati di opportunità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>
                <a:latin typeface="+mj-lt"/>
              </a:rPr>
              <a:t>Definizione e valutazione del Rischio Paese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>
                <a:latin typeface="+mj-lt"/>
              </a:rPr>
              <a:t>La Mappa dei rischi SACE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L’integrazione dei criteri ESG nelle analisi di rischio: La 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partnership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Fondazione ENEL-SACE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Gli indicatori di Rischio Climatico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Gli indicatori di Transizione Energetica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Gli indicatori di Benessere</a:t>
            </a:r>
          </a:p>
          <a:p>
            <a:pPr marL="285750" indent="-285750" algn="l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421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altLang="it-IT" dirty="0"/>
              <a:t>Verso </a:t>
            </a:r>
            <a:r>
              <a:rPr lang="en-GB" altLang="it-IT" dirty="0" err="1"/>
              <a:t>l’integrazione</a:t>
            </a:r>
            <a:r>
              <a:rPr lang="en-GB" altLang="it-IT" dirty="0"/>
              <a:t> di </a:t>
            </a:r>
            <a:r>
              <a:rPr lang="en-GB" altLang="it-IT" dirty="0" err="1"/>
              <a:t>criteri</a:t>
            </a:r>
            <a:r>
              <a:rPr lang="en-GB" altLang="it-IT" dirty="0"/>
              <a:t> ESG </a:t>
            </a:r>
            <a:r>
              <a:rPr lang="en-GB" altLang="it-IT" dirty="0" err="1"/>
              <a:t>nella</a:t>
            </a:r>
            <a:r>
              <a:rPr lang="en-GB" altLang="it-IT" dirty="0"/>
              <a:t> </a:t>
            </a:r>
            <a:r>
              <a:rPr lang="en-GB" altLang="it-IT" i="1" dirty="0"/>
              <a:t>Country Analysis (</a:t>
            </a:r>
            <a:r>
              <a:rPr lang="en-GB" altLang="it-IT" i="1" dirty="0" err="1"/>
              <a:t>i</a:t>
            </a:r>
            <a:r>
              <a:rPr lang="en-GB" altLang="it-IT" i="1" dirty="0"/>
              <a:t>)</a:t>
            </a:r>
          </a:p>
          <a:p>
            <a:pPr algn="just"/>
            <a:r>
              <a:rPr lang="en-GB" altLang="it-IT" sz="1600" dirty="0"/>
              <a:t>La </a:t>
            </a:r>
            <a:r>
              <a:rPr lang="en-GB" altLang="it-IT" sz="1600" i="1" dirty="0"/>
              <a:t>partnership </a:t>
            </a:r>
            <a:r>
              <a:rPr lang="en-GB" altLang="it-IT" sz="1600" dirty="0"/>
              <a:t>Fondazione ENEL-SACE </a:t>
            </a:r>
            <a:endParaRPr lang="en-GB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774F90-031D-CCCA-FE10-EB16EBC2380C}"/>
              </a:ext>
            </a:extLst>
          </p:cNvPr>
          <p:cNvSpPr txBox="1"/>
          <p:nvPr/>
        </p:nvSpPr>
        <p:spPr>
          <a:xfrm>
            <a:off x="619760" y="1958330"/>
            <a:ext cx="5289519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L’approccio tradizionale all’analisi di rischio paese non considera rischi emergenti che avranno un peso sempre maggiore nel corso dei prossimi anni, su tutti quelli legati al cambiamento climatico.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Eventi estremi come alluvioni (es., Pakistan nel 2023) o prolungati periodi di siccità (es., nel Corno d’Africa dal 2020) provocano già danni rilevanti in molti paesi e la loro frequenza è destinata ad aumentare (soprattutto in assenza di politiche di contrasto e adattamento)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600" dirty="0">
              <a:solidFill>
                <a:srgbClr val="421152"/>
              </a:solidFill>
              <a:latin typeface="Arial Nova" panose="020B05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BEE2D1-0420-8A7B-1764-7DAF365E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168" y="2293900"/>
            <a:ext cx="4359018" cy="33149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D96ED1-99C9-CAF3-377B-2BAF4724ABFB}"/>
              </a:ext>
            </a:extLst>
          </p:cNvPr>
          <p:cNvSpPr txBox="1"/>
          <p:nvPr/>
        </p:nvSpPr>
        <p:spPr>
          <a:xfrm>
            <a:off x="6866168" y="1955346"/>
            <a:ext cx="435901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sz="1600" b="1" dirty="0">
                <a:solidFill>
                  <a:srgbClr val="421152"/>
                </a:solidFill>
                <a:latin typeface="Arial Nova" panose="020B0504020202020204" pitchFamily="34" charset="0"/>
              </a:rPr>
              <a:t>Numerosità dei disastri naturali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691E9E-09EF-9B17-73C5-29A93D7E5D7E}"/>
              </a:ext>
            </a:extLst>
          </p:cNvPr>
          <p:cNvSpPr txBox="1"/>
          <p:nvPr/>
        </p:nvSpPr>
        <p:spPr>
          <a:xfrm>
            <a:off x="7089058" y="5740345"/>
            <a:ext cx="413612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sz="1200" dirty="0">
                <a:solidFill>
                  <a:srgbClr val="421152"/>
                </a:solidFill>
                <a:latin typeface="Arial Nova" panose="020B0504020202020204" pitchFamily="34" charset="0"/>
              </a:rPr>
              <a:t>Fonte: FMI,SACE, Fondazione ENEL</a:t>
            </a:r>
          </a:p>
        </p:txBody>
      </p:sp>
    </p:spTree>
    <p:extLst>
      <p:ext uri="{BB962C8B-B14F-4D97-AF65-F5344CB8AC3E}">
        <p14:creationId xmlns:p14="http://schemas.microsoft.com/office/powerpoint/2010/main" val="196190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altLang="it-IT" dirty="0"/>
              <a:t>Verso </a:t>
            </a:r>
            <a:r>
              <a:rPr lang="en-GB" altLang="it-IT" dirty="0" err="1"/>
              <a:t>l’integrazione</a:t>
            </a:r>
            <a:r>
              <a:rPr lang="en-GB" altLang="it-IT" dirty="0"/>
              <a:t> di </a:t>
            </a:r>
            <a:r>
              <a:rPr lang="en-GB" altLang="it-IT" dirty="0" err="1"/>
              <a:t>criteri</a:t>
            </a:r>
            <a:r>
              <a:rPr lang="en-GB" altLang="it-IT" dirty="0"/>
              <a:t> ESG </a:t>
            </a:r>
            <a:r>
              <a:rPr lang="en-GB" altLang="it-IT" dirty="0" err="1"/>
              <a:t>nella</a:t>
            </a:r>
            <a:r>
              <a:rPr lang="en-GB" altLang="it-IT" dirty="0"/>
              <a:t> </a:t>
            </a:r>
            <a:r>
              <a:rPr lang="en-GB" altLang="it-IT" i="1" dirty="0"/>
              <a:t>Country Analysis (ii)</a:t>
            </a:r>
          </a:p>
          <a:p>
            <a:pPr algn="just"/>
            <a:r>
              <a:rPr lang="en-GB" altLang="it-IT" sz="1600" dirty="0"/>
              <a:t>La </a:t>
            </a:r>
            <a:r>
              <a:rPr lang="en-GB" altLang="it-IT" sz="1600" i="1" dirty="0"/>
              <a:t>partnership </a:t>
            </a:r>
            <a:r>
              <a:rPr lang="en-GB" altLang="it-IT" sz="1600" dirty="0"/>
              <a:t>Fondazione ENEL-SACE </a:t>
            </a:r>
            <a:endParaRPr lang="en-GB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774F90-031D-CCCA-FE10-EB16EBC2380C}"/>
              </a:ext>
            </a:extLst>
          </p:cNvPr>
          <p:cNvSpPr txBox="1"/>
          <p:nvPr/>
        </p:nvSpPr>
        <p:spPr>
          <a:xfrm>
            <a:off x="649165" y="1905506"/>
            <a:ext cx="10893669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Allo stesso tempo,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l’inevitabile percorso verso la transizione energetica evidenzia un diverso posizionamento dei diversi paesi lungo lo stesso e una diversa esposizione ai rischi collegati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(es., paesi con una quota rilevante di ricavi dipendente dal settore dei combustibili fossili).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Inoltre,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diverse istituzioni di tipo finanziario stanno iniziando a considerare anche i fattori ESG nel processo di valutazione di progetti e controparti (SACE: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Modello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SDG Net Impact).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Nel 2020 Fondazione ENEL e SACE hanno avviato una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partnership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volta a integrare le schede Paese presenti nel sito SACE con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indicatori di rischio climatico, transizione energetica e con variabili rappresentative di diverse dimensione di benessere sociale.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131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altLang="it-IT" dirty="0"/>
              <a:t>Le </a:t>
            </a:r>
            <a:r>
              <a:rPr lang="en-GB" altLang="it-IT" dirty="0" err="1"/>
              <a:t>dimensioni</a:t>
            </a:r>
            <a:r>
              <a:rPr lang="en-GB" altLang="it-IT" dirty="0"/>
              <a:t> ESG </a:t>
            </a:r>
            <a:r>
              <a:rPr lang="en-GB" altLang="it-IT" dirty="0" err="1"/>
              <a:t>analizzate</a:t>
            </a:r>
            <a:r>
              <a:rPr lang="en-GB" altLang="it-IT" dirty="0"/>
              <a:t> a </a:t>
            </a:r>
            <a:r>
              <a:rPr lang="en-GB" altLang="it-IT" dirty="0" err="1"/>
              <a:t>livello</a:t>
            </a:r>
            <a:r>
              <a:rPr lang="en-GB" altLang="it-IT" dirty="0"/>
              <a:t> </a:t>
            </a:r>
            <a:r>
              <a:rPr lang="en-GB" altLang="it-IT" dirty="0" err="1"/>
              <a:t>Paese</a:t>
            </a:r>
            <a:r>
              <a:rPr lang="en-GB" altLang="it-IT" dirty="0"/>
              <a:t>  </a:t>
            </a:r>
            <a:endParaRPr lang="en-GB" altLang="it-IT" i="1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BBCDC39-7D30-4C22-8386-0E061C07673A}"/>
              </a:ext>
            </a:extLst>
          </p:cNvPr>
          <p:cNvGrpSpPr/>
          <p:nvPr/>
        </p:nvGrpSpPr>
        <p:grpSpPr>
          <a:xfrm>
            <a:off x="820331" y="1658429"/>
            <a:ext cx="2971123" cy="3133710"/>
            <a:chOff x="623183" y="1365647"/>
            <a:chExt cx="2073681" cy="2350283"/>
          </a:xfrm>
        </p:grpSpPr>
        <p:sp>
          <p:nvSpPr>
            <p:cNvPr id="32" name="CasellaDiTesto 5">
              <a:extLst>
                <a:ext uri="{FF2B5EF4-FFF2-40B4-BE49-F238E27FC236}">
                  <a16:creationId xmlns:a16="http://schemas.microsoft.com/office/drawing/2014/main" id="{C405E658-0AF8-4E17-BE76-2B9ADDF765B5}"/>
                </a:ext>
              </a:extLst>
            </p:cNvPr>
            <p:cNvSpPr txBox="1"/>
            <p:nvPr/>
          </p:nvSpPr>
          <p:spPr>
            <a:xfrm>
              <a:off x="994867" y="2289658"/>
              <a:ext cx="863194" cy="716889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Esagono 32">
              <a:extLst>
                <a:ext uri="{FF2B5EF4-FFF2-40B4-BE49-F238E27FC236}">
                  <a16:creationId xmlns:a16="http://schemas.microsoft.com/office/drawing/2014/main" id="{2FE36A04-B96C-4AB1-8BD8-C75178E170AE}"/>
                </a:ext>
              </a:extLst>
            </p:cNvPr>
            <p:cNvSpPr/>
            <p:nvPr/>
          </p:nvSpPr>
          <p:spPr>
            <a:xfrm>
              <a:off x="623183" y="1720173"/>
              <a:ext cx="1234878" cy="1104595"/>
            </a:xfrm>
            <a:prstGeom prst="hexagon">
              <a:avLst/>
            </a:prstGeom>
            <a:solidFill>
              <a:srgbClr val="30558F"/>
            </a:solidFill>
            <a:ln>
              <a:solidFill>
                <a:srgbClr val="3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CasellaDiTesto 7">
              <a:extLst>
                <a:ext uri="{FF2B5EF4-FFF2-40B4-BE49-F238E27FC236}">
                  <a16:creationId xmlns:a16="http://schemas.microsoft.com/office/drawing/2014/main" id="{60EABD24-4842-44C3-8440-EED7D242FD62}"/>
                </a:ext>
              </a:extLst>
            </p:cNvPr>
            <p:cNvSpPr txBox="1"/>
            <p:nvPr/>
          </p:nvSpPr>
          <p:spPr>
            <a:xfrm>
              <a:off x="623183" y="2023753"/>
              <a:ext cx="1243584" cy="497434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RISCHIO CLIMATICO</a:t>
              </a:r>
            </a:p>
          </p:txBody>
        </p:sp>
        <p:sp>
          <p:nvSpPr>
            <p:cNvPr id="35" name="Esagono 34">
              <a:extLst>
                <a:ext uri="{FF2B5EF4-FFF2-40B4-BE49-F238E27FC236}">
                  <a16:creationId xmlns:a16="http://schemas.microsoft.com/office/drawing/2014/main" id="{7A90244D-5D61-4450-BD18-690F7738EB8F}"/>
                </a:ext>
              </a:extLst>
            </p:cNvPr>
            <p:cNvSpPr/>
            <p:nvPr/>
          </p:nvSpPr>
          <p:spPr>
            <a:xfrm>
              <a:off x="1726385" y="1439177"/>
              <a:ext cx="965609" cy="788400"/>
            </a:xfrm>
            <a:prstGeom prst="hexagon">
              <a:avLst/>
            </a:prstGeom>
            <a:solidFill>
              <a:srgbClr val="B5C8E5"/>
            </a:solidFill>
            <a:ln>
              <a:solidFill>
                <a:srgbClr val="B5C8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CasellaDiTesto 9">
              <a:extLst>
                <a:ext uri="{FF2B5EF4-FFF2-40B4-BE49-F238E27FC236}">
                  <a16:creationId xmlns:a16="http://schemas.microsoft.com/office/drawing/2014/main" id="{EE87C118-2076-4B99-B640-36D032E93F1C}"/>
                </a:ext>
              </a:extLst>
            </p:cNvPr>
            <p:cNvSpPr txBox="1"/>
            <p:nvPr/>
          </p:nvSpPr>
          <p:spPr>
            <a:xfrm>
              <a:off x="1799541" y="1365647"/>
              <a:ext cx="892454" cy="577901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Idrogeologico</a:t>
              </a:r>
            </a:p>
          </p:txBody>
        </p:sp>
        <p:sp>
          <p:nvSpPr>
            <p:cNvPr id="37" name="Esagono 36">
              <a:extLst>
                <a:ext uri="{FF2B5EF4-FFF2-40B4-BE49-F238E27FC236}">
                  <a16:creationId xmlns:a16="http://schemas.microsoft.com/office/drawing/2014/main" id="{643F1623-6EBF-44A8-B92B-7199C08F32E0}"/>
                </a:ext>
              </a:extLst>
            </p:cNvPr>
            <p:cNvSpPr/>
            <p:nvPr/>
          </p:nvSpPr>
          <p:spPr>
            <a:xfrm>
              <a:off x="1732025" y="2415577"/>
              <a:ext cx="964839" cy="788400"/>
            </a:xfrm>
            <a:prstGeom prst="hexagon">
              <a:avLst/>
            </a:prstGeom>
            <a:solidFill>
              <a:srgbClr val="5F85B1"/>
            </a:solidFill>
            <a:ln>
              <a:solidFill>
                <a:srgbClr val="5F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CasellaDiTesto 11">
              <a:extLst>
                <a:ext uri="{FF2B5EF4-FFF2-40B4-BE49-F238E27FC236}">
                  <a16:creationId xmlns:a16="http://schemas.microsoft.com/office/drawing/2014/main" id="{5EF84EDE-9CA0-4E0E-85BD-F4313E44CD95}"/>
                </a:ext>
              </a:extLst>
            </p:cNvPr>
            <p:cNvSpPr txBox="1"/>
            <p:nvPr/>
          </p:nvSpPr>
          <p:spPr>
            <a:xfrm>
              <a:off x="1729600" y="2338997"/>
              <a:ext cx="937603" cy="552952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Temperatura</a:t>
              </a:r>
            </a:p>
          </p:txBody>
        </p:sp>
        <p:sp>
          <p:nvSpPr>
            <p:cNvPr id="39" name="Esagono 38">
              <a:extLst>
                <a:ext uri="{FF2B5EF4-FFF2-40B4-BE49-F238E27FC236}">
                  <a16:creationId xmlns:a16="http://schemas.microsoft.com/office/drawing/2014/main" id="{9D651590-775E-4ED6-8C86-40394EA6350D}"/>
                </a:ext>
              </a:extLst>
            </p:cNvPr>
            <p:cNvSpPr/>
            <p:nvPr/>
          </p:nvSpPr>
          <p:spPr>
            <a:xfrm>
              <a:off x="742496" y="2927530"/>
              <a:ext cx="964840" cy="788400"/>
            </a:xfrm>
            <a:prstGeom prst="hexagon">
              <a:avLst/>
            </a:prstGeom>
            <a:solidFill>
              <a:srgbClr val="83A3D3"/>
            </a:solidFill>
            <a:ln>
              <a:solidFill>
                <a:srgbClr val="83A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CasellaDiTesto 13">
              <a:extLst>
                <a:ext uri="{FF2B5EF4-FFF2-40B4-BE49-F238E27FC236}">
                  <a16:creationId xmlns:a16="http://schemas.microsoft.com/office/drawing/2014/main" id="{40C65FB7-8274-4DDC-81E8-EAEC1DEEAB4E}"/>
                </a:ext>
              </a:extLst>
            </p:cNvPr>
            <p:cNvSpPr txBox="1"/>
            <p:nvPr/>
          </p:nvSpPr>
          <p:spPr>
            <a:xfrm>
              <a:off x="774496" y="2843403"/>
              <a:ext cx="892454" cy="577901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Tempesta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E9C8CA8-DD93-4586-BFA5-3CA668EC2EA6}"/>
              </a:ext>
            </a:extLst>
          </p:cNvPr>
          <p:cNvGrpSpPr/>
          <p:nvPr/>
        </p:nvGrpSpPr>
        <p:grpSpPr>
          <a:xfrm>
            <a:off x="3206641" y="2399124"/>
            <a:ext cx="4129196" cy="3930144"/>
            <a:chOff x="2591048" y="2040977"/>
            <a:chExt cx="3096898" cy="2947608"/>
          </a:xfrm>
        </p:grpSpPr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57940D48-3E03-4E15-A27B-3A7F74405DB5}"/>
                </a:ext>
              </a:extLst>
            </p:cNvPr>
            <p:cNvSpPr/>
            <p:nvPr/>
          </p:nvSpPr>
          <p:spPr>
            <a:xfrm>
              <a:off x="3649194" y="4200185"/>
              <a:ext cx="1036800" cy="788400"/>
            </a:xfrm>
            <a:prstGeom prst="hexagon">
              <a:avLst/>
            </a:prstGeom>
            <a:solidFill>
              <a:srgbClr val="B3C1CD"/>
            </a:solidFill>
            <a:ln>
              <a:solidFill>
                <a:srgbClr val="B3C1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56D6DCC8-4197-433B-97C3-145C33258873}"/>
                </a:ext>
              </a:extLst>
            </p:cNvPr>
            <p:cNvGrpSpPr/>
            <p:nvPr/>
          </p:nvGrpSpPr>
          <p:grpSpPr>
            <a:xfrm>
              <a:off x="2591048" y="2040977"/>
              <a:ext cx="3096898" cy="2654911"/>
              <a:chOff x="2591048" y="2040977"/>
              <a:chExt cx="3096898" cy="2654911"/>
            </a:xfrm>
          </p:grpSpPr>
          <p:sp>
            <p:nvSpPr>
              <p:cNvPr id="21" name="Esagono 20">
                <a:extLst>
                  <a:ext uri="{FF2B5EF4-FFF2-40B4-BE49-F238E27FC236}">
                    <a16:creationId xmlns:a16="http://schemas.microsoft.com/office/drawing/2014/main" id="{23E89902-3C78-482D-A56D-87FA932B6B21}"/>
                  </a:ext>
                </a:extLst>
              </p:cNvPr>
              <p:cNvSpPr/>
              <p:nvPr/>
            </p:nvSpPr>
            <p:spPr>
              <a:xfrm>
                <a:off x="3452947" y="2990704"/>
                <a:ext cx="1234878" cy="1104595"/>
              </a:xfrm>
              <a:prstGeom prst="hexagon">
                <a:avLst/>
              </a:prstGeom>
              <a:solidFill>
                <a:srgbClr val="415364"/>
              </a:solidFill>
              <a:ln>
                <a:solidFill>
                  <a:srgbClr val="4153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CasellaDiTesto 18">
                <a:extLst>
                  <a:ext uri="{FF2B5EF4-FFF2-40B4-BE49-F238E27FC236}">
                    <a16:creationId xmlns:a16="http://schemas.microsoft.com/office/drawing/2014/main" id="{08D24C63-3372-4AEB-A94A-C44900EDF5CE}"/>
                  </a:ext>
                </a:extLst>
              </p:cNvPr>
              <p:cNvSpPr txBox="1"/>
              <p:nvPr/>
            </p:nvSpPr>
            <p:spPr>
              <a:xfrm>
                <a:off x="3452947" y="3294284"/>
                <a:ext cx="1243584" cy="497434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b">
                <a:norm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EF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BENESSERE SOCIALE</a:t>
                </a:r>
              </a:p>
            </p:txBody>
          </p:sp>
          <p:sp>
            <p:nvSpPr>
              <p:cNvPr id="23" name="Esagono 22">
                <a:extLst>
                  <a:ext uri="{FF2B5EF4-FFF2-40B4-BE49-F238E27FC236}">
                    <a16:creationId xmlns:a16="http://schemas.microsoft.com/office/drawing/2014/main" id="{0DDF9F6A-9CB9-47C6-8ECF-5A7BEA886375}"/>
                  </a:ext>
                </a:extLst>
              </p:cNvPr>
              <p:cNvSpPr/>
              <p:nvPr/>
            </p:nvSpPr>
            <p:spPr>
              <a:xfrm>
                <a:off x="3654147" y="2098630"/>
                <a:ext cx="1036800" cy="788400"/>
              </a:xfrm>
              <a:prstGeom prst="hexagon">
                <a:avLst/>
              </a:prstGeom>
              <a:solidFill>
                <a:srgbClr val="617C95"/>
              </a:solidFill>
              <a:ln>
                <a:solidFill>
                  <a:srgbClr val="617C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CasellaDiTesto 20">
                <a:extLst>
                  <a:ext uri="{FF2B5EF4-FFF2-40B4-BE49-F238E27FC236}">
                    <a16:creationId xmlns:a16="http://schemas.microsoft.com/office/drawing/2014/main" id="{E9539A60-7951-4DE6-9B3D-98145EE982BE}"/>
                  </a:ext>
                </a:extLst>
              </p:cNvPr>
              <p:cNvSpPr txBox="1"/>
              <p:nvPr/>
            </p:nvSpPr>
            <p:spPr>
              <a:xfrm>
                <a:off x="3773221" y="2040977"/>
                <a:ext cx="892454" cy="573503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b">
                <a:norm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EF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Demografia</a:t>
                </a:r>
              </a:p>
            </p:txBody>
          </p:sp>
          <p:sp>
            <p:nvSpPr>
              <p:cNvPr id="25" name="Esagono 24">
                <a:extLst>
                  <a:ext uri="{FF2B5EF4-FFF2-40B4-BE49-F238E27FC236}">
                    <a16:creationId xmlns:a16="http://schemas.microsoft.com/office/drawing/2014/main" id="{45CEB4E7-8450-488B-B2F7-8A7A5FF69368}"/>
                  </a:ext>
                </a:extLst>
              </p:cNvPr>
              <p:cNvSpPr/>
              <p:nvPr/>
            </p:nvSpPr>
            <p:spPr>
              <a:xfrm>
                <a:off x="4547855" y="2660597"/>
                <a:ext cx="1036800" cy="788400"/>
              </a:xfrm>
              <a:prstGeom prst="hexagon">
                <a:avLst/>
              </a:prstGeom>
              <a:solidFill>
                <a:srgbClr val="7D95AB"/>
              </a:solidFill>
              <a:ln>
                <a:solidFill>
                  <a:srgbClr val="7D9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CasellaDiTesto 22">
                <a:extLst>
                  <a:ext uri="{FF2B5EF4-FFF2-40B4-BE49-F238E27FC236}">
                    <a16:creationId xmlns:a16="http://schemas.microsoft.com/office/drawing/2014/main" id="{D1D640F7-73D2-4392-9362-6A6634AAC9A8}"/>
                  </a:ext>
                </a:extLst>
              </p:cNvPr>
              <p:cNvSpPr txBox="1"/>
              <p:nvPr/>
            </p:nvSpPr>
            <p:spPr>
              <a:xfrm>
                <a:off x="4621714" y="2567660"/>
                <a:ext cx="892454" cy="57790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b">
                <a:norm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EF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Uguaglianza</a:t>
                </a:r>
              </a:p>
            </p:txBody>
          </p:sp>
          <p:sp>
            <p:nvSpPr>
              <p:cNvPr id="27" name="Esagono 26">
                <a:extLst>
                  <a:ext uri="{FF2B5EF4-FFF2-40B4-BE49-F238E27FC236}">
                    <a16:creationId xmlns:a16="http://schemas.microsoft.com/office/drawing/2014/main" id="{940EF707-16CE-4E73-9D94-B6886CD472C9}"/>
                  </a:ext>
                </a:extLst>
              </p:cNvPr>
              <p:cNvSpPr/>
              <p:nvPr/>
            </p:nvSpPr>
            <p:spPr>
              <a:xfrm>
                <a:off x="4548111" y="3683122"/>
                <a:ext cx="1036800" cy="788400"/>
              </a:xfrm>
              <a:prstGeom prst="hexagon">
                <a:avLst/>
              </a:prstGeom>
              <a:solidFill>
                <a:srgbClr val="9FB1C1"/>
              </a:solidFill>
              <a:ln>
                <a:solidFill>
                  <a:srgbClr val="9FB1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CasellaDiTesto 24">
                <a:extLst>
                  <a:ext uri="{FF2B5EF4-FFF2-40B4-BE49-F238E27FC236}">
                    <a16:creationId xmlns:a16="http://schemas.microsoft.com/office/drawing/2014/main" id="{9767194D-936E-452B-A028-F8F5EFFC4082}"/>
                  </a:ext>
                </a:extLst>
              </p:cNvPr>
              <p:cNvSpPr txBox="1"/>
              <p:nvPr/>
            </p:nvSpPr>
            <p:spPr>
              <a:xfrm>
                <a:off x="4795492" y="3617817"/>
                <a:ext cx="892454" cy="57790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b">
                <a:norm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EF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Salute</a:t>
                </a:r>
              </a:p>
            </p:txBody>
          </p:sp>
          <p:sp>
            <p:nvSpPr>
              <p:cNvPr id="29" name="CasellaDiTesto 25">
                <a:extLst>
                  <a:ext uri="{FF2B5EF4-FFF2-40B4-BE49-F238E27FC236}">
                    <a16:creationId xmlns:a16="http://schemas.microsoft.com/office/drawing/2014/main" id="{E5E2B85A-E310-49FF-8CF6-23A86940ECDA}"/>
                  </a:ext>
                </a:extLst>
              </p:cNvPr>
              <p:cNvSpPr txBox="1"/>
              <p:nvPr/>
            </p:nvSpPr>
            <p:spPr>
              <a:xfrm>
                <a:off x="3768986" y="4117987"/>
                <a:ext cx="892454" cy="57790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b">
                <a:norm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EF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Istruzione</a:t>
                </a:r>
              </a:p>
            </p:txBody>
          </p:sp>
          <p:sp>
            <p:nvSpPr>
              <p:cNvPr id="30" name="Esagono 29">
                <a:extLst>
                  <a:ext uri="{FF2B5EF4-FFF2-40B4-BE49-F238E27FC236}">
                    <a16:creationId xmlns:a16="http://schemas.microsoft.com/office/drawing/2014/main" id="{E463ABE0-AA65-449A-B2EA-04367CC631E9}"/>
                  </a:ext>
                </a:extLst>
              </p:cNvPr>
              <p:cNvSpPr/>
              <p:nvPr/>
            </p:nvSpPr>
            <p:spPr>
              <a:xfrm>
                <a:off x="2591048" y="3700131"/>
                <a:ext cx="1036800" cy="788400"/>
              </a:xfrm>
              <a:prstGeom prst="hexagon">
                <a:avLst/>
              </a:prstGeom>
              <a:solidFill>
                <a:srgbClr val="CCD5DE"/>
              </a:solidFill>
              <a:ln>
                <a:solidFill>
                  <a:srgbClr val="CCD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CasellaDiTesto 27">
                <a:extLst>
                  <a:ext uri="{FF2B5EF4-FFF2-40B4-BE49-F238E27FC236}">
                    <a16:creationId xmlns:a16="http://schemas.microsoft.com/office/drawing/2014/main" id="{8739CE59-5BB3-465A-9E3D-30997AC6C023}"/>
                  </a:ext>
                </a:extLst>
              </p:cNvPr>
              <p:cNvSpPr txBox="1"/>
              <p:nvPr/>
            </p:nvSpPr>
            <p:spPr>
              <a:xfrm>
                <a:off x="2827370" y="3632951"/>
                <a:ext cx="892454" cy="57790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b">
                <a:norm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EF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Lavoro</a:t>
                </a:r>
              </a:p>
            </p:txBody>
          </p:sp>
        </p:grp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83D11378-49FF-435F-913A-937049969704}"/>
              </a:ext>
            </a:extLst>
          </p:cNvPr>
          <p:cNvGrpSpPr/>
          <p:nvPr/>
        </p:nvGrpSpPr>
        <p:grpSpPr>
          <a:xfrm>
            <a:off x="7589543" y="1329690"/>
            <a:ext cx="4257934" cy="4019122"/>
            <a:chOff x="5775941" y="1169335"/>
            <a:chExt cx="3193450" cy="3014342"/>
          </a:xfrm>
        </p:grpSpPr>
        <p:sp>
          <p:nvSpPr>
            <p:cNvPr id="6" name="Esagono 5">
              <a:extLst>
                <a:ext uri="{FF2B5EF4-FFF2-40B4-BE49-F238E27FC236}">
                  <a16:creationId xmlns:a16="http://schemas.microsoft.com/office/drawing/2014/main" id="{4C82BFEE-4E57-43D0-A7B6-93616FFE0992}"/>
                </a:ext>
              </a:extLst>
            </p:cNvPr>
            <p:cNvSpPr/>
            <p:nvPr/>
          </p:nvSpPr>
          <p:spPr>
            <a:xfrm>
              <a:off x="6612038" y="2110496"/>
              <a:ext cx="1234878" cy="1104595"/>
            </a:xfrm>
            <a:prstGeom prst="hexagon">
              <a:avLst/>
            </a:prstGeom>
            <a:solidFill>
              <a:srgbClr val="1D3357"/>
            </a:solidFill>
            <a:ln>
              <a:solidFill>
                <a:srgbClr val="1D3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CasellaDiTesto 30">
              <a:extLst>
                <a:ext uri="{FF2B5EF4-FFF2-40B4-BE49-F238E27FC236}">
                  <a16:creationId xmlns:a16="http://schemas.microsoft.com/office/drawing/2014/main" id="{7AAFDD9A-4A22-4995-AF2B-64C5FB562872}"/>
                </a:ext>
              </a:extLst>
            </p:cNvPr>
            <p:cNvSpPr txBox="1"/>
            <p:nvPr/>
          </p:nvSpPr>
          <p:spPr>
            <a:xfrm>
              <a:off x="6612038" y="2414076"/>
              <a:ext cx="1243584" cy="497434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TRANSIZIONE ENERGETICA</a:t>
              </a:r>
            </a:p>
          </p:txBody>
        </p:sp>
        <p:sp>
          <p:nvSpPr>
            <p:cNvPr id="8" name="Esagono 7">
              <a:extLst>
                <a:ext uri="{FF2B5EF4-FFF2-40B4-BE49-F238E27FC236}">
                  <a16:creationId xmlns:a16="http://schemas.microsoft.com/office/drawing/2014/main" id="{299D72B9-5B88-47B2-865B-3E269804E852}"/>
                </a:ext>
              </a:extLst>
            </p:cNvPr>
            <p:cNvSpPr/>
            <p:nvPr/>
          </p:nvSpPr>
          <p:spPr>
            <a:xfrm>
              <a:off x="6731711" y="3396847"/>
              <a:ext cx="1036800" cy="786830"/>
            </a:xfrm>
            <a:prstGeom prst="hexagon">
              <a:avLst/>
            </a:prstGeom>
            <a:solidFill>
              <a:srgbClr val="97B1DA"/>
            </a:solidFill>
            <a:ln>
              <a:solidFill>
                <a:srgbClr val="97B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CasellaDiTesto 32">
              <a:extLst>
                <a:ext uri="{FF2B5EF4-FFF2-40B4-BE49-F238E27FC236}">
                  <a16:creationId xmlns:a16="http://schemas.microsoft.com/office/drawing/2014/main" id="{DF92627E-A16E-4514-B3F6-F4638E7F37F5}"/>
                </a:ext>
              </a:extLst>
            </p:cNvPr>
            <p:cNvSpPr txBox="1"/>
            <p:nvPr/>
          </p:nvSpPr>
          <p:spPr>
            <a:xfrm>
              <a:off x="6775409" y="3321993"/>
              <a:ext cx="1005639" cy="577901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Elettrificazione</a:t>
              </a:r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83686CF0-E3B4-420C-B802-35C91DFA10F6}"/>
                </a:ext>
              </a:extLst>
            </p:cNvPr>
            <p:cNvSpPr/>
            <p:nvPr/>
          </p:nvSpPr>
          <p:spPr>
            <a:xfrm>
              <a:off x="5775941" y="2838571"/>
              <a:ext cx="1036800" cy="786830"/>
            </a:xfrm>
            <a:prstGeom prst="hexagon">
              <a:avLst/>
            </a:prstGeom>
            <a:solidFill>
              <a:srgbClr val="B5C8E5"/>
            </a:solidFill>
            <a:ln>
              <a:solidFill>
                <a:srgbClr val="B5C8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CasellaDiTesto 34">
              <a:extLst>
                <a:ext uri="{FF2B5EF4-FFF2-40B4-BE49-F238E27FC236}">
                  <a16:creationId xmlns:a16="http://schemas.microsoft.com/office/drawing/2014/main" id="{B23B5319-267B-4A68-BF28-046EBDC9C1EE}"/>
                </a:ext>
              </a:extLst>
            </p:cNvPr>
            <p:cNvSpPr txBox="1"/>
            <p:nvPr/>
          </p:nvSpPr>
          <p:spPr>
            <a:xfrm>
              <a:off x="5778878" y="2844388"/>
              <a:ext cx="1005639" cy="477606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Efficienza</a:t>
              </a:r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DC6182A9-F474-43C9-92D6-9BE6BF3FEDFF}"/>
                </a:ext>
              </a:extLst>
            </p:cNvPr>
            <p:cNvSpPr/>
            <p:nvPr/>
          </p:nvSpPr>
          <p:spPr>
            <a:xfrm>
              <a:off x="7724812" y="2844387"/>
              <a:ext cx="1036800" cy="786830"/>
            </a:xfrm>
            <a:prstGeom prst="hexagon">
              <a:avLst/>
            </a:prstGeom>
            <a:solidFill>
              <a:srgbClr val="6990CA"/>
            </a:solidFill>
            <a:ln>
              <a:solidFill>
                <a:srgbClr val="699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CasellaDiTesto 36">
              <a:extLst>
                <a:ext uri="{FF2B5EF4-FFF2-40B4-BE49-F238E27FC236}">
                  <a16:creationId xmlns:a16="http://schemas.microsoft.com/office/drawing/2014/main" id="{8851C5C7-F110-4DDB-861F-6D50E31EA6EB}"/>
                </a:ext>
              </a:extLst>
            </p:cNvPr>
            <p:cNvSpPr txBox="1"/>
            <p:nvPr/>
          </p:nvSpPr>
          <p:spPr>
            <a:xfrm>
              <a:off x="7840075" y="2779443"/>
              <a:ext cx="1005639" cy="577901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Rinnovabili</a:t>
              </a:r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C2BC7A59-95A5-4D64-AF6F-679945516EA2}"/>
                </a:ext>
              </a:extLst>
            </p:cNvPr>
            <p:cNvSpPr/>
            <p:nvPr/>
          </p:nvSpPr>
          <p:spPr>
            <a:xfrm>
              <a:off x="7724812" y="1783684"/>
              <a:ext cx="1036800" cy="786830"/>
            </a:xfrm>
            <a:prstGeom prst="hexagon">
              <a:avLst/>
            </a:prstGeom>
            <a:solidFill>
              <a:srgbClr val="355C98"/>
            </a:solidFill>
            <a:ln>
              <a:solidFill>
                <a:srgbClr val="355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asellaDiTesto 38">
              <a:extLst>
                <a:ext uri="{FF2B5EF4-FFF2-40B4-BE49-F238E27FC236}">
                  <a16:creationId xmlns:a16="http://schemas.microsoft.com/office/drawing/2014/main" id="{72CA7F26-4C1E-4C90-B91C-5991198F3A49}"/>
                </a:ext>
              </a:extLst>
            </p:cNvPr>
            <p:cNvSpPr txBox="1"/>
            <p:nvPr/>
          </p:nvSpPr>
          <p:spPr>
            <a:xfrm>
              <a:off x="7963752" y="1718740"/>
              <a:ext cx="1005639" cy="577901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Fossili</a:t>
              </a:r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001FBF3F-7856-4C64-BA77-2DF7EB2565F6}"/>
                </a:ext>
              </a:extLst>
            </p:cNvPr>
            <p:cNvSpPr/>
            <p:nvPr/>
          </p:nvSpPr>
          <p:spPr>
            <a:xfrm>
              <a:off x="6775408" y="1234279"/>
              <a:ext cx="1036800" cy="786830"/>
            </a:xfrm>
            <a:prstGeom prst="hexagon">
              <a:avLst/>
            </a:prstGeom>
            <a:solidFill>
              <a:srgbClr val="294779"/>
            </a:solidFill>
            <a:ln>
              <a:solidFill>
                <a:srgbClr val="294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CasellaDiTesto 40">
              <a:extLst>
                <a:ext uri="{FF2B5EF4-FFF2-40B4-BE49-F238E27FC236}">
                  <a16:creationId xmlns:a16="http://schemas.microsoft.com/office/drawing/2014/main" id="{DEF05C42-CD4E-48A7-AE70-DCBFBC334220}"/>
                </a:ext>
              </a:extLst>
            </p:cNvPr>
            <p:cNvSpPr txBox="1"/>
            <p:nvPr/>
          </p:nvSpPr>
          <p:spPr>
            <a:xfrm>
              <a:off x="6948513" y="1169335"/>
              <a:ext cx="1005639" cy="577901"/>
            </a:xfrm>
            <a:prstGeom prst="rect">
              <a:avLst/>
            </a:prstGeom>
          </p:spPr>
          <p:txBody>
            <a:bodyPr vert="horz" wrap="square" lIns="121920" tIns="60960" rIns="121920" bIns="60960" rtlCol="0" anchor="b">
              <a:norm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Emissioni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78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908" y="496083"/>
            <a:ext cx="6829547" cy="513373"/>
          </a:xfrm>
        </p:spPr>
        <p:txBody>
          <a:bodyPr/>
          <a:lstStyle/>
          <a:p>
            <a:r>
              <a:rPr lang="it-IT" dirty="0"/>
              <a:t>Indice di rischio di cambiamento climatico</a:t>
            </a:r>
          </a:p>
          <a:p>
            <a:r>
              <a:rPr lang="it-IT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932B4E-08BA-4A56-B732-071E6F7E4D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872" y="1303120"/>
            <a:ext cx="11453874" cy="5520275"/>
          </a:xfrm>
        </p:spPr>
        <p:txBody>
          <a:bodyPr/>
          <a:lstStyle/>
          <a:p>
            <a:pPr marL="0" indent="0">
              <a:buNone/>
            </a:pPr>
            <a:r>
              <a:rPr lang="it-IT" sz="1400" dirty="0">
                <a:latin typeface="Arial Nova" panose="020B0504020202020204" pitchFamily="34" charset="0"/>
              </a:rPr>
              <a:t>L’indice di rischio climatico è stato definito seguendo una metodologia standard basata su pericolosità / vulnerabilità / esposizione. Ciascuna componente è stata espressa attraverso variabili proxy come: 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1400" b="1" dirty="0">
                <a:latin typeface="Arial Nova" panose="020B0504020202020204" pitchFamily="34" charset="0"/>
              </a:rPr>
              <a:t>Esposizione </a:t>
            </a:r>
            <a:r>
              <a:rPr lang="it-IT" sz="1400" b="1" dirty="0">
                <a:latin typeface="Arial Nova" panose="020B0504020202020204" pitchFamily="34" charset="0"/>
                <a:sym typeface="Wingdings" panose="05000000000000000000" pitchFamily="2" charset="2"/>
              </a:rPr>
              <a:t> Variabili macroeconomiche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1400" b="1" dirty="0">
                <a:latin typeface="Arial Nova" panose="020B0504020202020204" pitchFamily="34" charset="0"/>
                <a:sym typeface="Wingdings" panose="05000000000000000000" pitchFamily="2" charset="2"/>
              </a:rPr>
              <a:t>Vulnerabilità  Variabili demografiche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1400" b="1" dirty="0">
                <a:latin typeface="Arial Nova" panose="020B0504020202020204" pitchFamily="34" charset="0"/>
                <a:sym typeface="Wingdings" panose="05000000000000000000" pitchFamily="2" charset="2"/>
              </a:rPr>
              <a:t>Pericolosità  Variabili climatiche </a:t>
            </a:r>
            <a:r>
              <a:rPr lang="it-IT" sz="1400" dirty="0">
                <a:latin typeface="Arial Nova" panose="020B0504020202020204" pitchFamily="34" charset="0"/>
                <a:sym typeface="Wingdings" panose="05000000000000000000" pitchFamily="2" charset="2"/>
              </a:rPr>
              <a:t>(di cui è disponibile una proiezione futura)</a:t>
            </a:r>
            <a:endParaRPr lang="it-IT" sz="1400" b="1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1400" b="1" dirty="0">
                <a:latin typeface="Arial Nova" panose="020B0504020202020204" pitchFamily="34" charset="0"/>
                <a:sym typeface="Wingdings" panose="05000000000000000000" pitchFamily="2" charset="2"/>
              </a:rPr>
              <a:t>I. Esposizione </a:t>
            </a:r>
          </a:p>
          <a:p>
            <a:r>
              <a:rPr lang="it-IT" sz="1400" dirty="0">
                <a:latin typeface="Arial Nova" panose="020B0504020202020204" pitchFamily="34" charset="0"/>
              </a:rPr>
              <a:t>Presenza di persone, mezzi di sussistenza, specie o ecosistemi, funzioni ambientali, servizi e risorse, infrastrutture o beni economici, in luoghi e contesti che potrebbero essere colpiti da fenomeni avversi</a:t>
            </a:r>
          </a:p>
          <a:p>
            <a:r>
              <a:rPr lang="it-IT" sz="1400" dirty="0">
                <a:latin typeface="Arial Nova" panose="020B0504020202020204" pitchFamily="34" charset="0"/>
              </a:rPr>
              <a:t>Calcolata attraverso indici di valore aggiunto di diversi settori economici, espressi in termini di percentuale del prodotto interno lordo, insieme con la somma dei danni economici riscontrati a fronte dei disastri storici</a:t>
            </a:r>
          </a:p>
          <a:p>
            <a:pPr marL="0" indent="0">
              <a:buNone/>
            </a:pPr>
            <a:r>
              <a:rPr lang="it-IT" sz="1400" b="1" dirty="0">
                <a:latin typeface="Arial Nova" panose="020B0504020202020204" pitchFamily="34" charset="0"/>
              </a:rPr>
              <a:t>II. Vulnerabilità </a:t>
            </a:r>
          </a:p>
          <a:p>
            <a:r>
              <a:rPr lang="it-IT" sz="1400" dirty="0">
                <a:latin typeface="Arial Nova" panose="020B0504020202020204" pitchFamily="34" charset="0"/>
              </a:rPr>
              <a:t>Propensione o predisposizione a subire effetti negativi fenomeni avversi; comprende sia la sensibilità al danno che la mancanza di capacità di far fronte all’evento ed adattarsi</a:t>
            </a:r>
          </a:p>
          <a:p>
            <a:r>
              <a:rPr lang="it-IT" sz="1400" dirty="0">
                <a:latin typeface="Arial Nova" panose="020B0504020202020204" pitchFamily="34" charset="0"/>
              </a:rPr>
              <a:t>Calcolata utilizzando indicatori di popolazione espressi in percentuale della popolazione globale, densità di popolazione nazionale e rurale. Inoltre è stato utilizzato l’indice “Siccità alluvioni e temperature estreme” elaborato dalla World Bank. A questi dati si è aggiunto il numero delle perdite umane riscontrate a fronte dei disastri storici</a:t>
            </a:r>
          </a:p>
          <a:p>
            <a:pPr marL="0" indent="0">
              <a:buNone/>
            </a:pPr>
            <a:r>
              <a:rPr lang="it-IT" sz="1400" b="1" dirty="0">
                <a:latin typeface="Arial Nova" panose="020B0504020202020204" pitchFamily="34" charset="0"/>
              </a:rPr>
              <a:t>III. Pericolosità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ACD67-7379-2DDC-01AA-D5226CF8ACDD}"/>
              </a:ext>
            </a:extLst>
          </p:cNvPr>
          <p:cNvSpPr txBox="1"/>
          <p:nvPr/>
        </p:nvSpPr>
        <p:spPr>
          <a:xfrm>
            <a:off x="571500" y="5943600"/>
            <a:ext cx="9829800" cy="7033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F534C-6588-DA0A-A430-A055A00091FF}"/>
              </a:ext>
            </a:extLst>
          </p:cNvPr>
          <p:cNvSpPr txBox="1"/>
          <p:nvPr/>
        </p:nvSpPr>
        <p:spPr>
          <a:xfrm>
            <a:off x="1019908" y="840179"/>
            <a:ext cx="276957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Definizione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FCECDC-5BC5-633A-646D-AE472800AE03}"/>
              </a:ext>
            </a:extLst>
          </p:cNvPr>
          <p:cNvSpPr txBox="1"/>
          <p:nvPr/>
        </p:nvSpPr>
        <p:spPr>
          <a:xfrm>
            <a:off x="494871" y="5943600"/>
            <a:ext cx="1039000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Probabilità di accadimento dei seguenti rischi climatici: a)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Temperatura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(ondate di calore, siccità, incendi); b)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Idrogeologico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(alluvioni, frane); c)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Vento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(uragani, cicloni)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10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908" y="496083"/>
            <a:ext cx="6829547" cy="513373"/>
          </a:xfrm>
        </p:spPr>
        <p:txBody>
          <a:bodyPr/>
          <a:lstStyle/>
          <a:p>
            <a:r>
              <a:rPr lang="it-IT" dirty="0"/>
              <a:t>Indice di rischio di cambiamento climatico</a:t>
            </a:r>
          </a:p>
          <a:p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1932B4E-08BA-4A56-B732-071E6F7E4D84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94872" y="1288030"/>
                <a:ext cx="11453874" cy="5520275"/>
              </a:xfrm>
            </p:spPr>
            <p:txBody>
              <a:bodyPr/>
              <a:lstStyle/>
              <a:p>
                <a:r>
                  <a:rPr lang="it-IT" sz="1400" dirty="0">
                    <a:latin typeface="Arial Nova" panose="020B0504020202020204" pitchFamily="34" charset="0"/>
                  </a:rPr>
                  <a:t>La metodologia sviluppata si articola nei seguenti passaggi:</a:t>
                </a:r>
              </a:p>
              <a:p>
                <a:pPr marL="457200" lvl="1" indent="0">
                  <a:buNone/>
                </a:pPr>
                <a:r>
                  <a:rPr lang="it-IT" sz="1000" dirty="0">
                    <a:latin typeface="Arial Nova" panose="020B0504020202020204" pitchFamily="34" charset="0"/>
                  </a:rPr>
                  <a:t>• </a:t>
                </a:r>
                <a:r>
                  <a:rPr lang="it-IT" sz="1400" b="1" dirty="0">
                    <a:latin typeface="Arial Nova" panose="020B0504020202020204" pitchFamily="34" charset="0"/>
                  </a:rPr>
                  <a:t>Segmentazione degli eventi catastrofici </a:t>
                </a:r>
                <a:r>
                  <a:rPr lang="it-IT" sz="1400" dirty="0">
                    <a:latin typeface="Arial Nova" panose="020B0504020202020204" pitchFamily="34" charset="0"/>
                  </a:rPr>
                  <a:t>in termini di tipologia, periodo temporale e area geografica</a:t>
                </a:r>
              </a:p>
              <a:p>
                <a:pPr marL="457200" lvl="1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• </a:t>
                </a:r>
                <a:r>
                  <a:rPr lang="it-IT" sz="1400" b="1" dirty="0">
                    <a:latin typeface="Arial Nova" panose="020B0504020202020204" pitchFamily="34" charset="0"/>
                  </a:rPr>
                  <a:t>Caratterizzazione dei singoli eventi catastrofici selezionati in termini di indicatori climatici, </a:t>
                </a:r>
                <a:r>
                  <a:rPr lang="it-IT" sz="1400" dirty="0">
                    <a:latin typeface="Arial Nova" panose="020B0504020202020204" pitchFamily="34" charset="0"/>
                  </a:rPr>
                  <a:t>temporalmente e spazialmente vicini agli eventi stessi</a:t>
                </a:r>
              </a:p>
              <a:p>
                <a:pPr marL="457200" lvl="1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• </a:t>
                </a:r>
                <a:r>
                  <a:rPr lang="it-IT" sz="1400" b="1" dirty="0">
                    <a:latin typeface="Arial Nova" panose="020B0504020202020204" pitchFamily="34" charset="0"/>
                  </a:rPr>
                  <a:t>Associazione delle perdite subite a causa di eventi catastrofici</a:t>
                </a:r>
                <a:r>
                  <a:rPr lang="it-IT" sz="1400" dirty="0">
                    <a:latin typeface="Arial Nova" panose="020B0504020202020204" pitchFamily="34" charset="0"/>
                  </a:rPr>
                  <a:t> ad indici demografici e macroeconomici e definizione della vulnerabilità / esposizioni associate ai diversi pericoli</a:t>
                </a:r>
              </a:p>
              <a:p>
                <a:pPr marL="457200" lvl="1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• </a:t>
                </a:r>
                <a:r>
                  <a:rPr lang="it-IT" sz="1400" b="1" dirty="0">
                    <a:latin typeface="Arial Nova" panose="020B0504020202020204" pitchFamily="34" charset="0"/>
                  </a:rPr>
                  <a:t>Definizione del rischio climatico nel periodo di riferimento </a:t>
                </a:r>
                <a:r>
                  <a:rPr lang="it-IT" sz="1400" dirty="0">
                    <a:latin typeface="Arial Nova" panose="020B0504020202020204" pitchFamily="34" charset="0"/>
                  </a:rPr>
                  <a:t>in funzione degli indicatori climatici selezionati, della vulnerabilità e delle stime di esposizione</a:t>
                </a:r>
              </a:p>
              <a:p>
                <a:pPr marL="457200" lvl="1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• Proiezione futura degli indici sugli scenari climatici coinvolti e quindi </a:t>
                </a:r>
                <a:r>
                  <a:rPr lang="it-IT" sz="1400" b="1" dirty="0">
                    <a:latin typeface="Arial Nova" panose="020B0504020202020204" pitchFamily="34" charset="0"/>
                  </a:rPr>
                  <a:t>calcolo del rischio climatico prospettico</a:t>
                </a:r>
              </a:p>
              <a:p>
                <a:pPr marL="457200" lvl="1" indent="0">
                  <a:buNone/>
                </a:pPr>
                <a:endParaRPr lang="it-IT" sz="1400" dirty="0">
                  <a:latin typeface="Arial Nova" panose="020B0504020202020204" pitchFamily="34" charset="0"/>
                </a:endParaRPr>
              </a:p>
              <a:p>
                <a:r>
                  <a:rPr lang="it-IT" sz="1400" b="1" dirty="0">
                    <a:latin typeface="Arial Nova" panose="020B0504020202020204" pitchFamily="34" charset="0"/>
                  </a:rPr>
                  <a:t>Calcolo dell’indice di rischio climatico: </a:t>
                </a:r>
              </a:p>
              <a:p>
                <a:pPr marL="0" indent="0">
                  <a:buNone/>
                </a:pPr>
                <a:r>
                  <a:rPr lang="it-IT" sz="1600" b="1" dirty="0">
                    <a:latin typeface="Arial Nova" panose="020B0504020202020204" pitchFamily="34" charset="0"/>
                  </a:rPr>
                  <a:t>Indice rischio clima = Indice esposizione * Indice vulnerabilità * Probabilità pericolo 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it-IT" sz="1400" b="1" dirty="0">
                    <a:latin typeface="Arial Nova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sz="1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1400" b="1" i="1" dirty="0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400" dirty="0">
                    <a:latin typeface="Arial Nova" panose="020B0504020202020204" pitchFamily="34" charset="0"/>
                  </a:rPr>
                  <a:t>    (100 rischio max) </a:t>
                </a:r>
              </a:p>
              <a:p>
                <a:pPr marL="0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Indice di esposizione (per ogni pericolo) = f(Indice esposizione base per il 60%; Indice danno economico per il 40%)</a:t>
                </a:r>
              </a:p>
              <a:p>
                <a:pPr marL="0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Indice di vulnerabilità (per ogni pericolo) = f(Indice vulnerabilità base per il 60%; Indice mortalità storica per il 40%)</a:t>
                </a:r>
              </a:p>
              <a:p>
                <a:pPr marL="0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e </a:t>
                </a:r>
              </a:p>
              <a:p>
                <a:pPr marL="0" indent="0">
                  <a:buNone/>
                </a:pPr>
                <a:r>
                  <a:rPr lang="it-IT" sz="1400" b="1" dirty="0">
                    <a:latin typeface="Arial Nova" panose="020B0504020202020204" pitchFamily="34" charset="0"/>
                  </a:rPr>
                  <a:t>Indice mortalità storica   = ∑ (perdite umane per anno / popolazione anno) / Numero anni</a:t>
                </a:r>
              </a:p>
              <a:p>
                <a:pPr marL="0" indent="0">
                  <a:buNone/>
                </a:pPr>
                <a:r>
                  <a:rPr lang="it-IT" sz="1400" b="1" dirty="0">
                    <a:latin typeface="Arial Nova" panose="020B0504020202020204" pitchFamily="34" charset="0"/>
                  </a:rPr>
                  <a:t>Indice danno economico = ∑ (perdite economiche per anno / GDP anno) / Numero anni</a:t>
                </a:r>
              </a:p>
              <a:p>
                <a:pPr marL="0" indent="0">
                  <a:buNone/>
                </a:pPr>
                <a:r>
                  <a:rPr lang="it-IT" sz="1400" dirty="0">
                    <a:latin typeface="Arial Nova" panose="020B0504020202020204" pitchFamily="34" charset="0"/>
                  </a:rPr>
                  <a:t>Normalizzazione degli score tra 0 a 100 a seconda del percentile di appartenenza nella distribuzione degli score</a:t>
                </a:r>
              </a:p>
              <a:p>
                <a:pPr marL="0" indent="0">
                  <a:buNone/>
                </a:pPr>
                <a:endParaRPr lang="it-IT" sz="1400" dirty="0">
                  <a:latin typeface="Arial Nova" panose="020B0504020202020204" pitchFamily="34" charset="0"/>
                </a:endParaRPr>
              </a:p>
              <a:p>
                <a:pPr marL="0" indent="0">
                  <a:buNone/>
                </a:pPr>
                <a:endParaRPr lang="it-IT" sz="1400" dirty="0">
                  <a:latin typeface="Arial Nova" panose="020B0504020202020204" pitchFamily="34" charset="0"/>
                </a:endParaRPr>
              </a:p>
              <a:p>
                <a:pPr marL="0" indent="0">
                  <a:buNone/>
                </a:pPr>
                <a:endParaRPr lang="it-IT" sz="1400" dirty="0"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1932B4E-08BA-4A56-B732-071E6F7E4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94872" y="1288030"/>
                <a:ext cx="11453874" cy="5520275"/>
              </a:xfrm>
              <a:blipFill>
                <a:blip r:embed="rId2"/>
                <a:stretch>
                  <a:fillRect l="-266" t="-4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ACD67-7379-2DDC-01AA-D5226CF8ACDD}"/>
              </a:ext>
            </a:extLst>
          </p:cNvPr>
          <p:cNvSpPr txBox="1"/>
          <p:nvPr/>
        </p:nvSpPr>
        <p:spPr>
          <a:xfrm>
            <a:off x="571500" y="5943600"/>
            <a:ext cx="9829800" cy="7033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F534C-6588-DA0A-A430-A055A00091FF}"/>
              </a:ext>
            </a:extLst>
          </p:cNvPr>
          <p:cNvSpPr txBox="1"/>
          <p:nvPr/>
        </p:nvSpPr>
        <p:spPr>
          <a:xfrm>
            <a:off x="1019908" y="840179"/>
            <a:ext cx="276957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Metodologia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1756C0-39BA-081D-9FAA-8258029492C6}"/>
              </a:ext>
            </a:extLst>
          </p:cNvPr>
          <p:cNvSpPr/>
          <p:nvPr/>
        </p:nvSpPr>
        <p:spPr>
          <a:xfrm>
            <a:off x="367748" y="3975653"/>
            <a:ext cx="9024730" cy="3876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77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altLang="it-IT" dirty="0" err="1"/>
              <a:t>Rischio</a:t>
            </a:r>
            <a:r>
              <a:rPr lang="en-GB" altLang="it-IT" dirty="0"/>
              <a:t> </a:t>
            </a:r>
            <a:r>
              <a:rPr lang="en-GB" altLang="it-IT" dirty="0" err="1"/>
              <a:t>climatico</a:t>
            </a:r>
            <a:r>
              <a:rPr lang="en-GB" altLang="it-IT" dirty="0"/>
              <a:t>: il </a:t>
            </a:r>
            <a:r>
              <a:rPr lang="en-GB" altLang="it-IT" dirty="0" err="1"/>
              <a:t>quadro</a:t>
            </a:r>
            <a:r>
              <a:rPr lang="en-GB" altLang="it-IT" dirty="0"/>
              <a:t> </a:t>
            </a:r>
            <a:r>
              <a:rPr lang="en-GB" altLang="it-IT" dirty="0" err="1"/>
              <a:t>globale</a:t>
            </a:r>
            <a:endParaRPr lang="en-GB" alt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A5D96E-5448-AF5A-AF94-FF34595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22" y="1965960"/>
            <a:ext cx="7732459" cy="35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2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908" y="496083"/>
            <a:ext cx="6829547" cy="513373"/>
          </a:xfrm>
        </p:spPr>
        <p:txBody>
          <a:bodyPr/>
          <a:lstStyle/>
          <a:p>
            <a:r>
              <a:rPr lang="it-IT" dirty="0"/>
              <a:t>Indice di transizione energetica</a:t>
            </a:r>
          </a:p>
          <a:p>
            <a:r>
              <a:rPr lang="it-IT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932B4E-08BA-4A56-B732-071E6F7E4D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495" y="1641096"/>
            <a:ext cx="11453874" cy="5520275"/>
          </a:xfrm>
        </p:spPr>
        <p:txBody>
          <a:bodyPr/>
          <a:lstStyle/>
          <a:p>
            <a:r>
              <a:rPr lang="it-IT" sz="1600" dirty="0">
                <a:latin typeface="Arial Nova" panose="020B0504020202020204" pitchFamily="34" charset="0"/>
              </a:rPr>
              <a:t>Al fine di offrire una valutazione più ampia del rischio paese, sono stati calcolati alcuni </a:t>
            </a:r>
            <a:r>
              <a:rPr lang="it-IT" sz="1600" b="1" dirty="0">
                <a:latin typeface="Arial Nova" panose="020B0504020202020204" pitchFamily="34" charset="0"/>
              </a:rPr>
              <a:t>indicatori sintetici relativi ai principali domini della transizione energetica</a:t>
            </a:r>
          </a:p>
          <a:p>
            <a:r>
              <a:rPr lang="it-IT" sz="1600" dirty="0">
                <a:latin typeface="Arial Nova" panose="020B0504020202020204" pitchFamily="34" charset="0"/>
              </a:rPr>
              <a:t>In un contesto di grandi cambiamenti nel settore energetico, questi indicatori possono aiutare a spiegare le differenze tra Paesi e sono quindi complementari ai più tradizionali indicatori macroeconomici e finanziari di performance. </a:t>
            </a:r>
            <a:r>
              <a:rPr lang="it-IT" sz="1600" b="1" dirty="0">
                <a:latin typeface="Arial Nova" panose="020B0504020202020204" pitchFamily="34" charset="0"/>
              </a:rPr>
              <a:t>Essi hanno </a:t>
            </a:r>
            <a:r>
              <a:rPr lang="it-IT" sz="1600" dirty="0">
                <a:latin typeface="Arial Nova" panose="020B0504020202020204" pitchFamily="34" charset="0"/>
              </a:rPr>
              <a:t>infatti </a:t>
            </a:r>
            <a:r>
              <a:rPr lang="it-IT" sz="1600" b="1" dirty="0">
                <a:latin typeface="Arial Nova" panose="020B0504020202020204" pitchFamily="34" charset="0"/>
              </a:rPr>
              <a:t>l'obiettivo di definire il posizionamento attuale dei sistemi paese, riconsiderando il futuro dei flussi di materie prime energetiche fossili, la vulnerabilità intrinseca del rallentare la transizione e le opportunità nel perseguirla con decisione</a:t>
            </a:r>
          </a:p>
          <a:p>
            <a:r>
              <a:rPr lang="it-IT" sz="1600" dirty="0">
                <a:latin typeface="Arial Nova" panose="020B0504020202020204" pitchFamily="34" charset="0"/>
              </a:rPr>
              <a:t>La valutazione dei rischi e delle opportunità legati al processo di transizione energetica si fonda su </a:t>
            </a:r>
            <a:r>
              <a:rPr lang="it-IT" sz="1600" b="1" dirty="0">
                <a:latin typeface="Arial Nova" panose="020B0504020202020204" pitchFamily="34" charset="0"/>
              </a:rPr>
              <a:t>cinque indicatori principali: </a:t>
            </a:r>
            <a:endParaRPr lang="it-IT" sz="1600" dirty="0">
              <a:latin typeface="Arial Nova" panose="020B0504020202020204" pitchFamily="34" charset="0"/>
            </a:endParaRPr>
          </a:p>
          <a:p>
            <a:pPr lvl="1"/>
            <a:r>
              <a:rPr lang="it-IT" sz="1600" dirty="0">
                <a:latin typeface="Arial Nova" panose="020B0504020202020204" pitchFamily="34" charset="0"/>
              </a:rPr>
              <a:t>Il ruolo dei </a:t>
            </a:r>
            <a:r>
              <a:rPr lang="it-IT" sz="1600" b="1" dirty="0">
                <a:latin typeface="Arial Nova" panose="020B0504020202020204" pitchFamily="34" charset="0"/>
              </a:rPr>
              <a:t>combustibili fossili </a:t>
            </a:r>
            <a:r>
              <a:rPr lang="it-IT" sz="1600" dirty="0">
                <a:latin typeface="Arial Nova" panose="020B0504020202020204" pitchFamily="34" charset="0"/>
              </a:rPr>
              <a:t>nel settore energetico</a:t>
            </a:r>
          </a:p>
          <a:p>
            <a:pPr lvl="1"/>
            <a:r>
              <a:rPr lang="it-IT" sz="1600" dirty="0">
                <a:latin typeface="Arial Nova" panose="020B0504020202020204" pitchFamily="34" charset="0"/>
              </a:rPr>
              <a:t>I livelli di </a:t>
            </a:r>
            <a:r>
              <a:rPr lang="it-IT" sz="1600" b="1" dirty="0">
                <a:latin typeface="Arial Nova" panose="020B0504020202020204" pitchFamily="34" charset="0"/>
              </a:rPr>
              <a:t>emissioni </a:t>
            </a:r>
            <a:r>
              <a:rPr lang="it-IT" sz="1600" dirty="0">
                <a:latin typeface="Arial Nova" panose="020B0504020202020204" pitchFamily="34" charset="0"/>
              </a:rPr>
              <a:t>nazionali </a:t>
            </a:r>
          </a:p>
          <a:p>
            <a:pPr lvl="1"/>
            <a:r>
              <a:rPr lang="it-IT" sz="1600" dirty="0">
                <a:latin typeface="Arial Nova" panose="020B0504020202020204" pitchFamily="34" charset="0"/>
              </a:rPr>
              <a:t>I livelli di </a:t>
            </a:r>
            <a:r>
              <a:rPr lang="it-IT" sz="1600" b="1" dirty="0">
                <a:latin typeface="Arial Nova" panose="020B0504020202020204" pitchFamily="34" charset="0"/>
              </a:rPr>
              <a:t>penetrazione delle rinnovabili </a:t>
            </a:r>
            <a:r>
              <a:rPr lang="it-IT" sz="1600" dirty="0">
                <a:latin typeface="Arial Nova" panose="020B0504020202020204" pitchFamily="34" charset="0"/>
              </a:rPr>
              <a:t>sul fronte della generazione</a:t>
            </a:r>
          </a:p>
          <a:p>
            <a:pPr lvl="1"/>
            <a:r>
              <a:rPr lang="it-IT" sz="1600" dirty="0">
                <a:latin typeface="Arial Nova" panose="020B0504020202020204" pitchFamily="34" charset="0"/>
              </a:rPr>
              <a:t>I </a:t>
            </a:r>
            <a:r>
              <a:rPr lang="it-IT" sz="1600" b="1" dirty="0">
                <a:latin typeface="Arial Nova" panose="020B0504020202020204" pitchFamily="34" charset="0"/>
              </a:rPr>
              <a:t>tassi di elettrificazione </a:t>
            </a:r>
          </a:p>
          <a:p>
            <a:pPr lvl="1"/>
            <a:r>
              <a:rPr lang="it-IT" sz="1600" dirty="0">
                <a:latin typeface="Arial Nova" panose="020B0504020202020204" pitchFamily="34" charset="0"/>
              </a:rPr>
              <a:t>L’</a:t>
            </a:r>
            <a:r>
              <a:rPr lang="it-IT" sz="1600" b="1" dirty="0">
                <a:latin typeface="Arial Nova" panose="020B0504020202020204" pitchFamily="34" charset="0"/>
              </a:rPr>
              <a:t>efficienza energetica </a:t>
            </a:r>
          </a:p>
          <a:p>
            <a:endParaRPr lang="it-IT" sz="1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it-IT" sz="1400" dirty="0">
              <a:latin typeface="Arial Nova" panose="020B05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ACD67-7379-2DDC-01AA-D5226CF8ACDD}"/>
              </a:ext>
            </a:extLst>
          </p:cNvPr>
          <p:cNvSpPr txBox="1"/>
          <p:nvPr/>
        </p:nvSpPr>
        <p:spPr>
          <a:xfrm>
            <a:off x="571500" y="5943600"/>
            <a:ext cx="9829800" cy="7033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F534C-6588-DA0A-A430-A055A00091FF}"/>
              </a:ext>
            </a:extLst>
          </p:cNvPr>
          <p:cNvSpPr txBox="1"/>
          <p:nvPr/>
        </p:nvSpPr>
        <p:spPr>
          <a:xfrm>
            <a:off x="1019908" y="840179"/>
            <a:ext cx="276957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val="162192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908" y="496083"/>
            <a:ext cx="6829547" cy="513373"/>
          </a:xfrm>
        </p:spPr>
        <p:txBody>
          <a:bodyPr/>
          <a:lstStyle/>
          <a:p>
            <a:r>
              <a:rPr lang="it-IT" dirty="0"/>
              <a:t>Indice di transizione energetica</a:t>
            </a:r>
          </a:p>
          <a:p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ACD67-7379-2DDC-01AA-D5226CF8ACDD}"/>
              </a:ext>
            </a:extLst>
          </p:cNvPr>
          <p:cNvSpPr txBox="1"/>
          <p:nvPr/>
        </p:nvSpPr>
        <p:spPr>
          <a:xfrm>
            <a:off x="571500" y="5943600"/>
            <a:ext cx="9829800" cy="7033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F534C-6588-DA0A-A430-A055A00091FF}"/>
              </a:ext>
            </a:extLst>
          </p:cNvPr>
          <p:cNvSpPr txBox="1"/>
          <p:nvPr/>
        </p:nvSpPr>
        <p:spPr>
          <a:xfrm>
            <a:off x="1019908" y="840179"/>
            <a:ext cx="276957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Metodologia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7EF05CC-E223-6081-C5C2-4D6521346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38" y="2327297"/>
            <a:ext cx="4133850" cy="11620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46C96CD-1BCE-5B14-222B-34D2B86E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38" y="3900260"/>
            <a:ext cx="4133850" cy="9334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E83B75E-B566-3C71-1C13-5C85C40DB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853" y="3017273"/>
            <a:ext cx="4267200" cy="9334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87010F-9E5A-FC21-CD71-E430E7B63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853" y="4551707"/>
            <a:ext cx="4267200" cy="9334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E42A6A-98B0-E32E-76E5-EF7AAD58984C}"/>
              </a:ext>
            </a:extLst>
          </p:cNvPr>
          <p:cNvSpPr txBox="1"/>
          <p:nvPr/>
        </p:nvSpPr>
        <p:spPr>
          <a:xfrm>
            <a:off x="1089383" y="1377672"/>
            <a:ext cx="10432057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Normalizzazione di ciascun indice secondo il metodo min-max,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con assegnazione di 0 (100) al valore più basso (alto)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Indicatore di transizione energetica aggregato ottenuto dalla media dei 5 indici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A514B-3E1C-663A-1418-E8E8051009E7}"/>
              </a:ext>
            </a:extLst>
          </p:cNvPr>
          <p:cNvSpPr txBox="1"/>
          <p:nvPr/>
        </p:nvSpPr>
        <p:spPr>
          <a:xfrm>
            <a:off x="1089383" y="3480853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IRENA, Banca Mondiale, BP Statistical Review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8B401-23F0-4544-E028-4C3D70B51DC4}"/>
              </a:ext>
            </a:extLst>
          </p:cNvPr>
          <p:cNvSpPr txBox="1"/>
          <p:nvPr/>
        </p:nvSpPr>
        <p:spPr>
          <a:xfrm>
            <a:off x="1019908" y="4813735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FFC5D2-3188-BB7E-C964-6BFCCBAEFAAE}"/>
              </a:ext>
            </a:extLst>
          </p:cNvPr>
          <p:cNvSpPr txBox="1"/>
          <p:nvPr/>
        </p:nvSpPr>
        <p:spPr>
          <a:xfrm>
            <a:off x="1019908" y="5942128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IRENA, Banca Mondiale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D45AE3-48FD-3F21-F34B-FFA6331A5AB4}"/>
              </a:ext>
            </a:extLst>
          </p:cNvPr>
          <p:cNvSpPr txBox="1"/>
          <p:nvPr/>
        </p:nvSpPr>
        <p:spPr>
          <a:xfrm>
            <a:off x="6267450" y="3950723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137B0AA-270A-A57B-6124-226EBB858E47}"/>
              </a:ext>
            </a:extLst>
          </p:cNvPr>
          <p:cNvSpPr txBox="1"/>
          <p:nvPr/>
        </p:nvSpPr>
        <p:spPr>
          <a:xfrm>
            <a:off x="6267450" y="5477323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5FDF0EF-92FA-9B19-ADFB-65B983A4C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382" y="5136985"/>
            <a:ext cx="4133849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99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2B9AED6C-C26C-45B5-A79E-B9F0C9EA5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528732"/>
            <a:ext cx="10009053" cy="755621"/>
          </a:xfrm>
        </p:spPr>
        <p:txBody>
          <a:bodyPr/>
          <a:lstStyle/>
          <a:p>
            <a:r>
              <a:rPr lang="en-GB" altLang="it-IT" dirty="0" err="1"/>
              <a:t>Transizione</a:t>
            </a:r>
            <a:r>
              <a:rPr lang="en-GB" altLang="it-IT" dirty="0"/>
              <a:t> </a:t>
            </a:r>
            <a:r>
              <a:rPr lang="en-GB" altLang="it-IT" dirty="0" err="1"/>
              <a:t>energetica</a:t>
            </a:r>
            <a:r>
              <a:rPr lang="en-GB" altLang="it-IT" dirty="0"/>
              <a:t>: il </a:t>
            </a:r>
            <a:r>
              <a:rPr lang="en-GB" altLang="it-IT" dirty="0" err="1"/>
              <a:t>quadro</a:t>
            </a:r>
            <a:r>
              <a:rPr lang="en-GB" altLang="it-IT" dirty="0"/>
              <a:t> </a:t>
            </a:r>
            <a:r>
              <a:rPr lang="en-GB" altLang="it-IT" dirty="0" err="1"/>
              <a:t>globale</a:t>
            </a:r>
            <a:endParaRPr lang="en-GB" altLang="it-IT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CEE7B1C-0487-D507-FE43-EBFCBC4D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79" y="1911096"/>
            <a:ext cx="7939827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9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908" y="496083"/>
            <a:ext cx="6829547" cy="513373"/>
          </a:xfrm>
        </p:spPr>
        <p:txBody>
          <a:bodyPr/>
          <a:lstStyle/>
          <a:p>
            <a:r>
              <a:rPr lang="it-IT" dirty="0"/>
              <a:t>Indicatori di benessere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932B4E-08BA-4A56-B732-071E6F7E4D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27" y="1327176"/>
            <a:ext cx="11453874" cy="5520275"/>
          </a:xfrm>
        </p:spPr>
        <p:txBody>
          <a:bodyPr/>
          <a:lstStyle/>
          <a:p>
            <a:pPr algn="just"/>
            <a:r>
              <a:rPr lang="it-IT" sz="1600" dirty="0">
                <a:latin typeface="Arial Nova" panose="020B0504020202020204" pitchFamily="34" charset="0"/>
              </a:rPr>
              <a:t>Al fine di offrire una valutazione più ampia del rischio paese, sono stati calcolati alcuni </a:t>
            </a:r>
            <a:r>
              <a:rPr lang="it-IT" sz="1600" b="1" dirty="0">
                <a:latin typeface="Arial Nova" panose="020B0504020202020204" pitchFamily="34" charset="0"/>
              </a:rPr>
              <a:t>indicatori sintetici relativi alle  principali dimensioni del benessere</a:t>
            </a:r>
          </a:p>
          <a:p>
            <a:pPr algn="just"/>
            <a:r>
              <a:rPr lang="it-IT" sz="1600" dirty="0">
                <a:latin typeface="Arial Nova" panose="020B0504020202020204" pitchFamily="34" charset="0"/>
              </a:rPr>
              <a:t>Questi indicatori sono complementari alle variabili di natura macroeconomico/finanziaria e rappresentano caratteristiche fondamentali del contesto sociale di un paese (oltre ad avere, a loro volta, anche ripercussioni di natura più strettamente economica). Inoltre, la misurazione del benessere è ormai una priorità per diverse istituzioni statistiche nazionali e internazionali: il Better Life Index viene calcolato dall’OCSE dal 2011, l’ISTAT invece calcola il Benessere Equo-Sostenibile (BES) dal 2013.</a:t>
            </a:r>
            <a:endParaRPr lang="it-IT" sz="1600" b="1" dirty="0">
              <a:latin typeface="Arial Nova" panose="020B0504020202020204" pitchFamily="34" charset="0"/>
            </a:endParaRPr>
          </a:p>
          <a:p>
            <a:pPr algn="just"/>
            <a:r>
              <a:rPr lang="it-IT" sz="1600" dirty="0">
                <a:latin typeface="Arial Nova" panose="020B0504020202020204" pitchFamily="34" charset="0"/>
              </a:rPr>
              <a:t>Le diverse dimensioni del benessere analizzate sono: </a:t>
            </a:r>
            <a:r>
              <a:rPr lang="it-IT" sz="1600" b="1" dirty="0">
                <a:latin typeface="Arial Nova" panose="020B0504020202020204" pitchFamily="34" charset="0"/>
              </a:rPr>
              <a:t> </a:t>
            </a:r>
            <a:endParaRPr lang="it-IT" sz="1600" dirty="0">
              <a:latin typeface="Arial Nova" panose="020B0504020202020204" pitchFamily="34" charset="0"/>
            </a:endParaRPr>
          </a:p>
          <a:p>
            <a:pPr lvl="1" algn="just"/>
            <a:r>
              <a:rPr lang="it-IT" sz="1600" b="1" dirty="0">
                <a:latin typeface="Arial Nova" panose="020B0504020202020204" pitchFamily="34" charset="0"/>
              </a:rPr>
              <a:t>Demografia</a:t>
            </a:r>
          </a:p>
          <a:p>
            <a:pPr lvl="2" algn="just"/>
            <a:r>
              <a:rPr lang="it-IT" sz="1400" dirty="0">
                <a:latin typeface="Arial Nova" panose="020B0504020202020204" pitchFamily="34" charset="0"/>
              </a:rPr>
              <a:t>Forte impatto sui conti pubblici e sulla crescita futura dei paesi</a:t>
            </a:r>
          </a:p>
          <a:p>
            <a:pPr lvl="1" algn="just"/>
            <a:r>
              <a:rPr lang="it-IT" sz="1600" b="1" dirty="0">
                <a:latin typeface="Arial Nova" panose="020B0504020202020204" pitchFamily="34" charset="0"/>
              </a:rPr>
              <a:t>Uguaglianza</a:t>
            </a:r>
          </a:p>
          <a:p>
            <a:pPr lvl="2" algn="just"/>
            <a:r>
              <a:rPr lang="it-IT" sz="1400" dirty="0">
                <a:latin typeface="Arial Nova" panose="020B0504020202020204" pitchFamily="34" charset="0"/>
              </a:rPr>
              <a:t>Riduzione disuguaglianze obiettivo globale; disuguaglianza e povertà sono fattori di vulnerabilità dei paesi </a:t>
            </a:r>
          </a:p>
          <a:p>
            <a:pPr lvl="1" algn="just"/>
            <a:r>
              <a:rPr lang="it-IT" sz="1600" b="1" dirty="0">
                <a:latin typeface="Arial Nova" panose="020B0504020202020204" pitchFamily="34" charset="0"/>
              </a:rPr>
              <a:t>Salute</a:t>
            </a:r>
          </a:p>
          <a:p>
            <a:pPr lvl="2" algn="just"/>
            <a:r>
              <a:rPr lang="it-IT" sz="1400" dirty="0">
                <a:latin typeface="Arial Nova" panose="020B0504020202020204" pitchFamily="34" charset="0"/>
              </a:rPr>
              <a:t>Indicatore fondamentale di benessere di un paese</a:t>
            </a:r>
          </a:p>
          <a:p>
            <a:pPr lvl="1" algn="just"/>
            <a:r>
              <a:rPr lang="it-IT" sz="1600" b="1" dirty="0">
                <a:latin typeface="Arial Nova" panose="020B0504020202020204" pitchFamily="34" charset="0"/>
              </a:rPr>
              <a:t>Istruzione </a:t>
            </a:r>
          </a:p>
          <a:p>
            <a:pPr lvl="2" algn="just"/>
            <a:r>
              <a:rPr lang="it-IT" sz="1400" dirty="0">
                <a:latin typeface="Arial Nova" panose="020B0504020202020204" pitchFamily="34" charset="0"/>
              </a:rPr>
              <a:t>Variabile chiave per le prospettive di sviluppo e crescita di un paese  </a:t>
            </a:r>
          </a:p>
          <a:p>
            <a:pPr lvl="1" algn="just"/>
            <a:r>
              <a:rPr lang="it-IT" sz="1600" b="1" dirty="0">
                <a:latin typeface="Arial Nova" panose="020B0504020202020204" pitchFamily="34" charset="0"/>
              </a:rPr>
              <a:t>Lavoro</a:t>
            </a:r>
          </a:p>
          <a:p>
            <a:pPr lvl="2" algn="just"/>
            <a:r>
              <a:rPr lang="it-IT" sz="1400" dirty="0">
                <a:latin typeface="Arial Nova" panose="020B0504020202020204" pitchFamily="34" charset="0"/>
              </a:rPr>
              <a:t>Le condizioni del mercato del lavoro hanno un forte impatto sul benessere sociale e sul sistema economico di un paese</a:t>
            </a:r>
          </a:p>
          <a:p>
            <a:pPr algn="just"/>
            <a:endParaRPr lang="it-IT" sz="1600" dirty="0"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endParaRPr lang="it-IT" sz="1400" dirty="0">
              <a:latin typeface="Arial Nova" panose="020B05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ACD67-7379-2DDC-01AA-D5226CF8ACDD}"/>
              </a:ext>
            </a:extLst>
          </p:cNvPr>
          <p:cNvSpPr txBox="1"/>
          <p:nvPr/>
        </p:nvSpPr>
        <p:spPr>
          <a:xfrm>
            <a:off x="571500" y="5943600"/>
            <a:ext cx="9829800" cy="7033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F534C-6588-DA0A-A430-A055A00091FF}"/>
              </a:ext>
            </a:extLst>
          </p:cNvPr>
          <p:cNvSpPr txBox="1"/>
          <p:nvPr/>
        </p:nvSpPr>
        <p:spPr>
          <a:xfrm>
            <a:off x="1019908" y="840179"/>
            <a:ext cx="276957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val="238758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4073394-8244-3A44-8D8A-3231D0432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738" y="440667"/>
            <a:ext cx="10586521" cy="755621"/>
          </a:xfrm>
        </p:spPr>
        <p:txBody>
          <a:bodyPr anchor="ctr"/>
          <a:lstStyle/>
          <a:p>
            <a:r>
              <a:rPr lang="it-IT" dirty="0"/>
              <a:t>La globalizzazione verso un «aggiustamento»…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640642-56FF-48C7-8567-515571F0AB4D}"/>
              </a:ext>
            </a:extLst>
          </p:cNvPr>
          <p:cNvSpPr txBox="1"/>
          <p:nvPr/>
        </p:nvSpPr>
        <p:spPr>
          <a:xfrm>
            <a:off x="7018383" y="6283776"/>
            <a:ext cx="3066177" cy="23485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it-IT" sz="800" dirty="0"/>
          </a:p>
          <a:p>
            <a:pPr algn="l"/>
            <a:endParaRPr lang="it-IT" sz="800" dirty="0"/>
          </a:p>
        </p:txBody>
      </p:sp>
      <p:sp>
        <p:nvSpPr>
          <p:cNvPr id="18" name="Segnaposto piè di pagina 2">
            <a:extLst>
              <a:ext uri="{FF2B5EF4-FFF2-40B4-BE49-F238E27FC236}">
                <a16:creationId xmlns:a16="http://schemas.microsoft.com/office/drawing/2014/main" id="{4788D718-D3E4-4D51-A360-DE932DA6344A}"/>
              </a:ext>
            </a:extLst>
          </p:cNvPr>
          <p:cNvSpPr txBox="1">
            <a:spLocks/>
          </p:cNvSpPr>
          <p:nvPr/>
        </p:nvSpPr>
        <p:spPr>
          <a:xfrm>
            <a:off x="802738" y="5510962"/>
            <a:ext cx="7217312" cy="234851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67"/>
              </a:spcAft>
            </a:pPr>
            <a:r>
              <a:rPr lang="it-IT" sz="1000" dirty="0">
                <a:solidFill>
                  <a:srgbClr val="421152"/>
                </a:solidFill>
              </a:rPr>
              <a:t>Fonte: Fondo Monetario Internazionale, “</a:t>
            </a:r>
            <a:r>
              <a:rPr lang="it-IT" sz="1000" i="1" dirty="0" err="1">
                <a:solidFill>
                  <a:srgbClr val="421152"/>
                </a:solidFill>
              </a:rPr>
              <a:t>Geoeconomic</a:t>
            </a:r>
            <a:r>
              <a:rPr lang="it-IT" sz="1000" i="1" dirty="0">
                <a:solidFill>
                  <a:srgbClr val="421152"/>
                </a:solidFill>
              </a:rPr>
              <a:t> </a:t>
            </a:r>
            <a:r>
              <a:rPr lang="it-IT" sz="1000" i="1" dirty="0" err="1">
                <a:solidFill>
                  <a:srgbClr val="421152"/>
                </a:solidFill>
              </a:rPr>
              <a:t>Fragmentation</a:t>
            </a:r>
            <a:r>
              <a:rPr lang="it-IT" sz="1000" i="1" dirty="0">
                <a:solidFill>
                  <a:srgbClr val="421152"/>
                </a:solidFill>
              </a:rPr>
              <a:t> and the Future of </a:t>
            </a:r>
            <a:r>
              <a:rPr lang="it-IT" sz="1000" i="1" dirty="0" err="1">
                <a:solidFill>
                  <a:srgbClr val="421152"/>
                </a:solidFill>
              </a:rPr>
              <a:t>Multilateralism</a:t>
            </a:r>
            <a:r>
              <a:rPr lang="it-IT" sz="1000" dirty="0">
                <a:solidFill>
                  <a:srgbClr val="421152"/>
                </a:solidFill>
              </a:rPr>
              <a:t>”, gennaio 2023.</a:t>
            </a:r>
          </a:p>
          <a:p>
            <a:pPr algn="just">
              <a:spcAft>
                <a:spcPts val="267"/>
              </a:spcAft>
            </a:pPr>
            <a:endParaRPr lang="it-IT" sz="1000" dirty="0">
              <a:solidFill>
                <a:srgbClr val="421152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112C56-FD65-40B6-BB10-C79361BF4C89}"/>
              </a:ext>
            </a:extLst>
          </p:cNvPr>
          <p:cNvSpPr txBox="1"/>
          <p:nvPr/>
        </p:nvSpPr>
        <p:spPr>
          <a:xfrm>
            <a:off x="914400" y="5510135"/>
            <a:ext cx="6808891" cy="2348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it-IT" sz="9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1626E9B-19A4-49D9-BA46-25E090CF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17" y="1819552"/>
            <a:ext cx="7776823" cy="330217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CD59FC-63F5-4C07-9639-F62F665227B1}"/>
              </a:ext>
            </a:extLst>
          </p:cNvPr>
          <p:cNvSpPr txBox="1"/>
          <p:nvPr/>
        </p:nvSpPr>
        <p:spPr>
          <a:xfrm>
            <a:off x="1625687" y="122705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465E6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>
                <a:solidFill>
                  <a:srgbClr val="421152">
                    <a:lumMod val="65000"/>
                    <a:lumOff val="35000"/>
                  </a:srgbClr>
                </a:solidFill>
              </a:rPr>
              <a:t>Indice di apertura commerciale mondiale</a:t>
            </a:r>
          </a:p>
          <a:p>
            <a:pPr algn="ctr" rtl="0">
              <a:defRPr sz="1400" b="0" i="0" u="none" strike="noStrike" kern="1200" spc="0" baseline="0">
                <a:solidFill>
                  <a:srgbClr val="465E6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rgbClr val="421152">
                    <a:lumMod val="65000"/>
                    <a:lumOff val="35000"/>
                  </a:srgbClr>
                </a:solidFill>
              </a:rPr>
              <a:t>(somma di esportazioni e importazioni, % Pil)</a:t>
            </a:r>
          </a:p>
        </p:txBody>
      </p: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67FCE8D2-F7A8-467B-9AF2-5ADB20440DC4}"/>
              </a:ext>
            </a:extLst>
          </p:cNvPr>
          <p:cNvSpPr/>
          <p:nvPr/>
        </p:nvSpPr>
        <p:spPr>
          <a:xfrm>
            <a:off x="8458539" y="5016502"/>
            <a:ext cx="3051743" cy="792377"/>
          </a:xfrm>
          <a:prstGeom prst="borderCallout1">
            <a:avLst>
              <a:gd name="adj1" fmla="val -7206"/>
              <a:gd name="adj2" fmla="val 9237"/>
              <a:gd name="adj3" fmla="val -92389"/>
              <a:gd name="adj4" fmla="val -19990"/>
            </a:avLst>
          </a:prstGeom>
          <a:noFill/>
          <a:ln>
            <a:solidFill>
              <a:srgbClr val="E3061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rgbClr val="FF0000"/>
                </a:solidFill>
              </a:rPr>
              <a:t>Per “</a:t>
            </a:r>
            <a:r>
              <a:rPr lang="it-IT" sz="1100" b="1" i="1" dirty="0" err="1">
                <a:solidFill>
                  <a:srgbClr val="FF0000"/>
                </a:solidFill>
              </a:rPr>
              <a:t>slowbalisation</a:t>
            </a:r>
            <a:r>
              <a:rPr lang="it-IT" sz="1100" b="1" dirty="0">
                <a:solidFill>
                  <a:srgbClr val="FF0000"/>
                </a:solidFill>
              </a:rPr>
              <a:t>” o “</a:t>
            </a:r>
            <a:r>
              <a:rPr lang="it-IT" sz="1100" b="1" i="1" dirty="0" err="1">
                <a:solidFill>
                  <a:srgbClr val="FF0000"/>
                </a:solidFill>
              </a:rPr>
              <a:t>slowing</a:t>
            </a:r>
            <a:r>
              <a:rPr lang="it-IT" sz="1100" b="1" i="1" dirty="0">
                <a:solidFill>
                  <a:srgbClr val="FF0000"/>
                </a:solidFill>
              </a:rPr>
              <a:t> </a:t>
            </a:r>
            <a:r>
              <a:rPr lang="it-IT" sz="1100" b="1" i="1" dirty="0" err="1">
                <a:solidFill>
                  <a:srgbClr val="FF0000"/>
                </a:solidFill>
              </a:rPr>
              <a:t>globalisation</a:t>
            </a:r>
            <a:r>
              <a:rPr lang="it-IT" sz="1100" b="1" dirty="0">
                <a:solidFill>
                  <a:srgbClr val="FF0000"/>
                </a:solidFill>
              </a:rPr>
              <a:t>” si intende il rallentamento del grado di apertura degli scambi internazionali, con il picco raggiunto prima della CFG.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354A1C-0DA8-4DED-8795-CACCF89E9586}"/>
              </a:ext>
            </a:extLst>
          </p:cNvPr>
          <p:cNvSpPr txBox="1"/>
          <p:nvPr/>
        </p:nvSpPr>
        <p:spPr>
          <a:xfrm>
            <a:off x="8264439" y="1937680"/>
            <a:ext cx="3439941" cy="2586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421152"/>
                </a:solidFill>
              </a:rPr>
              <a:t>A differenza di quanto paventato da alcuni osservatori, i diversi shock al contesto macroeconomico mondiale </a:t>
            </a:r>
            <a:r>
              <a:rPr lang="it-IT" sz="1200" b="1" dirty="0">
                <a:solidFill>
                  <a:srgbClr val="421152"/>
                </a:solidFill>
              </a:rPr>
              <a:t>non causeranno un arretramento del processo di integrazione dei mercati</a:t>
            </a:r>
            <a:r>
              <a:rPr lang="it-IT" sz="1200" dirty="0">
                <a:solidFill>
                  <a:srgbClr val="421152"/>
                </a:solidFill>
              </a:rPr>
              <a:t>. Si può quindi parlare – più che della fine della globalizzazione – di una </a:t>
            </a:r>
            <a:r>
              <a:rPr lang="it-IT" sz="1200" b="1" dirty="0">
                <a:solidFill>
                  <a:srgbClr val="421152"/>
                </a:solidFill>
              </a:rPr>
              <a:t>riglobalizzazione</a:t>
            </a:r>
            <a:r>
              <a:rPr lang="it-IT" sz="1200" dirty="0">
                <a:solidFill>
                  <a:srgbClr val="421152"/>
                </a:solidFill>
              </a:rPr>
              <a:t>. </a:t>
            </a:r>
          </a:p>
          <a:p>
            <a:pPr marL="171450" indent="-1714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421152"/>
                </a:solidFill>
              </a:rPr>
              <a:t>È più plausibile attendersi un aggiustamento delle Catene Globali del Valore nell’ottica di </a:t>
            </a:r>
            <a:r>
              <a:rPr lang="it-IT" sz="1200" b="1" dirty="0">
                <a:solidFill>
                  <a:srgbClr val="421152"/>
                </a:solidFill>
              </a:rPr>
              <a:t>una maggiore diversificazione dei fornitori e dei mercati di sbocco</a:t>
            </a:r>
            <a:r>
              <a:rPr lang="it-IT" sz="1200" dirty="0">
                <a:solidFill>
                  <a:srgbClr val="421152"/>
                </a:solidFill>
              </a:rPr>
              <a:t>, al fine di renderle più resilienti a futuri eventi avversi. </a:t>
            </a:r>
          </a:p>
        </p:txBody>
      </p:sp>
    </p:spTree>
    <p:extLst>
      <p:ext uri="{BB962C8B-B14F-4D97-AF65-F5344CB8AC3E}">
        <p14:creationId xmlns:p14="http://schemas.microsoft.com/office/powerpoint/2010/main" val="3862443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908" y="496083"/>
            <a:ext cx="6829547" cy="513373"/>
          </a:xfrm>
        </p:spPr>
        <p:txBody>
          <a:bodyPr/>
          <a:lstStyle/>
          <a:p>
            <a:r>
              <a:rPr lang="it-IT" dirty="0"/>
              <a:t>Indice di transizione energetica</a:t>
            </a:r>
          </a:p>
          <a:p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ACD67-7379-2DDC-01AA-D5226CF8ACDD}"/>
              </a:ext>
            </a:extLst>
          </p:cNvPr>
          <p:cNvSpPr txBox="1"/>
          <p:nvPr/>
        </p:nvSpPr>
        <p:spPr>
          <a:xfrm>
            <a:off x="571500" y="5943600"/>
            <a:ext cx="9829800" cy="7033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F534C-6588-DA0A-A430-A055A00091FF}"/>
              </a:ext>
            </a:extLst>
          </p:cNvPr>
          <p:cNvSpPr txBox="1"/>
          <p:nvPr/>
        </p:nvSpPr>
        <p:spPr>
          <a:xfrm>
            <a:off x="1019908" y="840179"/>
            <a:ext cx="276957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Metodologia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E42A6A-98B0-E32E-76E5-EF7AAD58984C}"/>
              </a:ext>
            </a:extLst>
          </p:cNvPr>
          <p:cNvSpPr txBox="1"/>
          <p:nvPr/>
        </p:nvSpPr>
        <p:spPr>
          <a:xfrm>
            <a:off x="1089383" y="1377672"/>
            <a:ext cx="1043205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Normalizzazione di ciascun indice secondo il metodo min-max,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con assegnazione di 0 (100) al valore più basso (alto)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 differenza del rischio climatico e degli indicatori di transizioni energetica,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 dimensioni del benessere non sono state sintetizzate in un valore medio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ma mostrate nelle loro singole componenti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A514B-3E1C-663A-1418-E8E8051009E7}"/>
              </a:ext>
            </a:extLst>
          </p:cNvPr>
          <p:cNvSpPr txBox="1"/>
          <p:nvPr/>
        </p:nvSpPr>
        <p:spPr>
          <a:xfrm>
            <a:off x="1089383" y="3480853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8B401-23F0-4544-E028-4C3D70B51DC4}"/>
              </a:ext>
            </a:extLst>
          </p:cNvPr>
          <p:cNvSpPr txBox="1"/>
          <p:nvPr/>
        </p:nvSpPr>
        <p:spPr>
          <a:xfrm>
            <a:off x="1019908" y="4923056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Mondiale, OMS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FFC5D2-3188-BB7E-C964-6BFCCBAEFAAE}"/>
              </a:ext>
            </a:extLst>
          </p:cNvPr>
          <p:cNvSpPr txBox="1"/>
          <p:nvPr/>
        </p:nvSpPr>
        <p:spPr>
          <a:xfrm>
            <a:off x="1019908" y="6146269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D45AE3-48FD-3F21-F34B-FFA6331A5AB4}"/>
              </a:ext>
            </a:extLst>
          </p:cNvPr>
          <p:cNvSpPr txBox="1"/>
          <p:nvPr/>
        </p:nvSpPr>
        <p:spPr>
          <a:xfrm>
            <a:off x="6267450" y="3950723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Mondiale, UNDP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137B0AA-270A-A57B-6124-226EBB858E47}"/>
              </a:ext>
            </a:extLst>
          </p:cNvPr>
          <p:cNvSpPr txBox="1"/>
          <p:nvPr/>
        </p:nvSpPr>
        <p:spPr>
          <a:xfrm>
            <a:off x="6267450" y="5477323"/>
            <a:ext cx="41338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Fonti: Banca Mondiale, ILO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A864F07-6B9C-D9D7-192F-B236A28A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64" y="2512581"/>
            <a:ext cx="3438525" cy="97155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B8ECCA8-3091-588E-C14C-CA4FC872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62" y="5178590"/>
            <a:ext cx="3438525" cy="97155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510844A-E495-420C-6910-BD2DBA645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62" y="3725617"/>
            <a:ext cx="3438525" cy="11620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5AB14C5-43DC-3A71-D3C5-F80ABC284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411" y="2618870"/>
            <a:ext cx="3438525" cy="135255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40825E5-C205-3B4A-7CC5-D001FA106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410" y="4306642"/>
            <a:ext cx="3438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5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629CB-C056-4919-B05E-B1057C1D7E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2962" y="4056162"/>
            <a:ext cx="5669597" cy="1350227"/>
          </a:xfrm>
        </p:spPr>
        <p:txBody>
          <a:bodyPr/>
          <a:lstStyle/>
          <a:p>
            <a:r>
              <a:rPr lang="it-IT" sz="2800" dirty="0">
                <a:solidFill>
                  <a:srgbClr val="421152"/>
                </a:solidFill>
              </a:rPr>
              <a:t>Claudio Cesaroni</a:t>
            </a:r>
          </a:p>
          <a:p>
            <a:pPr>
              <a:spcBef>
                <a:spcPts val="600"/>
              </a:spcBef>
            </a:pPr>
            <a:r>
              <a:rPr lang="it-IT" dirty="0">
                <a:solidFill>
                  <a:srgbClr val="421152"/>
                </a:solidFill>
                <a:latin typeface="+mj-lt"/>
              </a:rPr>
              <a:t>ESG Net Impact and </a:t>
            </a:r>
            <a:r>
              <a:rPr lang="it-IT" dirty="0" err="1">
                <a:solidFill>
                  <a:srgbClr val="421152"/>
                </a:solidFill>
                <a:latin typeface="+mj-lt"/>
              </a:rPr>
              <a:t>Metrics</a:t>
            </a:r>
            <a:r>
              <a:rPr lang="it-IT" dirty="0">
                <a:solidFill>
                  <a:srgbClr val="421152"/>
                </a:solidFill>
                <a:latin typeface="+mj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it-IT" b="0" u="sng" dirty="0">
                <a:solidFill>
                  <a:srgbClr val="421152"/>
                </a:solidFill>
                <a:latin typeface="+mj-lt"/>
              </a:rPr>
              <a:t>c.cesaroni@sace.it</a:t>
            </a:r>
          </a:p>
          <a:p>
            <a:pPr>
              <a:spcBef>
                <a:spcPts val="600"/>
              </a:spcBef>
            </a:pPr>
            <a:endParaRPr lang="it-IT" dirty="0">
              <a:solidFill>
                <a:srgbClr val="421152"/>
              </a:solidFill>
            </a:endParaRPr>
          </a:p>
          <a:p>
            <a:endParaRPr lang="it-IT" sz="2800" dirty="0">
              <a:solidFill>
                <a:srgbClr val="421152"/>
              </a:solidFill>
            </a:endParaRPr>
          </a:p>
          <a:p>
            <a:endParaRPr lang="it-IT" sz="2800" dirty="0">
              <a:solidFill>
                <a:srgbClr val="421152"/>
              </a:solidFill>
            </a:endParaRP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1CCB12DB-ACDA-9D92-9295-B0F54C4C2034}"/>
              </a:ext>
            </a:extLst>
          </p:cNvPr>
          <p:cNvSpPr txBox="1">
            <a:spLocks/>
          </p:cNvSpPr>
          <p:nvPr/>
        </p:nvSpPr>
        <p:spPr>
          <a:xfrm>
            <a:off x="842962" y="2186940"/>
            <a:ext cx="5669597" cy="1242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Exo 2 ExtraBold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421152"/>
                </a:solidFill>
              </a:rPr>
              <a:t>Ivano Gioia</a:t>
            </a:r>
          </a:p>
          <a:p>
            <a:pPr>
              <a:spcBef>
                <a:spcPts val="600"/>
              </a:spcBef>
            </a:pPr>
            <a:r>
              <a:rPr lang="it-IT" sz="2000" b="0" dirty="0">
                <a:solidFill>
                  <a:srgbClr val="421152"/>
                </a:solidFill>
                <a:latin typeface="+mj-lt"/>
              </a:rPr>
              <a:t>Responsabile Scenari Economici</a:t>
            </a:r>
          </a:p>
          <a:p>
            <a:pPr>
              <a:spcBef>
                <a:spcPts val="600"/>
              </a:spcBef>
            </a:pPr>
            <a:r>
              <a:rPr lang="it-IT" sz="2000" b="0" u="sng" dirty="0">
                <a:solidFill>
                  <a:srgbClr val="421152"/>
                </a:solidFill>
                <a:latin typeface="+mj-lt"/>
              </a:rPr>
              <a:t>i.gioia@sace.it</a:t>
            </a:r>
          </a:p>
        </p:txBody>
      </p:sp>
    </p:spTree>
    <p:extLst>
      <p:ext uri="{BB962C8B-B14F-4D97-AF65-F5344CB8AC3E}">
        <p14:creationId xmlns:p14="http://schemas.microsoft.com/office/powerpoint/2010/main" val="46436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60A5CAD-0644-4677-BBA6-A376CE7E57E9}"/>
              </a:ext>
            </a:extLst>
          </p:cNvPr>
          <p:cNvGraphicFramePr>
            <a:graphicFrameLocks/>
          </p:cNvGraphicFramePr>
          <p:nvPr/>
        </p:nvGraphicFramePr>
        <p:xfrm>
          <a:off x="6345438" y="1208207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4073394-8244-3A44-8D8A-3231D0432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797" y="452586"/>
            <a:ext cx="10586521" cy="755621"/>
          </a:xfrm>
        </p:spPr>
        <p:txBody>
          <a:bodyPr anchor="ctr"/>
          <a:lstStyle/>
          <a:p>
            <a:r>
              <a:rPr lang="it-IT" dirty="0"/>
              <a:t>… tra incertezza ancora elevata e barriere commerciali in aumento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640642-56FF-48C7-8567-515571F0AB4D}"/>
              </a:ext>
            </a:extLst>
          </p:cNvPr>
          <p:cNvSpPr txBox="1"/>
          <p:nvPr/>
        </p:nvSpPr>
        <p:spPr>
          <a:xfrm>
            <a:off x="7018383" y="6283776"/>
            <a:ext cx="3066177" cy="23485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it-IT" sz="800" dirty="0"/>
          </a:p>
          <a:p>
            <a:pPr algn="l"/>
            <a:endParaRPr lang="it-IT" sz="800" dirty="0"/>
          </a:p>
        </p:txBody>
      </p:sp>
      <p:sp>
        <p:nvSpPr>
          <p:cNvPr id="20" name="Segnaposto piè di pagina 2">
            <a:extLst>
              <a:ext uri="{FF2B5EF4-FFF2-40B4-BE49-F238E27FC236}">
                <a16:creationId xmlns:a16="http://schemas.microsoft.com/office/drawing/2014/main" id="{62703CAA-72A9-4FA8-9496-5B30203B2D8B}"/>
              </a:ext>
            </a:extLst>
          </p:cNvPr>
          <p:cNvSpPr txBox="1">
            <a:spLocks/>
          </p:cNvSpPr>
          <p:nvPr/>
        </p:nvSpPr>
        <p:spPr>
          <a:xfrm>
            <a:off x="965799" y="5273087"/>
            <a:ext cx="4680000" cy="1132327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00"/>
              </a:spcAft>
            </a:pPr>
            <a:r>
              <a:rPr lang="it-IT" sz="1000" dirty="0">
                <a:solidFill>
                  <a:srgbClr val="421152"/>
                </a:solidFill>
              </a:rPr>
              <a:t>Fonte: </a:t>
            </a:r>
            <a:r>
              <a:rPr lang="it-IT" sz="1000" dirty="0" err="1">
                <a:hlinkClick r:id="rId4"/>
              </a:rPr>
              <a:t>Economic</a:t>
            </a:r>
            <a:r>
              <a:rPr lang="it-IT" sz="1000" dirty="0">
                <a:hlinkClick r:id="rId4"/>
              </a:rPr>
              <a:t> Policy </a:t>
            </a:r>
            <a:r>
              <a:rPr lang="it-IT" sz="1000" dirty="0" err="1">
                <a:hlinkClick r:id="rId4"/>
              </a:rPr>
              <a:t>Uncertainty</a:t>
            </a:r>
            <a:r>
              <a:rPr lang="it-IT" sz="1000" dirty="0">
                <a:hlinkClick r:id="rId4"/>
              </a:rPr>
              <a:t> Index</a:t>
            </a:r>
            <a:r>
              <a:rPr lang="it-IT" sz="1000" dirty="0"/>
              <a:t>.</a:t>
            </a:r>
          </a:p>
          <a:p>
            <a:pPr algn="just">
              <a:spcAft>
                <a:spcPts val="200"/>
              </a:spcAft>
            </a:pPr>
            <a:r>
              <a:rPr lang="it-IT" sz="1000" dirty="0">
                <a:solidFill>
                  <a:srgbClr val="421152"/>
                </a:solidFill>
              </a:rPr>
              <a:t>Nota: l’indice </a:t>
            </a:r>
            <a:r>
              <a:rPr lang="it-IT" sz="1000" i="1" dirty="0">
                <a:solidFill>
                  <a:srgbClr val="421152"/>
                </a:solidFill>
              </a:rPr>
              <a:t>Global </a:t>
            </a:r>
            <a:r>
              <a:rPr lang="it-IT" sz="1000" i="1" dirty="0" err="1">
                <a:solidFill>
                  <a:srgbClr val="421152"/>
                </a:solidFill>
              </a:rPr>
              <a:t>Economic</a:t>
            </a:r>
            <a:r>
              <a:rPr lang="it-IT" sz="1000" i="1" dirty="0">
                <a:solidFill>
                  <a:srgbClr val="421152"/>
                </a:solidFill>
              </a:rPr>
              <a:t> Policy </a:t>
            </a:r>
            <a:r>
              <a:rPr lang="it-IT" sz="1000" i="1" dirty="0" err="1">
                <a:solidFill>
                  <a:srgbClr val="421152"/>
                </a:solidFill>
              </a:rPr>
              <a:t>Uncertainty</a:t>
            </a:r>
            <a:r>
              <a:rPr lang="it-IT" sz="1000" i="1" dirty="0">
                <a:solidFill>
                  <a:srgbClr val="421152"/>
                </a:solidFill>
              </a:rPr>
              <a:t> </a:t>
            </a:r>
            <a:r>
              <a:rPr lang="it-IT" sz="1000" dirty="0">
                <a:solidFill>
                  <a:srgbClr val="421152"/>
                </a:solidFill>
              </a:rPr>
              <a:t>è ottenuto come media ponderata per il Pil degli indici EPU calcolati a livello nazionale per 20 Paesi e riflette la frequenza di articoli di giornale contenenti il trio di parole «economia, politica e incertezza».  L’indice </a:t>
            </a:r>
            <a:r>
              <a:rPr lang="it-IT" sz="1000" i="1" dirty="0" err="1">
                <a:solidFill>
                  <a:srgbClr val="421152"/>
                </a:solidFill>
              </a:rPr>
              <a:t>Geopolitical</a:t>
            </a:r>
            <a:r>
              <a:rPr lang="it-IT" sz="1000" i="1" dirty="0">
                <a:solidFill>
                  <a:srgbClr val="421152"/>
                </a:solidFill>
              </a:rPr>
              <a:t> Risk</a:t>
            </a:r>
            <a:r>
              <a:rPr lang="it-IT" sz="1000" dirty="0">
                <a:solidFill>
                  <a:srgbClr val="421152"/>
                </a:solidFill>
              </a:rPr>
              <a:t> misura gli eventi geopolitici avversi basati su un conteggio di articoli di giornale che coprono le tensioni geopolitiche.</a:t>
            </a:r>
          </a:p>
        </p:txBody>
      </p:sp>
      <p:sp>
        <p:nvSpPr>
          <p:cNvPr id="21" name="Segnaposto piè di pagina 2">
            <a:extLst>
              <a:ext uri="{FF2B5EF4-FFF2-40B4-BE49-F238E27FC236}">
                <a16:creationId xmlns:a16="http://schemas.microsoft.com/office/drawing/2014/main" id="{D38FF11A-D4E6-4F72-8D77-FD5197213DC6}"/>
              </a:ext>
            </a:extLst>
          </p:cNvPr>
          <p:cNvSpPr txBox="1">
            <a:spLocks/>
          </p:cNvSpPr>
          <p:nvPr/>
        </p:nvSpPr>
        <p:spPr>
          <a:xfrm>
            <a:off x="6259058" y="5309880"/>
            <a:ext cx="4680000" cy="364638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67"/>
              </a:spcAft>
            </a:pPr>
            <a:r>
              <a:rPr lang="it-IT" sz="1000" dirty="0">
                <a:solidFill>
                  <a:srgbClr val="421152"/>
                </a:solidFill>
              </a:rPr>
              <a:t>Fonte: Elaborazioni SACE su dati Global Trade </a:t>
            </a:r>
            <a:r>
              <a:rPr lang="it-IT" sz="1000" dirty="0" err="1">
                <a:solidFill>
                  <a:srgbClr val="421152"/>
                </a:solidFill>
              </a:rPr>
              <a:t>Alert</a:t>
            </a:r>
            <a:r>
              <a:rPr lang="it-IT" sz="1000" dirty="0">
                <a:solidFill>
                  <a:srgbClr val="421152"/>
                </a:solidFill>
              </a:rPr>
              <a:t>.</a:t>
            </a:r>
          </a:p>
        </p:txBody>
      </p:sp>
      <p:sp>
        <p:nvSpPr>
          <p:cNvPr id="2" name="Callout: linea 1">
            <a:extLst>
              <a:ext uri="{FF2B5EF4-FFF2-40B4-BE49-F238E27FC236}">
                <a16:creationId xmlns:a16="http://schemas.microsoft.com/office/drawing/2014/main" id="{91E778C1-988B-0D7D-8CE2-9E16BA6FB961}"/>
              </a:ext>
            </a:extLst>
          </p:cNvPr>
          <p:cNvSpPr/>
          <p:nvPr/>
        </p:nvSpPr>
        <p:spPr>
          <a:xfrm>
            <a:off x="10106294" y="1667973"/>
            <a:ext cx="1838288" cy="517682"/>
          </a:xfrm>
          <a:prstGeom prst="borderCallout1">
            <a:avLst>
              <a:gd name="adj1" fmla="val 116548"/>
              <a:gd name="adj2" fmla="val 53662"/>
              <a:gd name="adj3" fmla="val 182109"/>
              <a:gd name="adj4" fmla="val 39930"/>
            </a:avLst>
          </a:prstGeom>
          <a:noFill/>
          <a:ln>
            <a:solidFill>
              <a:srgbClr val="764D8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>
                <a:solidFill>
                  <a:srgbClr val="764D88"/>
                </a:solidFill>
              </a:rPr>
              <a:t>Nov</a:t>
            </a:r>
            <a:r>
              <a:rPr lang="it-IT" sz="1100" b="1" dirty="0">
                <a:solidFill>
                  <a:srgbClr val="764D88"/>
                </a:solidFill>
              </a:rPr>
              <a:t> ‘24: Rischio elezione Trump che «minaccia» dazi universali 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1B970CA-8F29-45CD-9ECD-57E9CA5A8EF4}"/>
              </a:ext>
            </a:extLst>
          </p:cNvPr>
          <p:cNvGraphicFramePr>
            <a:graphicFrameLocks/>
          </p:cNvGraphicFramePr>
          <p:nvPr/>
        </p:nvGraphicFramePr>
        <p:xfrm>
          <a:off x="965797" y="1208207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37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440986"/>
            <a:ext cx="10677647" cy="755621"/>
          </a:xfrm>
        </p:spPr>
        <p:txBody>
          <a:bodyPr anchor="ctr"/>
          <a:lstStyle/>
          <a:p>
            <a:r>
              <a:rPr lang="en-US" dirty="0" err="1"/>
              <a:t>L’economia</a:t>
            </a:r>
            <a:r>
              <a:rPr lang="en-US" dirty="0"/>
              <a:t> mondiale </a:t>
            </a:r>
            <a:r>
              <a:rPr lang="en-US" dirty="0" err="1"/>
              <a:t>cresce</a:t>
            </a:r>
            <a:r>
              <a:rPr lang="en-US" dirty="0"/>
              <a:t> “stabile</a:t>
            </a:r>
            <a:r>
              <a:rPr lang="en-US" i="1" dirty="0"/>
              <a:t> ma </a:t>
            </a:r>
            <a:r>
              <a:rPr lang="en-US" i="1" dirty="0" err="1"/>
              <a:t>lenta</a:t>
            </a:r>
            <a:r>
              <a:rPr lang="en-US" dirty="0"/>
              <a:t>”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tensioni</a:t>
            </a:r>
            <a:r>
              <a:rPr lang="en-US" dirty="0"/>
              <a:t> </a:t>
            </a:r>
            <a:r>
              <a:rPr lang="en-US" dirty="0" err="1"/>
              <a:t>geopolitiche</a:t>
            </a:r>
            <a:endParaRPr lang="en-US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FB247DF3-8A5C-BA5F-6D19-BA2B403960A5}"/>
              </a:ext>
            </a:extLst>
          </p:cNvPr>
          <p:cNvSpPr txBox="1">
            <a:spLocks/>
          </p:cNvSpPr>
          <p:nvPr/>
        </p:nvSpPr>
        <p:spPr>
          <a:xfrm>
            <a:off x="284267" y="6245057"/>
            <a:ext cx="4676575" cy="343914"/>
          </a:xfrm>
          <a:prstGeom prst="rect">
            <a:avLst/>
          </a:prstGeom>
        </p:spPr>
        <p:txBody>
          <a:bodyPr vert="horz" lIns="243824" tIns="121912" rIns="243824" bIns="121912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534"/>
              </a:spcAft>
            </a:pPr>
            <a:r>
              <a:rPr lang="en-US" sz="1000" dirty="0">
                <a:solidFill>
                  <a:srgbClr val="764D88"/>
                </a:solidFill>
                <a:latin typeface="Exo 2 ExtraLight (Corpo)"/>
              </a:rPr>
              <a:t>Fonte : Oxford Economics (Settembre 2024).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B00EEB3-3300-E1CC-3B85-82FCE97A1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539332"/>
              </p:ext>
            </p:extLst>
          </p:nvPr>
        </p:nvGraphicFramePr>
        <p:xfrm>
          <a:off x="443168" y="1108341"/>
          <a:ext cx="5130317" cy="434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F71A8DE-CE2D-B3CB-C269-0049F7569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284921"/>
              </p:ext>
            </p:extLst>
          </p:nvPr>
        </p:nvGraphicFramePr>
        <p:xfrm>
          <a:off x="5982319" y="1108341"/>
          <a:ext cx="5399637" cy="434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ontent Placeholder 20">
            <a:extLst>
              <a:ext uri="{FF2B5EF4-FFF2-40B4-BE49-F238E27FC236}">
                <a16:creationId xmlns:a16="http://schemas.microsoft.com/office/drawing/2014/main" id="{15983A55-7A3A-9266-BE18-63BBFA5E6A8C}"/>
              </a:ext>
            </a:extLst>
          </p:cNvPr>
          <p:cNvSpPr txBox="1">
            <a:spLocks/>
          </p:cNvSpPr>
          <p:nvPr/>
        </p:nvSpPr>
        <p:spPr>
          <a:xfrm>
            <a:off x="951286" y="5548460"/>
            <a:ext cx="10289428" cy="727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800" lvl="1" indent="-1728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/>
              <a:t>L’economia globale continua a confrontarsi con prospettive di crescita relativamente modeste. </a:t>
            </a:r>
            <a:r>
              <a:rPr lang="it-IT" sz="1200" b="1" dirty="0"/>
              <a:t>La dinamica del Pil </a:t>
            </a:r>
            <a:r>
              <a:rPr lang="it-IT" sz="1200" dirty="0"/>
              <a:t>è infatti prevista quest’anno </a:t>
            </a:r>
            <a:r>
              <a:rPr lang="it-IT" sz="1200" b="1" dirty="0"/>
              <a:t>ancora in rallentamento</a:t>
            </a:r>
            <a:r>
              <a:rPr lang="it-IT" sz="1200" dirty="0"/>
              <a:t>, come riflesso del dispiegarsi di alcuni effetti ritardati delle politiche monetarie restrittive nei Paesi più avanzati e della </a:t>
            </a:r>
            <a:r>
              <a:rPr lang="it-IT" sz="1200" b="1" dirty="0"/>
              <a:t>debole crescita del commercio di beni, che è comunque atteso tornare in territorio ampiamente positivo</a:t>
            </a:r>
            <a:r>
              <a:rPr lang="it-IT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642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7776A-7A92-154F-7E90-CE311C89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FBA0CD0-DFD0-3DA3-2E56-B7876A68D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301" y="449005"/>
            <a:ext cx="11030177" cy="755621"/>
          </a:xfrm>
        </p:spPr>
        <p:txBody>
          <a:bodyPr anchor="ctr"/>
          <a:lstStyle/>
          <a:p>
            <a:r>
              <a:rPr lang="it-IT" dirty="0"/>
              <a:t>L’inflazione in calo spinge le Banche centrali ad un </a:t>
            </a:r>
            <a:r>
              <a:rPr lang="it-IT" i="1" dirty="0"/>
              <a:t>soft and careful landing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39C10DC-0E35-6633-28EF-243049C911E2}"/>
              </a:ext>
            </a:extLst>
          </p:cNvPr>
          <p:cNvSpPr txBox="1"/>
          <p:nvPr/>
        </p:nvSpPr>
        <p:spPr>
          <a:xfrm>
            <a:off x="7018383" y="6259283"/>
            <a:ext cx="3066177" cy="23485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it-IT" sz="800" dirty="0"/>
          </a:p>
          <a:p>
            <a:pPr algn="l"/>
            <a:endParaRPr lang="it-IT" sz="800" dirty="0"/>
          </a:p>
        </p:txBody>
      </p:sp>
      <p:sp>
        <p:nvSpPr>
          <p:cNvPr id="18" name="Segnaposto piè di pagina 2">
            <a:extLst>
              <a:ext uri="{FF2B5EF4-FFF2-40B4-BE49-F238E27FC236}">
                <a16:creationId xmlns:a16="http://schemas.microsoft.com/office/drawing/2014/main" id="{184D85A4-0180-0A48-9836-062A05199882}"/>
              </a:ext>
            </a:extLst>
          </p:cNvPr>
          <p:cNvSpPr txBox="1">
            <a:spLocks/>
          </p:cNvSpPr>
          <p:nvPr/>
        </p:nvSpPr>
        <p:spPr>
          <a:xfrm>
            <a:off x="228272" y="6494134"/>
            <a:ext cx="3178777" cy="230448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4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 (Corpo)"/>
                <a:ea typeface="+mn-ea"/>
                <a:cs typeface="+mn-cs"/>
              </a:rPr>
              <a:t>Fonte: Oxford Economics </a:t>
            </a:r>
            <a:r>
              <a:rPr lang="it-IT" sz="1000" dirty="0">
                <a:solidFill>
                  <a:srgbClr val="421152"/>
                </a:solidFill>
                <a:latin typeface="Exo 2 ExtraLight (Corpo)"/>
              </a:rPr>
              <a:t>(settembre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 (Corpo)"/>
                <a:ea typeface="+mn-ea"/>
                <a:cs typeface="+mn-cs"/>
              </a:rPr>
              <a:t> 2024)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6E9D61-04DB-080A-34A8-A8002AA75D81}"/>
              </a:ext>
            </a:extLst>
          </p:cNvPr>
          <p:cNvSpPr txBox="1"/>
          <p:nvPr/>
        </p:nvSpPr>
        <p:spPr>
          <a:xfrm>
            <a:off x="515784" y="5303714"/>
            <a:ext cx="4680000" cy="884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/>
              <a:t>Il miglioramento delle condizioni di offerta, la riduzione dei prezzi delle materie prime e la debolezza della domanda hanno favorito la </a:t>
            </a:r>
            <a:r>
              <a:rPr lang="it-IT" sz="1200" b="1" dirty="0"/>
              <a:t>discesa dell’inflazione, che proseguirà anche quest’anno, soprattutto nelle economie avanzate</a:t>
            </a:r>
            <a:r>
              <a:rPr lang="it-IT" sz="1200" dirty="0"/>
              <a:t>…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5D6236-EF25-313D-28D2-3BF5FC47DD4F}"/>
              </a:ext>
            </a:extLst>
          </p:cNvPr>
          <p:cNvSpPr txBox="1"/>
          <p:nvPr/>
        </p:nvSpPr>
        <p:spPr>
          <a:xfrm>
            <a:off x="6531614" y="5303714"/>
            <a:ext cx="4680000" cy="884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/>
              <a:t>… favorendo il graduale taglio dei tassi di interesse di riferimento delle Banche centrali di USA e Eurozona</a:t>
            </a:r>
            <a:r>
              <a:rPr lang="it-IT" sz="1200" dirty="0"/>
              <a:t>, con miglioramenti delle condizioni finanziarie globali (in parte già visibili) e – più lentamente – delle condizioni creditizie.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4CAE3F4-3E1E-103C-A441-CF8E75AD07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471928"/>
              </p:ext>
            </p:extLst>
          </p:nvPr>
        </p:nvGraphicFramePr>
        <p:xfrm>
          <a:off x="6400987" y="1338941"/>
          <a:ext cx="5442669" cy="36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6ED6340-5CB0-1ED8-84E8-D32B8BA3C9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189865"/>
              </p:ext>
            </p:extLst>
          </p:nvPr>
        </p:nvGraphicFramePr>
        <p:xfrm>
          <a:off x="348344" y="1338941"/>
          <a:ext cx="5188330" cy="36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456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E5C547-78DE-465F-ACB1-69844F1B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656" y="438861"/>
            <a:ext cx="10155133" cy="755621"/>
          </a:xfrm>
        </p:spPr>
        <p:txBody>
          <a:bodyPr anchor="ctr"/>
          <a:lstStyle/>
          <a:p>
            <a:r>
              <a:rPr lang="it-IT" dirty="0"/>
              <a:t>Persistono le incognite legate alle tensioni nel Mar Rosso (e non solo)</a:t>
            </a: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FB247DF3-8A5C-BA5F-6D19-BA2B403960A5}"/>
              </a:ext>
            </a:extLst>
          </p:cNvPr>
          <p:cNvSpPr txBox="1">
            <a:spLocks/>
          </p:cNvSpPr>
          <p:nvPr/>
        </p:nvSpPr>
        <p:spPr>
          <a:xfrm>
            <a:off x="810911" y="5166708"/>
            <a:ext cx="4676575" cy="343914"/>
          </a:xfrm>
          <a:prstGeom prst="rect">
            <a:avLst/>
          </a:prstGeom>
        </p:spPr>
        <p:txBody>
          <a:bodyPr vert="horz" lIns="243824" tIns="121912" rIns="243824" bIns="121912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534"/>
              </a:spcAft>
            </a:pPr>
            <a:r>
              <a:rPr lang="it-IT" sz="1050" dirty="0">
                <a:solidFill>
                  <a:srgbClr val="421152"/>
                </a:solidFill>
              </a:rPr>
              <a:t>Fonte: </a:t>
            </a:r>
            <a:r>
              <a:rPr lang="it-IT" sz="1050" dirty="0" err="1">
                <a:solidFill>
                  <a:srgbClr val="421152"/>
                </a:solidFill>
              </a:rPr>
              <a:t>Refinitiv</a:t>
            </a:r>
            <a:r>
              <a:rPr lang="it-IT" sz="1050" dirty="0">
                <a:solidFill>
                  <a:srgbClr val="421152"/>
                </a:solidFill>
              </a:rPr>
              <a:t> </a:t>
            </a:r>
            <a:r>
              <a:rPr lang="it-IT" sz="1050" dirty="0" err="1">
                <a:solidFill>
                  <a:srgbClr val="421152"/>
                </a:solidFill>
              </a:rPr>
              <a:t>Datastream</a:t>
            </a:r>
            <a:r>
              <a:rPr lang="it-IT" sz="1050" dirty="0">
                <a:solidFill>
                  <a:srgbClr val="421152"/>
                </a:solidFill>
              </a:rPr>
              <a:t>.</a:t>
            </a: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D4029009-D381-D046-0950-797939B142AA}"/>
              </a:ext>
            </a:extLst>
          </p:cNvPr>
          <p:cNvSpPr txBox="1">
            <a:spLocks/>
          </p:cNvSpPr>
          <p:nvPr/>
        </p:nvSpPr>
        <p:spPr>
          <a:xfrm>
            <a:off x="898656" y="5663518"/>
            <a:ext cx="9254994" cy="755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800" lvl="1" indent="-1728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/>
              <a:t>Le attuali tensioni geopolitiche nel Mar Rosso alimentano </a:t>
            </a:r>
            <a:r>
              <a:rPr lang="it-IT" sz="1200" b="1" dirty="0"/>
              <a:t>un certo grado di incertezza </a:t>
            </a:r>
            <a:r>
              <a:rPr lang="it-IT" sz="1200" dirty="0"/>
              <a:t>sul quadro macroeconomico internazionale e sulle possibili ricadute sui prezzi. </a:t>
            </a:r>
            <a:r>
              <a:rPr lang="it-IT" sz="1200" b="1" dirty="0"/>
              <a:t>Lo scenario a maggiore probabilità di accadimento resta – al momento – quello base</a:t>
            </a:r>
            <a:r>
              <a:rPr lang="it-IT" sz="1200" dirty="0"/>
              <a:t>, con un conflitto non ancora allargato, </a:t>
            </a:r>
            <a:r>
              <a:rPr lang="it-IT" sz="1200" b="1" dirty="0"/>
              <a:t>con spillover controllati (non ancora quindi conclamati) e senza impatti ad ampio raggio.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B199487-390B-4C30-8D97-3F0D83265007}"/>
              </a:ext>
            </a:extLst>
          </p:cNvPr>
          <p:cNvGraphicFramePr>
            <a:graphicFrameLocks/>
          </p:cNvGraphicFramePr>
          <p:nvPr/>
        </p:nvGraphicFramePr>
        <p:xfrm>
          <a:off x="898656" y="1124892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7915BEF4-7BFB-4295-AD53-81A4B512821A}"/>
              </a:ext>
            </a:extLst>
          </p:cNvPr>
          <p:cNvGraphicFramePr>
            <a:graphicFrameLocks/>
          </p:cNvGraphicFramePr>
          <p:nvPr/>
        </p:nvGraphicFramePr>
        <p:xfrm>
          <a:off x="5976222" y="1194482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B34FF4-5095-F8BC-81B5-7B3FA6FB4100}"/>
              </a:ext>
            </a:extLst>
          </p:cNvPr>
          <p:cNvSpPr txBox="1">
            <a:spLocks/>
          </p:cNvSpPr>
          <p:nvPr/>
        </p:nvSpPr>
        <p:spPr>
          <a:xfrm>
            <a:off x="5976222" y="5166708"/>
            <a:ext cx="4676575" cy="343914"/>
          </a:xfrm>
          <a:prstGeom prst="rect">
            <a:avLst/>
          </a:prstGeom>
        </p:spPr>
        <p:txBody>
          <a:bodyPr vert="horz" lIns="243824" tIns="121912" rIns="243824" bIns="121912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534"/>
              </a:spcAft>
            </a:pPr>
            <a:r>
              <a:rPr lang="it-IT" sz="1000" dirty="0">
                <a:solidFill>
                  <a:srgbClr val="421152"/>
                </a:solidFill>
                <a:latin typeface="Exo 2 ExtraLight (Corpo)"/>
              </a:rPr>
              <a:t>Fonte: Oxford </a:t>
            </a:r>
            <a:r>
              <a:rPr lang="it-IT" sz="1000" dirty="0" err="1">
                <a:solidFill>
                  <a:srgbClr val="421152"/>
                </a:solidFill>
                <a:latin typeface="Exo 2 ExtraLight (Corpo)"/>
              </a:rPr>
              <a:t>Economics</a:t>
            </a:r>
            <a:r>
              <a:rPr lang="it-IT" sz="1000" dirty="0">
                <a:solidFill>
                  <a:srgbClr val="421152"/>
                </a:solidFill>
                <a:latin typeface="Exo 2 ExtraLight (Corpo)"/>
              </a:rPr>
              <a:t> (marzo 2024).</a:t>
            </a:r>
          </a:p>
        </p:txBody>
      </p:sp>
    </p:spTree>
    <p:extLst>
      <p:ext uri="{BB962C8B-B14F-4D97-AF65-F5344CB8AC3E}">
        <p14:creationId xmlns:p14="http://schemas.microsoft.com/office/powerpoint/2010/main" val="369740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3FB77-B81D-4A6D-5383-747C23E5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C1124D2-819A-C376-CC2A-38E56E31A7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898" y="389065"/>
            <a:ext cx="11030177" cy="755621"/>
          </a:xfrm>
        </p:spPr>
        <p:txBody>
          <a:bodyPr anchor="ctr"/>
          <a:lstStyle/>
          <a:p>
            <a:r>
              <a:rPr lang="it-IT" dirty="0"/>
              <a:t>Le prospettive per l’economia italiana restano al momento positive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BBB7B6-B994-4958-93B9-3ACAE8DE8B57}"/>
              </a:ext>
            </a:extLst>
          </p:cNvPr>
          <p:cNvSpPr txBox="1"/>
          <p:nvPr/>
        </p:nvSpPr>
        <p:spPr>
          <a:xfrm>
            <a:off x="7018383" y="6259283"/>
            <a:ext cx="3066177" cy="23485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it-IT" sz="800" dirty="0"/>
          </a:p>
          <a:p>
            <a:pPr algn="l"/>
            <a:endParaRPr lang="it-IT" sz="800" dirty="0"/>
          </a:p>
        </p:txBody>
      </p:sp>
      <p:sp>
        <p:nvSpPr>
          <p:cNvPr id="20" name="Segnaposto piè di pagina 2">
            <a:extLst>
              <a:ext uri="{FF2B5EF4-FFF2-40B4-BE49-F238E27FC236}">
                <a16:creationId xmlns:a16="http://schemas.microsoft.com/office/drawing/2014/main" id="{A1C089EB-FB95-B674-4390-1638D1E8F741}"/>
              </a:ext>
            </a:extLst>
          </p:cNvPr>
          <p:cNvSpPr txBox="1">
            <a:spLocks/>
          </p:cNvSpPr>
          <p:nvPr/>
        </p:nvSpPr>
        <p:spPr>
          <a:xfrm>
            <a:off x="566243" y="6524912"/>
            <a:ext cx="4245243" cy="256888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67"/>
              </a:spcAft>
            </a:pPr>
            <a:r>
              <a:rPr lang="it-IT" sz="1000" dirty="0">
                <a:solidFill>
                  <a:srgbClr val="421152"/>
                </a:solidFill>
              </a:rPr>
              <a:t>Fonte: Oxford Economics (settembre 2024); </a:t>
            </a:r>
            <a:r>
              <a:rPr lang="it-IT" sz="1000" dirty="0" err="1">
                <a:solidFill>
                  <a:srgbClr val="421152"/>
                </a:solidFill>
              </a:rPr>
              <a:t>Refinitv</a:t>
            </a:r>
            <a:r>
              <a:rPr lang="it-IT" sz="1000" dirty="0">
                <a:solidFill>
                  <a:srgbClr val="421152"/>
                </a:solidFill>
              </a:rPr>
              <a:t> Datastream.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AFEEDC7-C7D2-842D-3D00-1A16F778CCB6}"/>
              </a:ext>
            </a:extLst>
          </p:cNvPr>
          <p:cNvSpPr txBox="1"/>
          <p:nvPr/>
        </p:nvSpPr>
        <p:spPr>
          <a:xfrm>
            <a:off x="483757" y="5490047"/>
            <a:ext cx="5138337" cy="4465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764D88"/>
                </a:solidFill>
              </a:rPr>
              <a:t>Nel </a:t>
            </a:r>
            <a:r>
              <a:rPr lang="it-IT" sz="1100" b="1" dirty="0">
                <a:solidFill>
                  <a:srgbClr val="764D88"/>
                </a:solidFill>
              </a:rPr>
              <a:t>2023</a:t>
            </a:r>
            <a:r>
              <a:rPr lang="it-IT" sz="1100" dirty="0">
                <a:solidFill>
                  <a:srgbClr val="764D88"/>
                </a:solidFill>
              </a:rPr>
              <a:t> Pil +1%, frenato dalla </a:t>
            </a:r>
            <a:r>
              <a:rPr lang="it-IT" sz="1100" b="1" dirty="0">
                <a:solidFill>
                  <a:srgbClr val="764D88"/>
                </a:solidFill>
              </a:rPr>
              <a:t>deboli condizioni di domanda domestica e estera; </a:t>
            </a:r>
            <a:r>
              <a:rPr lang="it-IT" sz="1100" dirty="0">
                <a:solidFill>
                  <a:srgbClr val="764D88"/>
                </a:solidFill>
              </a:rPr>
              <a:t>rallentamento proseguirà anche nel 2024.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A535A8F-2016-C7E0-11DE-ADDAA81FA696}"/>
              </a:ext>
            </a:extLst>
          </p:cNvPr>
          <p:cNvSpPr txBox="1"/>
          <p:nvPr/>
        </p:nvSpPr>
        <p:spPr>
          <a:xfrm>
            <a:off x="6569907" y="5490047"/>
            <a:ext cx="4680000" cy="44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rgbClr val="764D88"/>
                </a:solidFill>
              </a:rPr>
              <a:t>Segnali positivi</a:t>
            </a:r>
            <a:r>
              <a:rPr lang="it-IT" sz="1100" dirty="0">
                <a:solidFill>
                  <a:srgbClr val="764D88"/>
                </a:solidFill>
              </a:rPr>
              <a:t> dalle </a:t>
            </a:r>
            <a:r>
              <a:rPr lang="it-IT" sz="1100" b="1" dirty="0">
                <a:solidFill>
                  <a:srgbClr val="764D88"/>
                </a:solidFill>
              </a:rPr>
              <a:t>esportazioni di beni </a:t>
            </a:r>
            <a:r>
              <a:rPr lang="it-IT" sz="1100" dirty="0">
                <a:solidFill>
                  <a:srgbClr val="764D88"/>
                </a:solidFill>
              </a:rPr>
              <a:t>(+4% in valore) e dagli </a:t>
            </a:r>
            <a:r>
              <a:rPr lang="it-IT" sz="1100" b="1" dirty="0">
                <a:solidFill>
                  <a:srgbClr val="764D88"/>
                </a:solidFill>
              </a:rPr>
              <a:t>investimenti in opere pubbliche </a:t>
            </a:r>
            <a:r>
              <a:rPr lang="it-IT" sz="1100" dirty="0">
                <a:solidFill>
                  <a:srgbClr val="764D88"/>
                </a:solidFill>
              </a:rPr>
              <a:t>(+20% secondo ANCE).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DA16587-DB30-D1BE-3D77-A139D63F0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47726"/>
              </p:ext>
            </p:extLst>
          </p:nvPr>
        </p:nvGraphicFramePr>
        <p:xfrm>
          <a:off x="566243" y="1322469"/>
          <a:ext cx="4449239" cy="386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6E35EC38-2D42-459C-73F9-4952C432C897}"/>
              </a:ext>
            </a:extLst>
          </p:cNvPr>
          <p:cNvCxnSpPr>
            <a:cxnSpLocks/>
          </p:cNvCxnSpPr>
          <p:nvPr/>
        </p:nvCxnSpPr>
        <p:spPr>
          <a:xfrm>
            <a:off x="963690" y="4070522"/>
            <a:ext cx="3847796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0B1385D-412B-BA0A-A133-C24F8A6AD781}"/>
              </a:ext>
            </a:extLst>
          </p:cNvPr>
          <p:cNvSpPr/>
          <p:nvPr/>
        </p:nvSpPr>
        <p:spPr>
          <a:xfrm>
            <a:off x="4887686" y="3969263"/>
            <a:ext cx="1401958" cy="18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accent2"/>
                </a:solidFill>
              </a:rPr>
              <a:t>Italia 2010-19</a:t>
            </a:r>
          </a:p>
        </p:txBody>
      </p:sp>
      <p:graphicFrame>
        <p:nvGraphicFramePr>
          <p:cNvPr id="11" name="Grafico 5">
            <a:extLst>
              <a:ext uri="{FF2B5EF4-FFF2-40B4-BE49-F238E27FC236}">
                <a16:creationId xmlns:a16="http://schemas.microsoft.com/office/drawing/2014/main" id="{BE02E650-E633-247A-E4D3-E08F99BDB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008922"/>
              </p:ext>
            </p:extLst>
          </p:nvPr>
        </p:nvGraphicFramePr>
        <p:xfrm>
          <a:off x="6096000" y="1498604"/>
          <a:ext cx="5629205" cy="386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486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61B715-90F3-874A-F472-620663626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381996"/>
            <a:ext cx="10058620" cy="748534"/>
          </a:xfrm>
        </p:spPr>
        <p:txBody>
          <a:bodyPr anchor="ctr"/>
          <a:lstStyle/>
          <a:p>
            <a:r>
              <a:rPr lang="it-IT" dirty="0"/>
              <a:t>L’export italiano è ancora resiliente e in crescita</a:t>
            </a:r>
          </a:p>
        </p:txBody>
      </p:sp>
      <p:sp>
        <p:nvSpPr>
          <p:cNvPr id="8" name="Casella di testo 2">
            <a:extLst>
              <a:ext uri="{FF2B5EF4-FFF2-40B4-BE49-F238E27FC236}">
                <a16:creationId xmlns:a16="http://schemas.microsoft.com/office/drawing/2014/main" id="{8797A06D-1298-5FFA-D420-C6166287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01" y="1366162"/>
            <a:ext cx="4101757" cy="439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421152">
                    <a:lumMod val="65000"/>
                    <a:lumOff val="35000"/>
                  </a:srgbClr>
                </a:solidFill>
              </a:rPr>
              <a:t>Esportazioni italiane di beni e servizi in valore </a:t>
            </a:r>
            <a:r>
              <a:rPr lang="it-IT" sz="1400" dirty="0">
                <a:solidFill>
                  <a:srgbClr val="421152">
                    <a:lumMod val="65000"/>
                    <a:lumOff val="35000"/>
                  </a:srgbClr>
                </a:solidFill>
              </a:rPr>
              <a:t>(mld di €; var. % annua)</a:t>
            </a:r>
          </a:p>
        </p:txBody>
      </p:sp>
      <p:sp>
        <p:nvSpPr>
          <p:cNvPr id="11" name="Casella di testo 2">
            <a:extLst>
              <a:ext uri="{FF2B5EF4-FFF2-40B4-BE49-F238E27FC236}">
                <a16:creationId xmlns:a16="http://schemas.microsoft.com/office/drawing/2014/main" id="{4B59C86B-EF32-43A9-6F83-F25BAA5A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126" y="1356789"/>
            <a:ext cx="4339387" cy="7485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421152">
                    <a:lumMod val="65000"/>
                    <a:lumOff val="35000"/>
                  </a:srgbClr>
                </a:solidFill>
              </a:rPr>
              <a:t>Esportazioni italiane di beni per raggruppamento </a:t>
            </a:r>
            <a:r>
              <a:rPr lang="it-IT" sz="1400" dirty="0">
                <a:solidFill>
                  <a:srgbClr val="421152">
                    <a:lumMod val="65000"/>
                    <a:lumOff val="35000"/>
                  </a:srgbClr>
                </a:solidFill>
              </a:rPr>
              <a:t>(peso 2023 e var. % annua)</a:t>
            </a:r>
          </a:p>
        </p:txBody>
      </p:sp>
      <p:sp>
        <p:nvSpPr>
          <p:cNvPr id="2" name="Segnaposto piè di pagina 2">
            <a:extLst>
              <a:ext uri="{FF2B5EF4-FFF2-40B4-BE49-F238E27FC236}">
                <a16:creationId xmlns:a16="http://schemas.microsoft.com/office/drawing/2014/main" id="{19D43C35-3DA4-FA98-2B7F-2256A1A29744}"/>
              </a:ext>
            </a:extLst>
          </p:cNvPr>
          <p:cNvSpPr txBox="1">
            <a:spLocks/>
          </p:cNvSpPr>
          <p:nvPr/>
        </p:nvSpPr>
        <p:spPr>
          <a:xfrm>
            <a:off x="190862" y="6287772"/>
            <a:ext cx="3178777" cy="230448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it-IT"/>
            </a:defPPr>
            <a:lvl1pPr marL="0" algn="l" defTabSz="4572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67"/>
              </a:spcAft>
            </a:pPr>
            <a:r>
              <a:rPr lang="it-IT" sz="1000" dirty="0">
                <a:solidFill>
                  <a:srgbClr val="421152"/>
                </a:solidFill>
              </a:rPr>
              <a:t>Fonte: Doing Export Report 2024.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0B7AB7-566E-6625-6045-6B12D9A56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44" b="4994"/>
          <a:stretch/>
        </p:blipFill>
        <p:spPr>
          <a:xfrm>
            <a:off x="162343" y="1962818"/>
            <a:ext cx="5637401" cy="38873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6B957B3-0892-358E-E3C0-EC29A9CA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62" y="1962818"/>
            <a:ext cx="5592488" cy="38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CE 2023">
      <a:dk1>
        <a:srgbClr val="421152"/>
      </a:dk1>
      <a:lt1>
        <a:srgbClr val="FFFFFF"/>
      </a:lt1>
      <a:dk2>
        <a:srgbClr val="421152"/>
      </a:dk2>
      <a:lt2>
        <a:srgbClr val="FEFFFE"/>
      </a:lt2>
      <a:accent1>
        <a:srgbClr val="421152"/>
      </a:accent1>
      <a:accent2>
        <a:srgbClr val="25B4B1"/>
      </a:accent2>
      <a:accent3>
        <a:srgbClr val="D2A9E4"/>
      </a:accent3>
      <a:accent4>
        <a:srgbClr val="ADDBE2"/>
      </a:accent4>
      <a:accent5>
        <a:srgbClr val="D5D5D5"/>
      </a:accent5>
      <a:accent6>
        <a:srgbClr val="764D88"/>
      </a:accent6>
      <a:hlink>
        <a:srgbClr val="25B4B1"/>
      </a:hlink>
      <a:folHlink>
        <a:srgbClr val="ADDBE2"/>
      </a:folHlink>
    </a:clrScheme>
    <a:fontScheme name="Exo">
      <a:majorFont>
        <a:latin typeface="Exo 2 SemiBold"/>
        <a:ea typeface=""/>
        <a:cs typeface=""/>
      </a:majorFont>
      <a:minorFont>
        <a:latin typeface="Exo 2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_x0020_di_x0020_Pubblicazione xmlns="06011b0e-08de-45af-b164-9c1e9a4ad5fd">2023-02-26T23:00:00+00:00</Data_x0020_di_x0020_Pubblicazione>
    <e67c9f8e855e4401bfc5481532221cc5 xmlns="06011b0e-08de-45af-b164-9c1e9a4ad5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7adf7650-22df-4357-8642-e8c451b299e7</TermId>
        </TermInfo>
      </Terms>
    </e67c9f8e855e4401bfc5481532221cc5>
    <n7a3b66cd82b4f8ea8b846ecf13b79f7 xmlns="06011b0e-08de-45af-b164-9c1e9a4ad5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SACE</TermName>
          <TermId xmlns="http://schemas.microsoft.com/office/infopath/2007/PartnerControls">e5e95a01-06ea-412b-970e-9f0a57cae469</TermId>
        </TermInfo>
        <TermInfo xmlns="http://schemas.microsoft.com/office/infopath/2007/PartnerControls">
          <TermName xmlns="http://schemas.microsoft.com/office/infopath/2007/PartnerControls">SACE BT</TermName>
          <TermId xmlns="http://schemas.microsoft.com/office/infopath/2007/PartnerControls">8ffb7ab9-02b9-4a51-95fd-98a72bd0dd96</TermId>
        </TermInfo>
        <TermInfo xmlns="http://schemas.microsoft.com/office/infopath/2007/PartnerControls">
          <TermName xmlns="http://schemas.microsoft.com/office/infopath/2007/PartnerControls">SACE FCT</TermName>
          <TermId xmlns="http://schemas.microsoft.com/office/infopath/2007/PartnerControls">840a8066-2c38-4147-b78d-6e640add8788</TermId>
        </TermInfo>
        <TermInfo xmlns="http://schemas.microsoft.com/office/infopath/2007/PartnerControls">
          <TermName xmlns="http://schemas.microsoft.com/office/infopath/2007/PartnerControls">SACE SRV</TermName>
          <TermId xmlns="http://schemas.microsoft.com/office/infopath/2007/PartnerControls">9c7a9d35-0428-47cf-9657-b8dc04a2f74a</TermId>
        </TermInfo>
      </Terms>
    </n7a3b66cd82b4f8ea8b846ecf13b79f7>
    <TaxCatchAll xmlns="06011b0e-08de-45af-b164-9c1e9a4ad5fd">
      <Value>10</Value>
      <Value>12</Value>
      <Value>11</Value>
      <Value>3</Value>
      <Value>93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CE-Documents-ModellieModuli" ma:contentTypeID="0x010100C7D176230069EB478B6E245066C06DFD00A6B54C2F30E49941BE69D0351AFE2BF8" ma:contentTypeVersion="9" ma:contentTypeDescription="Creare un nuovo documento." ma:contentTypeScope="" ma:versionID="ae7af500b28e3c7aa071fb860e9791e5">
  <xsd:schema xmlns:xsd="http://www.w3.org/2001/XMLSchema" xmlns:xs="http://www.w3.org/2001/XMLSchema" xmlns:p="http://schemas.microsoft.com/office/2006/metadata/properties" xmlns:ns2="06011b0e-08de-45af-b164-9c1e9a4ad5fd" xmlns:ns3="2d9b4e7c-e759-4174-b38e-344fb1b9c1b2" targetNamespace="http://schemas.microsoft.com/office/2006/metadata/properties" ma:root="true" ma:fieldsID="9dff9e28d1ac06bdd2b33bb9470b8488" ns2:_="" ns3:_="">
    <xsd:import namespace="06011b0e-08de-45af-b164-9c1e9a4ad5fd"/>
    <xsd:import namespace="2d9b4e7c-e759-4174-b38e-344fb1b9c1b2"/>
    <xsd:element name="properties">
      <xsd:complexType>
        <xsd:sequence>
          <xsd:element name="documentManagement">
            <xsd:complexType>
              <xsd:all>
                <xsd:element ref="ns2:Data_x0020_di_x0020_Pubblicazione" minOccurs="0"/>
                <xsd:element ref="ns2:e67c9f8e855e4401bfc5481532221cc5" minOccurs="0"/>
                <xsd:element ref="ns2:TaxCatchAll" minOccurs="0"/>
                <xsd:element ref="ns2:TaxCatchAllLabel" minOccurs="0"/>
                <xsd:element ref="ns2:n7a3b66cd82b4f8ea8b846ecf13b79f7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11b0e-08de-45af-b164-9c1e9a4ad5fd" elementFormDefault="qualified">
    <xsd:import namespace="http://schemas.microsoft.com/office/2006/documentManagement/types"/>
    <xsd:import namespace="http://schemas.microsoft.com/office/infopath/2007/PartnerControls"/>
    <xsd:element name="Data_x0020_di_x0020_Pubblicazione" ma:index="8" nillable="true" ma:displayName="Data di Pubblicazione" ma:format="DateOnly" ma:internalName="Data_x0020_di_x0020_Pubblicazione">
      <xsd:simpleType>
        <xsd:restriction base="dms:DateTime"/>
      </xsd:simpleType>
    </xsd:element>
    <xsd:element name="e67c9f8e855e4401bfc5481532221cc5" ma:index="9" nillable="true" ma:taxonomy="true" ma:internalName="e67c9f8e855e4401bfc5481532221cc5" ma:taxonomyFieldName="Documenti_x0020__x002d__x0020_Tipologia_x0020_Documento" ma:displayName="Documenti - Tipologia Documento" ma:default="" ma:fieldId="{e67c9f8e-855e-4401-bfc5-481532221cc5}" ma:sspId="16d9e881-27b6-4971-be55-4b21540cfe1a" ma:termSetId="a7c1fad8-9b5d-477a-8945-9877753924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d6878e-5e21-42a9-a86d-a14fc770dc1d}" ma:internalName="TaxCatchAll" ma:showField="CatchAllData" ma:web="06011b0e-08de-45af-b164-9c1e9a4ad5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d6878e-5e21-42a9-a86d-a14fc770dc1d}" ma:internalName="TaxCatchAllLabel" ma:readOnly="true" ma:showField="CatchAllDataLabel" ma:web="06011b0e-08de-45af-b164-9c1e9a4ad5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7a3b66cd82b4f8ea8b846ecf13b79f7" ma:index="13" nillable="true" ma:taxonomy="true" ma:internalName="n7a3b66cd82b4f8ea8b846ecf13b79f7" ma:taxonomyFieldName="Documenti_x0020__x002d__x0020_Societ_x00e0_" ma:displayName="Documenti - Società" ma:default="" ma:fieldId="{77a3b66c-d82b-4f8e-a8b8-46ecf13b79f7}" ma:taxonomyMulti="true" ma:sspId="16d9e881-27b6-4971-be55-4b21540cfe1a" ma:termSetId="f1fd9284-cbe2-4574-ab07-97f09759a3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b4e7c-e759-4174-b38e-344fb1b9c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1F187A-29CF-453A-96B2-90EEC8B405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EF0F3-EC91-42C7-80CA-3FEA551DDB1A}">
  <ds:schemaRefs>
    <ds:schemaRef ds:uri="http://www.w3.org/XML/1998/namespace"/>
    <ds:schemaRef ds:uri="06011b0e-08de-45af-b164-9c1e9a4ad5fd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9b4e7c-e759-4174-b38e-344fb1b9c1b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679FFBD-8982-49AA-9839-11845C768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011b0e-08de-45af-b164-9c1e9a4ad5fd"/>
    <ds:schemaRef ds:uri="2d9b4e7c-e759-4174-b38e-344fb1b9c1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34445</TotalTime>
  <Words>3016</Words>
  <Application>Microsoft Office PowerPoint</Application>
  <PresentationFormat>Widescreen</PresentationFormat>
  <Paragraphs>354</Paragraphs>
  <Slides>31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2" baseType="lpstr">
      <vt:lpstr>Arial</vt:lpstr>
      <vt:lpstr>Arial Nova</vt:lpstr>
      <vt:lpstr>Calibri</vt:lpstr>
      <vt:lpstr>Cambria Math</vt:lpstr>
      <vt:lpstr>Exo 2</vt:lpstr>
      <vt:lpstr>Exo 2 ExtraBold</vt:lpstr>
      <vt:lpstr>Exo 2 ExtraLight</vt:lpstr>
      <vt:lpstr>Exo 2 ExtraLight (Corpo)</vt:lpstr>
      <vt:lpstr>Exo 2 SemiBold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 2023</dc:title>
  <dc:creator>D.Barigelli@sace.it</dc:creator>
  <cp:lastModifiedBy>Cesaroni, Claudio</cp:lastModifiedBy>
  <cp:revision>907</cp:revision>
  <dcterms:created xsi:type="dcterms:W3CDTF">2020-06-10T12:28:55Z</dcterms:created>
  <dcterms:modified xsi:type="dcterms:W3CDTF">2024-09-25T10:15:40Z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62b6ef-db1a-4e15-b1cb-16e3a6a11a3f_Enabled">
    <vt:lpwstr>true</vt:lpwstr>
  </property>
  <property fmtid="{D5CDD505-2E9C-101B-9397-08002B2CF9AE}" pid="3" name="MSIP_Label_be62b6ef-db1a-4e15-b1cb-16e3a6a11a3f_SetDate">
    <vt:lpwstr>2022-04-26T14:46:14Z</vt:lpwstr>
  </property>
  <property fmtid="{D5CDD505-2E9C-101B-9397-08002B2CF9AE}" pid="4" name="MSIP_Label_be62b6ef-db1a-4e15-b1cb-16e3a6a11a3f_Method">
    <vt:lpwstr>Privileged</vt:lpwstr>
  </property>
  <property fmtid="{D5CDD505-2E9C-101B-9397-08002B2CF9AE}" pid="5" name="MSIP_Label_be62b6ef-db1a-4e15-b1cb-16e3a6a11a3f_Name">
    <vt:lpwstr>sace_0002</vt:lpwstr>
  </property>
  <property fmtid="{D5CDD505-2E9C-101B-9397-08002B2CF9AE}" pid="6" name="MSIP_Label_be62b6ef-db1a-4e15-b1cb-16e3a6a11a3f_SiteId">
    <vt:lpwstr>91443f7c-eefc-48b6-9946-a96937f65fc0</vt:lpwstr>
  </property>
  <property fmtid="{D5CDD505-2E9C-101B-9397-08002B2CF9AE}" pid="7" name="MSIP_Label_be62b6ef-db1a-4e15-b1cb-16e3a6a11a3f_ActionId">
    <vt:lpwstr>08fd107b-4750-4295-a464-cd22f644fcb2</vt:lpwstr>
  </property>
  <property fmtid="{D5CDD505-2E9C-101B-9397-08002B2CF9AE}" pid="8" name="MSIP_Label_be62b6ef-db1a-4e15-b1cb-16e3a6a11a3f_ContentBits">
    <vt:lpwstr>0</vt:lpwstr>
  </property>
  <property fmtid="{D5CDD505-2E9C-101B-9397-08002B2CF9AE}" pid="9" name="Documenti_x0020__x002d__x0020_Tipologia_x0020_Documento">
    <vt:lpwstr/>
  </property>
  <property fmtid="{D5CDD505-2E9C-101B-9397-08002B2CF9AE}" pid="10" name="ContentTypeId">
    <vt:lpwstr>0x010100C7D176230069EB478B6E245066C06DFD00A6B54C2F30E49941BE69D0351AFE2BF8</vt:lpwstr>
  </property>
  <property fmtid="{D5CDD505-2E9C-101B-9397-08002B2CF9AE}" pid="11" name="Documenti - Società">
    <vt:lpwstr>3;#SACE|e5e95a01-06ea-412b-970e-9f0a57cae469;#12;#SACE BT|8ffb7ab9-02b9-4a51-95fd-98a72bd0dd96;#11;#SACE FCT|840a8066-2c38-4147-b78d-6e640add8788;#10;#SACE SRV|9c7a9d35-0428-47cf-9657-b8dc04a2f74a</vt:lpwstr>
  </property>
  <property fmtid="{D5CDD505-2E9C-101B-9397-08002B2CF9AE}" pid="12" name="Documenti - Tipologia Documento">
    <vt:lpwstr>93;#Template|7adf7650-22df-4357-8642-e8c451b299e7</vt:lpwstr>
  </property>
  <property fmtid="{D5CDD505-2E9C-101B-9397-08002B2CF9AE}" pid="13" name="MSIP_Label_39fccc8b-5dc6-4205-9acf-e9fafd924336_Enabled">
    <vt:lpwstr>true</vt:lpwstr>
  </property>
  <property fmtid="{D5CDD505-2E9C-101B-9397-08002B2CF9AE}" pid="14" name="MSIP_Label_39fccc8b-5dc6-4205-9acf-e9fafd924336_SetDate">
    <vt:lpwstr>2023-05-08T10:47:00Z</vt:lpwstr>
  </property>
  <property fmtid="{D5CDD505-2E9C-101B-9397-08002B2CF9AE}" pid="15" name="MSIP_Label_39fccc8b-5dc6-4205-9acf-e9fafd924336_Method">
    <vt:lpwstr>Privileged</vt:lpwstr>
  </property>
  <property fmtid="{D5CDD505-2E9C-101B-9397-08002B2CF9AE}" pid="16" name="MSIP_Label_39fccc8b-5dc6-4205-9acf-e9fafd924336_Name">
    <vt:lpwstr>sace_0003</vt:lpwstr>
  </property>
  <property fmtid="{D5CDD505-2E9C-101B-9397-08002B2CF9AE}" pid="17" name="MSIP_Label_39fccc8b-5dc6-4205-9acf-e9fafd924336_SiteId">
    <vt:lpwstr>91443f7c-eefc-48b6-9946-a96937f65fc0</vt:lpwstr>
  </property>
  <property fmtid="{D5CDD505-2E9C-101B-9397-08002B2CF9AE}" pid="18" name="MSIP_Label_39fccc8b-5dc6-4205-9acf-e9fafd924336_ActionId">
    <vt:lpwstr>405581cb-bf76-49de-979f-6c9595a15760</vt:lpwstr>
  </property>
  <property fmtid="{D5CDD505-2E9C-101B-9397-08002B2CF9AE}" pid="19" name="MSIP_Label_39fccc8b-5dc6-4205-9acf-e9fafd924336_ContentBits">
    <vt:lpwstr>2</vt:lpwstr>
  </property>
</Properties>
</file>