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3"/>
  </p:sldMasterIdLst>
  <p:notesMasterIdLst>
    <p:notesMasterId r:id="rId30"/>
  </p:notesMasterIdLst>
  <p:handoutMasterIdLst>
    <p:handoutMasterId r:id="rId31"/>
  </p:handoutMasterIdLst>
  <p:sldIdLst>
    <p:sldId id="298" r:id="rId4"/>
    <p:sldId id="283" r:id="rId5"/>
    <p:sldId id="299" r:id="rId6"/>
    <p:sldId id="316" r:id="rId7"/>
    <p:sldId id="292" r:id="rId8"/>
    <p:sldId id="293" r:id="rId9"/>
    <p:sldId id="297" r:id="rId10"/>
    <p:sldId id="306" r:id="rId11"/>
    <p:sldId id="284" r:id="rId12"/>
    <p:sldId id="300" r:id="rId13"/>
    <p:sldId id="301" r:id="rId14"/>
    <p:sldId id="302" r:id="rId15"/>
    <p:sldId id="303" r:id="rId16"/>
    <p:sldId id="305" r:id="rId17"/>
    <p:sldId id="304" r:id="rId18"/>
    <p:sldId id="307" r:id="rId19"/>
    <p:sldId id="308" r:id="rId20"/>
    <p:sldId id="309" r:id="rId21"/>
    <p:sldId id="310" r:id="rId22"/>
    <p:sldId id="311" r:id="rId23"/>
    <p:sldId id="312" r:id="rId24"/>
    <p:sldId id="313" r:id="rId25"/>
    <p:sldId id="285" r:id="rId26"/>
    <p:sldId id="314" r:id="rId27"/>
    <p:sldId id="315" r:id="rId28"/>
    <p:sldId id="296" r:id="rId29"/>
  </p:sldIdLst>
  <p:sldSz cx="12192000" cy="6858000"/>
  <p:notesSz cx="6858000" cy="9144000"/>
  <p:defaultTex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073A0DAA-6AF3-43AB-8588-CEC1D06C72B9}">
  <a:tblStyle styleId="{073A0DAA-6AF3-43AB-8588-CEC1D06C72B9}" styleName="Stile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8" autoAdjust="0"/>
    <p:restoredTop sz="94574" autoAdjust="0"/>
  </p:normalViewPr>
  <p:slideViewPr>
    <p:cSldViewPr snapToGrid="0">
      <p:cViewPr varScale="1">
        <p:scale>
          <a:sx n="77" d="100"/>
          <a:sy n="77" d="100"/>
        </p:scale>
        <p:origin x="468" y="96"/>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90" d="100"/>
          <a:sy n="90" d="100"/>
        </p:scale>
        <p:origin x="3750" y="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1.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dirty="0"/>
          </a:p>
        </p:txBody>
      </p:sp>
      <p:sp>
        <p:nvSpPr>
          <p:cNvPr id="3" name="Segnaposto data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5910C252-6BAA-4DA1-B375-5BC4F62E35DC}" type="datetime1">
              <a:rPr lang="it-IT" smtClean="0"/>
              <a:t>22/01/2024</a:t>
            </a:fld>
            <a:endParaRPr lang="it-IT" dirty="0"/>
          </a:p>
        </p:txBody>
      </p:sp>
      <p:sp>
        <p:nvSpPr>
          <p:cNvPr id="4" name="Segnaposto piè di pagina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dirty="0"/>
          </a:p>
        </p:txBody>
      </p:sp>
      <p:sp>
        <p:nvSpPr>
          <p:cNvPr id="5" name="Segnaposto numero diapositiva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82C0B10-7CAE-41E4-AB02-7E8B1FF2B898}" type="slidenum">
              <a:rPr lang="it-IT" smtClean="0"/>
              <a:t>‹N›</a:t>
            </a:fld>
            <a:endParaRPr lang="it-IT" dirty="0"/>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140F9C-702C-4EF1-BBD5-EB8FAB3C4E97}" type="datetime1">
              <a:rPr lang="it-IT" smtClean="0"/>
              <a:pPr/>
              <a:t>22/01/2024</a:t>
            </a:fld>
            <a:endParaRPr lang="it-IT"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it-IT"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it-IT" dirty="0"/>
              <a:t>Modifica gli stili del testo dello schema</a:t>
            </a:r>
          </a:p>
          <a:p>
            <a:pPr lvl="1" rtl="0"/>
            <a:r>
              <a:rPr lang="it-IT" dirty="0"/>
              <a:t>Secondo livello</a:t>
            </a:r>
          </a:p>
          <a:p>
            <a:pPr lvl="2" rtl="0"/>
            <a:r>
              <a:rPr lang="it-IT" dirty="0"/>
              <a:t>Terzo livello</a:t>
            </a:r>
          </a:p>
          <a:p>
            <a:pPr lvl="3" rtl="0"/>
            <a:r>
              <a:rPr lang="it-IT" dirty="0"/>
              <a:t>Quarto livello</a:t>
            </a:r>
          </a:p>
          <a:p>
            <a:pPr lvl="4" rtl="0"/>
            <a:r>
              <a:rPr lang="it-IT" dirty="0"/>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530193B-564F-4854-8A52-728F3FB19C85}" type="slidenum">
              <a:rPr lang="it-IT" smtClean="0"/>
              <a:t>‹N›</a:t>
            </a:fld>
            <a:endParaRPr lang="it-IT" dirty="0"/>
          </a:p>
        </p:txBody>
      </p:sp>
    </p:spTree>
    <p:extLst>
      <p:ext uri="{BB962C8B-B14F-4D97-AF65-F5344CB8AC3E}">
        <p14:creationId xmlns:p14="http://schemas.microsoft.com/office/powerpoint/2010/main" val="3603816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8530193B-564F-4854-8A52-728F3FB19C85}" type="slidenum">
              <a:rPr lang="it-IT" smtClean="0"/>
              <a:t>1</a:t>
            </a:fld>
            <a:endParaRPr lang="it-IT" dirty="0"/>
          </a:p>
        </p:txBody>
      </p:sp>
    </p:spTree>
    <p:extLst>
      <p:ext uri="{BB962C8B-B14F-4D97-AF65-F5344CB8AC3E}">
        <p14:creationId xmlns:p14="http://schemas.microsoft.com/office/powerpoint/2010/main" val="43717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8530193B-564F-4854-8A52-728F3FB19C85}" type="slidenum">
              <a:rPr lang="it-IT" smtClean="0"/>
              <a:t>2</a:t>
            </a:fld>
            <a:endParaRPr lang="it-IT" dirty="0"/>
          </a:p>
        </p:txBody>
      </p:sp>
    </p:spTree>
    <p:extLst>
      <p:ext uri="{BB962C8B-B14F-4D97-AF65-F5344CB8AC3E}">
        <p14:creationId xmlns:p14="http://schemas.microsoft.com/office/powerpoint/2010/main" val="42247642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rtl="0"/>
            <a:fld id="{8530193B-564F-4854-8A52-728F3FB19C85}" type="slidenum">
              <a:rPr lang="it-IT" smtClean="0"/>
              <a:t>3</a:t>
            </a:fld>
            <a:endParaRPr lang="it-IT" dirty="0"/>
          </a:p>
        </p:txBody>
      </p:sp>
    </p:spTree>
    <p:extLst>
      <p:ext uri="{BB962C8B-B14F-4D97-AF65-F5344CB8AC3E}">
        <p14:creationId xmlns:p14="http://schemas.microsoft.com/office/powerpoint/2010/main" val="1001110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rtl="0"/>
            <a:fld id="{8530193B-564F-4854-8A52-728F3FB19C85}" type="slidenum">
              <a:rPr lang="it-IT" smtClean="0"/>
              <a:t>4</a:t>
            </a:fld>
            <a:endParaRPr lang="it-IT" dirty="0"/>
          </a:p>
        </p:txBody>
      </p:sp>
    </p:spTree>
    <p:extLst>
      <p:ext uri="{BB962C8B-B14F-4D97-AF65-F5344CB8AC3E}">
        <p14:creationId xmlns:p14="http://schemas.microsoft.com/office/powerpoint/2010/main" val="837073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rtl="0"/>
            <a:fld id="{8530193B-564F-4854-8A52-728F3FB19C85}" type="slidenum">
              <a:rPr lang="it-IT" smtClean="0"/>
              <a:t>8</a:t>
            </a:fld>
            <a:endParaRPr lang="it-IT" dirty="0"/>
          </a:p>
        </p:txBody>
      </p:sp>
    </p:spTree>
    <p:extLst>
      <p:ext uri="{BB962C8B-B14F-4D97-AF65-F5344CB8AC3E}">
        <p14:creationId xmlns:p14="http://schemas.microsoft.com/office/powerpoint/2010/main" val="427493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titolo">
    <p:bg>
      <p:bgPr>
        <a:solidFill>
          <a:schemeClr val="bg1">
            <a:lumMod val="95000"/>
          </a:schemeClr>
        </a:solidFill>
        <a:effectLst/>
      </p:bgPr>
    </p:bg>
    <p:spTree>
      <p:nvGrpSpPr>
        <p:cNvPr id="1" name=""/>
        <p:cNvGrpSpPr/>
        <p:nvPr/>
      </p:nvGrpSpPr>
      <p:grpSpPr>
        <a:xfrm>
          <a:off x="0" y="0"/>
          <a:ext cx="0" cy="0"/>
          <a:chOff x="0" y="0"/>
          <a:chExt cx="0" cy="0"/>
        </a:xfrm>
      </p:grpSpPr>
      <p:sp>
        <p:nvSpPr>
          <p:cNvPr id="41" name="Segnaposto immagine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588" cy="6804025"/>
          </a:xfrm>
          <a:solidFill>
            <a:schemeClr val="bg1">
              <a:lumMod val="85000"/>
            </a:schemeClr>
          </a:solidFill>
        </p:spPr>
        <p:txBody>
          <a:bodyPr tIns="1728000" rtlCol="0" anchor="t"/>
          <a:lstStyle>
            <a:lvl1pPr marL="0" indent="0" algn="ctr">
              <a:buNone/>
              <a:defRPr sz="1200" i="1">
                <a:latin typeface="Times New Roman" panose="02020603050405020304" pitchFamily="18" charset="0"/>
                <a:cs typeface="Times New Roman" panose="02020603050405020304" pitchFamily="18" charset="0"/>
              </a:defRPr>
            </a:lvl1pPr>
          </a:lstStyle>
          <a:p>
            <a:pPr rtl="0"/>
            <a:r>
              <a:rPr lang="it-IT" dirty="0"/>
              <a:t>Inserire o trascinare la foto qui</a:t>
            </a:r>
          </a:p>
        </p:txBody>
      </p:sp>
      <p:sp>
        <p:nvSpPr>
          <p:cNvPr id="2" name="Titolo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3200400" y="2811053"/>
            <a:ext cx="8991600" cy="1261295"/>
          </a:xfrm>
          <a:solidFill>
            <a:schemeClr val="bg1"/>
          </a:solidFill>
        </p:spPr>
        <p:txBody>
          <a:bodyPr vert="horz" lIns="180000" tIns="180000" rIns="252000" bIns="180000" rtlCol="0" anchor="t">
            <a:noAutofit/>
          </a:bodyPr>
          <a:lstStyle>
            <a:lvl1pPr algn="r">
              <a:lnSpc>
                <a:spcPct val="70000"/>
              </a:lnSpc>
              <a:defRPr lang="en-ZA" sz="4800" b="1" spc="-300" dirty="0"/>
            </a:lvl1pPr>
          </a:lstStyle>
          <a:p>
            <a:pPr lvl="0" algn="r" rtl="0"/>
            <a:r>
              <a:rPr lang="it-IT" dirty="0"/>
              <a:t>Fare clic per modificare il titolo della presentazione</a:t>
            </a:r>
          </a:p>
        </p:txBody>
      </p:sp>
      <p:sp>
        <p:nvSpPr>
          <p:cNvPr id="3" name="Sottotitolo 2">
            <a:extLst>
              <a:ext uri="{FF2B5EF4-FFF2-40B4-BE49-F238E27FC236}">
                <a16:creationId xmlns:a16="http://schemas.microsoft.com/office/drawing/2014/main" id="{C9980B88-3F4A-4688-9ED0-17EF37E62D93}"/>
              </a:ext>
            </a:extLst>
          </p:cNvPr>
          <p:cNvSpPr>
            <a:spLocks noGrp="1"/>
          </p:cNvSpPr>
          <p:nvPr>
            <p:ph type="subTitle" idx="1"/>
          </p:nvPr>
        </p:nvSpPr>
        <p:spPr>
          <a:xfrm>
            <a:off x="3200400" y="4061039"/>
            <a:ext cx="6580188" cy="580921"/>
          </a:xfrm>
          <a:solidFill>
            <a:schemeClr val="tx1">
              <a:alpha val="80000"/>
            </a:schemeClr>
          </a:solidFill>
        </p:spPr>
        <p:txBody>
          <a:bodyPr vert="horz" lIns="180000" tIns="180000" rIns="180000" bIns="180000" rtlCol="0">
            <a:noAutofit/>
          </a:bodyPr>
          <a:lstStyle>
            <a:lvl1pPr marL="0" indent="0" algn="r">
              <a:buNone/>
              <a:defRPr lang="en-ZA" dirty="0">
                <a:solidFill>
                  <a:schemeClr val="bg1"/>
                </a:solidFill>
              </a:defRPr>
            </a:lvl1pPr>
          </a:lstStyle>
          <a:p>
            <a:pPr marL="266700" lvl="0" indent="-266700" algn="ctr" rtl="0"/>
            <a:r>
              <a:rPr lang="it-IT" smtClean="0"/>
              <a:t>Fare clic per modificare lo stile del sottotitolo dello schema</a:t>
            </a:r>
            <a:endParaRPr lang="it-IT" dirty="0"/>
          </a:p>
        </p:txBody>
      </p:sp>
      <p:sp>
        <p:nvSpPr>
          <p:cNvPr id="13" name="Rettangolo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4" name="Rettangolo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5" name="Rettangolo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8" name="Rettangolo 7">
            <a:extLst>
              <a:ext uri="{FF2B5EF4-FFF2-40B4-BE49-F238E27FC236}">
                <a16:creationId xmlns:a16="http://schemas.microsoft.com/office/drawing/2014/main" id="{51DD44D8-4A8F-4693-B90A-166855B29D25}"/>
              </a:ext>
            </a:extLst>
          </p:cNvPr>
          <p:cNvSpPr/>
          <p:nvPr userDrawn="1"/>
        </p:nvSpPr>
        <p:spPr>
          <a:xfrm>
            <a:off x="9780588" y="269861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Tree>
    <p:extLst>
      <p:ext uri="{BB962C8B-B14F-4D97-AF65-F5344CB8AC3E}">
        <p14:creationId xmlns:p14="http://schemas.microsoft.com/office/powerpoint/2010/main" val="1334038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it-IT" dirty="0"/>
              <a:t>Fare clic per modificare il titolo della pagina</a:t>
            </a:r>
          </a:p>
        </p:txBody>
      </p:sp>
      <p:sp>
        <p:nvSpPr>
          <p:cNvPr id="7" name="Sottotitolo 2">
            <a:extLst>
              <a:ext uri="{FF2B5EF4-FFF2-40B4-BE49-F238E27FC236}">
                <a16:creationId xmlns:a16="http://schemas.microsoft.com/office/drawing/2014/main" id="{7DEBF36F-ADC5-48FF-BFAF-3BED06924FD3}"/>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it-IT" dirty="0"/>
              <a:t>Sottotitolo</a:t>
            </a:r>
          </a:p>
        </p:txBody>
      </p:sp>
      <p:sp>
        <p:nvSpPr>
          <p:cNvPr id="3" name="Segnaposto contenuto 2">
            <a:extLst>
              <a:ext uri="{FF2B5EF4-FFF2-40B4-BE49-F238E27FC236}">
                <a16:creationId xmlns:a16="http://schemas.microsoft.com/office/drawing/2014/main" id="{A22238F2-C6EC-476F-8371-119AECBA5622}"/>
              </a:ext>
            </a:extLst>
          </p:cNvPr>
          <p:cNvSpPr>
            <a:spLocks noGrp="1"/>
          </p:cNvSpPr>
          <p:nvPr>
            <p:ph sz="half" idx="1"/>
          </p:nvPr>
        </p:nvSpPr>
        <p:spPr>
          <a:xfrm>
            <a:off x="432000" y="1512000"/>
            <a:ext cx="5472000" cy="468000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it-IT" smtClean="0"/>
              <a:t>Fare clic per modificare stili del testo dello schema</a:t>
            </a:r>
          </a:p>
          <a:p>
            <a:pPr lvl="1" rtl="0"/>
            <a:r>
              <a:rPr lang="it-IT" smtClean="0"/>
              <a:t>Secondo livello</a:t>
            </a:r>
          </a:p>
          <a:p>
            <a:pPr lvl="2" rtl="0"/>
            <a:r>
              <a:rPr lang="it-IT" smtClean="0"/>
              <a:t>Terzo livello</a:t>
            </a:r>
          </a:p>
          <a:p>
            <a:pPr lvl="3" rtl="0"/>
            <a:r>
              <a:rPr lang="it-IT" smtClean="0"/>
              <a:t>Quarto livello</a:t>
            </a:r>
          </a:p>
          <a:p>
            <a:pPr lvl="4" rtl="0"/>
            <a:r>
              <a:rPr lang="it-IT" smtClean="0"/>
              <a:t>Quinto livello</a:t>
            </a:r>
            <a:endParaRPr lang="it-IT" dirty="0"/>
          </a:p>
        </p:txBody>
      </p:sp>
      <p:sp>
        <p:nvSpPr>
          <p:cNvPr id="6" name="Segnaposto testo 4">
            <a:extLst>
              <a:ext uri="{FF2B5EF4-FFF2-40B4-BE49-F238E27FC236}">
                <a16:creationId xmlns:a16="http://schemas.microsoft.com/office/drawing/2014/main" id="{7867C73D-EE16-41D1-B7CE-A35C765E3B8D}"/>
              </a:ext>
            </a:extLst>
          </p:cNvPr>
          <p:cNvSpPr>
            <a:spLocks noGrp="1"/>
          </p:cNvSpPr>
          <p:nvPr>
            <p:ph type="body" sz="quarter" idx="12"/>
          </p:nvPr>
        </p:nvSpPr>
        <p:spPr>
          <a:xfrm>
            <a:off x="6299887" y="1511250"/>
            <a:ext cx="5472113" cy="4680000"/>
          </a:xfrm>
        </p:spPr>
        <p:txBody>
          <a:bodyPr rtlCol="0"/>
          <a:lstStyle/>
          <a:p>
            <a:pPr lvl="0" rtl="0"/>
            <a:r>
              <a:rPr lang="it-IT" smtClean="0"/>
              <a:t>Fare clic per modificare stili del testo dello schema</a:t>
            </a:r>
          </a:p>
          <a:p>
            <a:pPr lvl="1" rtl="0"/>
            <a:r>
              <a:rPr lang="it-IT" smtClean="0"/>
              <a:t>Secondo livello</a:t>
            </a:r>
          </a:p>
          <a:p>
            <a:pPr lvl="2" rtl="0"/>
            <a:r>
              <a:rPr lang="it-IT" smtClean="0"/>
              <a:t>Terzo livello</a:t>
            </a:r>
          </a:p>
          <a:p>
            <a:pPr lvl="3" rtl="0"/>
            <a:r>
              <a:rPr lang="it-IT" smtClean="0"/>
              <a:t>Quarto livello</a:t>
            </a:r>
          </a:p>
          <a:p>
            <a:pPr lvl="4" rtl="0"/>
            <a:r>
              <a:rPr lang="it-IT" smtClean="0"/>
              <a:t>Quinto livello</a:t>
            </a:r>
            <a:endParaRPr lang="it-IT" dirty="0"/>
          </a:p>
        </p:txBody>
      </p:sp>
      <p:sp>
        <p:nvSpPr>
          <p:cNvPr id="4" name="Segnaposto piè di pagina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p>
            <a:pPr rtl="0"/>
            <a:r>
              <a:rPr lang="it-IT" dirty="0"/>
              <a:t>Aggiungere un piè di pagina</a:t>
            </a:r>
          </a:p>
        </p:txBody>
      </p:sp>
      <p:sp>
        <p:nvSpPr>
          <p:cNvPr id="5" name="Segnaposto numero diapositiva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rtlCol="0"/>
          <a:lstStyle/>
          <a:p>
            <a:pPr rtl="0"/>
            <a:fld id="{19B51A1E-902D-48AF-9020-955120F399B6}" type="slidenum">
              <a:rPr lang="it-IT" smtClean="0"/>
              <a:pPr rtl="0"/>
              <a:t>‹N›</a:t>
            </a:fld>
            <a:endParaRPr lang="it-IT" dirty="0"/>
          </a:p>
        </p:txBody>
      </p:sp>
    </p:spTree>
    <p:extLst>
      <p:ext uri="{BB962C8B-B14F-4D97-AF65-F5344CB8AC3E}">
        <p14:creationId xmlns:p14="http://schemas.microsoft.com/office/powerpoint/2010/main" val="891552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lon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it-IT" dirty="0"/>
              <a:t>Fare clic per modificare il titolo della pagina</a:t>
            </a:r>
          </a:p>
        </p:txBody>
      </p:sp>
      <p:sp>
        <p:nvSpPr>
          <p:cNvPr id="9" name="Sottotitolo 2">
            <a:extLst>
              <a:ext uri="{FF2B5EF4-FFF2-40B4-BE49-F238E27FC236}">
                <a16:creationId xmlns:a16="http://schemas.microsoft.com/office/drawing/2014/main" id="{F94EB5D3-F8CB-4E76-8D7E-FF441818EECB}"/>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it-IT" dirty="0"/>
              <a:t>Sottotitolo</a:t>
            </a:r>
          </a:p>
        </p:txBody>
      </p:sp>
      <p:sp>
        <p:nvSpPr>
          <p:cNvPr id="3" name="Segnaposto contenuto 2">
            <a:extLst>
              <a:ext uri="{FF2B5EF4-FFF2-40B4-BE49-F238E27FC236}">
                <a16:creationId xmlns:a16="http://schemas.microsoft.com/office/drawing/2014/main" id="{B1948E38-8FB0-4E51-A01C-C88794372E50}"/>
              </a:ext>
            </a:extLst>
          </p:cNvPr>
          <p:cNvSpPr>
            <a:spLocks noGrp="1"/>
          </p:cNvSpPr>
          <p:nvPr>
            <p:ph idx="1"/>
          </p:nvPr>
        </p:nvSpPr>
        <p:spPr>
          <a:xfrm>
            <a:off x="432000" y="1512000"/>
            <a:ext cx="3600000" cy="467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it-IT" smtClean="0"/>
              <a:t>Fare clic per modificare stili del testo dello schema</a:t>
            </a:r>
          </a:p>
          <a:p>
            <a:pPr lvl="1" rtl="0"/>
            <a:r>
              <a:rPr lang="it-IT" smtClean="0"/>
              <a:t>Secondo livello</a:t>
            </a:r>
          </a:p>
          <a:p>
            <a:pPr lvl="2" rtl="0"/>
            <a:r>
              <a:rPr lang="it-IT" smtClean="0"/>
              <a:t>Terzo livello</a:t>
            </a:r>
          </a:p>
          <a:p>
            <a:pPr lvl="3" rtl="0"/>
            <a:r>
              <a:rPr lang="it-IT" smtClean="0"/>
              <a:t>Quarto livello</a:t>
            </a:r>
          </a:p>
          <a:p>
            <a:pPr lvl="4" rtl="0"/>
            <a:r>
              <a:rPr lang="it-IT" smtClean="0"/>
              <a:t>Quinto livello</a:t>
            </a:r>
            <a:endParaRPr lang="it-IT" dirty="0"/>
          </a:p>
        </p:txBody>
      </p:sp>
      <p:sp>
        <p:nvSpPr>
          <p:cNvPr id="5" name="Segnaposto testo 4">
            <a:extLst>
              <a:ext uri="{FF2B5EF4-FFF2-40B4-BE49-F238E27FC236}">
                <a16:creationId xmlns:a16="http://schemas.microsoft.com/office/drawing/2014/main" id="{16A38E24-EB1C-472F-B631-5DF32F9C4CF5}"/>
              </a:ext>
            </a:extLst>
          </p:cNvPr>
          <p:cNvSpPr>
            <a:spLocks noGrp="1"/>
          </p:cNvSpPr>
          <p:nvPr>
            <p:ph type="body" sz="quarter" idx="12"/>
          </p:nvPr>
        </p:nvSpPr>
        <p:spPr>
          <a:xfrm>
            <a:off x="4301550" y="1511476"/>
            <a:ext cx="3600450" cy="4679249"/>
          </a:xfrm>
        </p:spPr>
        <p:txBody>
          <a:bodyPr rtlCol="0"/>
          <a:lstStyle/>
          <a:p>
            <a:pPr lvl="0" rtl="0"/>
            <a:r>
              <a:rPr lang="it-IT" smtClean="0"/>
              <a:t>Fare clic per modificare stili del testo dello schema</a:t>
            </a:r>
          </a:p>
          <a:p>
            <a:pPr lvl="1" rtl="0"/>
            <a:r>
              <a:rPr lang="it-IT" smtClean="0"/>
              <a:t>Secondo livello</a:t>
            </a:r>
          </a:p>
          <a:p>
            <a:pPr lvl="2" rtl="0"/>
            <a:r>
              <a:rPr lang="it-IT" smtClean="0"/>
              <a:t>Terzo livello</a:t>
            </a:r>
          </a:p>
          <a:p>
            <a:pPr lvl="3" rtl="0"/>
            <a:r>
              <a:rPr lang="it-IT" smtClean="0"/>
              <a:t>Quarto livello</a:t>
            </a:r>
          </a:p>
          <a:p>
            <a:pPr lvl="4" rtl="0"/>
            <a:r>
              <a:rPr lang="it-IT" smtClean="0"/>
              <a:t>Quinto livello</a:t>
            </a:r>
            <a:endParaRPr lang="it-IT" dirty="0"/>
          </a:p>
        </p:txBody>
      </p:sp>
      <p:sp>
        <p:nvSpPr>
          <p:cNvPr id="11" name="Segnaposto testo 5">
            <a:extLst>
              <a:ext uri="{FF2B5EF4-FFF2-40B4-BE49-F238E27FC236}">
                <a16:creationId xmlns:a16="http://schemas.microsoft.com/office/drawing/2014/main" id="{5B4A252E-78C9-4F76-98A4-A4B580AD072A}"/>
              </a:ext>
            </a:extLst>
          </p:cNvPr>
          <p:cNvSpPr>
            <a:spLocks noGrp="1"/>
          </p:cNvSpPr>
          <p:nvPr>
            <p:ph type="body" sz="quarter" idx="13"/>
          </p:nvPr>
        </p:nvSpPr>
        <p:spPr>
          <a:xfrm>
            <a:off x="8171550" y="1511475"/>
            <a:ext cx="3600450" cy="4679250"/>
          </a:xfrm>
        </p:spPr>
        <p:txBody>
          <a:bodyPr rtlCol="0"/>
          <a:lstStyle/>
          <a:p>
            <a:pPr lvl="0" rtl="0"/>
            <a:r>
              <a:rPr lang="it-IT" smtClean="0"/>
              <a:t>Fare clic per modificare stili del testo dello schema</a:t>
            </a:r>
          </a:p>
          <a:p>
            <a:pPr lvl="1" rtl="0"/>
            <a:r>
              <a:rPr lang="it-IT" smtClean="0"/>
              <a:t>Secondo livello</a:t>
            </a:r>
          </a:p>
          <a:p>
            <a:pPr lvl="2" rtl="0"/>
            <a:r>
              <a:rPr lang="it-IT" smtClean="0"/>
              <a:t>Terzo livello</a:t>
            </a:r>
          </a:p>
          <a:p>
            <a:pPr lvl="3" rtl="0"/>
            <a:r>
              <a:rPr lang="it-IT" smtClean="0"/>
              <a:t>Quarto livello</a:t>
            </a:r>
          </a:p>
          <a:p>
            <a:pPr lvl="4" rtl="0"/>
            <a:r>
              <a:rPr lang="it-IT" smtClean="0"/>
              <a:t>Quinto livello</a:t>
            </a:r>
            <a:endParaRPr lang="it-IT" dirty="0"/>
          </a:p>
        </p:txBody>
      </p:sp>
      <p:sp>
        <p:nvSpPr>
          <p:cNvPr id="4" name="Segnaposto piè di pagina 3">
            <a:extLst>
              <a:ext uri="{FF2B5EF4-FFF2-40B4-BE49-F238E27FC236}">
                <a16:creationId xmlns:a16="http://schemas.microsoft.com/office/drawing/2014/main" id="{6D4BCA97-F31B-451D-82F8-6E000DF2118A}"/>
              </a:ext>
            </a:extLst>
          </p:cNvPr>
          <p:cNvSpPr>
            <a:spLocks noGrp="1"/>
          </p:cNvSpPr>
          <p:nvPr>
            <p:ph type="ftr" sz="quarter" idx="14"/>
          </p:nvPr>
        </p:nvSpPr>
        <p:spPr/>
        <p:txBody>
          <a:bodyPr rtlCol="0"/>
          <a:lstStyle/>
          <a:p>
            <a:pPr rtl="0"/>
            <a:r>
              <a:rPr lang="it-IT" dirty="0"/>
              <a:t>Aggiungere un piè di pagina</a:t>
            </a:r>
          </a:p>
        </p:txBody>
      </p:sp>
      <p:sp>
        <p:nvSpPr>
          <p:cNvPr id="6" name="Segnaposto numero diapositiva 5">
            <a:extLst>
              <a:ext uri="{FF2B5EF4-FFF2-40B4-BE49-F238E27FC236}">
                <a16:creationId xmlns:a16="http://schemas.microsoft.com/office/drawing/2014/main" id="{0817AAC4-A657-4D75-A527-0307AFF2B17B}"/>
              </a:ext>
            </a:extLst>
          </p:cNvPr>
          <p:cNvSpPr>
            <a:spLocks noGrp="1"/>
          </p:cNvSpPr>
          <p:nvPr>
            <p:ph type="sldNum" sz="quarter" idx="15"/>
          </p:nvPr>
        </p:nvSpPr>
        <p:spPr/>
        <p:txBody>
          <a:bodyPr rtlCol="0"/>
          <a:lstStyle/>
          <a:p>
            <a:pPr rtl="0"/>
            <a:fld id="{19B51A1E-902D-48AF-9020-955120F399B6}" type="slidenum">
              <a:rPr lang="it-IT" smtClean="0"/>
              <a:pPr rtl="0"/>
              <a:t>‹N›</a:t>
            </a:fld>
            <a:endParaRPr lang="it-IT" dirty="0"/>
          </a:p>
        </p:txBody>
      </p:sp>
    </p:spTree>
    <p:extLst>
      <p:ext uri="{BB962C8B-B14F-4D97-AF65-F5344CB8AC3E}">
        <p14:creationId xmlns:p14="http://schemas.microsoft.com/office/powerpoint/2010/main" val="2654388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 colon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it-IT" dirty="0"/>
              <a:t>Fare clic per modificare il titolo della pagina</a:t>
            </a:r>
          </a:p>
        </p:txBody>
      </p:sp>
      <p:sp>
        <p:nvSpPr>
          <p:cNvPr id="10" name="Sottotitolo 2">
            <a:extLst>
              <a:ext uri="{FF2B5EF4-FFF2-40B4-BE49-F238E27FC236}">
                <a16:creationId xmlns:a16="http://schemas.microsoft.com/office/drawing/2014/main" id="{9D7ACCB5-9A86-4F46-89E2-B79F48C9EC1D}"/>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it-IT" dirty="0"/>
              <a:t>Sottotitolo</a:t>
            </a:r>
          </a:p>
        </p:txBody>
      </p:sp>
      <p:sp>
        <p:nvSpPr>
          <p:cNvPr id="3" name="Segnaposto contenuto 2">
            <a:extLst>
              <a:ext uri="{FF2B5EF4-FFF2-40B4-BE49-F238E27FC236}">
                <a16:creationId xmlns:a16="http://schemas.microsoft.com/office/drawing/2014/main" id="{B1948E38-8FB0-4E51-A01C-C88794372E50}"/>
              </a:ext>
            </a:extLst>
          </p:cNvPr>
          <p:cNvSpPr>
            <a:spLocks noGrp="1"/>
          </p:cNvSpPr>
          <p:nvPr>
            <p:ph idx="1"/>
          </p:nvPr>
        </p:nvSpPr>
        <p:spPr>
          <a:xfrm>
            <a:off x="432000" y="1512000"/>
            <a:ext cx="2160000" cy="467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it-IT" smtClean="0"/>
              <a:t>Fare clic per modificare stili del testo dello schema</a:t>
            </a:r>
          </a:p>
          <a:p>
            <a:pPr lvl="1" rtl="0"/>
            <a:r>
              <a:rPr lang="it-IT" smtClean="0"/>
              <a:t>Secondo livello</a:t>
            </a:r>
          </a:p>
          <a:p>
            <a:pPr lvl="2" rtl="0"/>
            <a:r>
              <a:rPr lang="it-IT" smtClean="0"/>
              <a:t>Terzo livello</a:t>
            </a:r>
          </a:p>
          <a:p>
            <a:pPr lvl="3" rtl="0"/>
            <a:r>
              <a:rPr lang="it-IT" smtClean="0"/>
              <a:t>Quarto livello</a:t>
            </a:r>
          </a:p>
          <a:p>
            <a:pPr lvl="4" rtl="0"/>
            <a:r>
              <a:rPr lang="it-IT" smtClean="0"/>
              <a:t>Quinto livello</a:t>
            </a:r>
            <a:endParaRPr lang="it-IT" dirty="0"/>
          </a:p>
        </p:txBody>
      </p:sp>
      <p:sp>
        <p:nvSpPr>
          <p:cNvPr id="5" name="Segnaposto testo 4">
            <a:extLst>
              <a:ext uri="{FF2B5EF4-FFF2-40B4-BE49-F238E27FC236}">
                <a16:creationId xmlns:a16="http://schemas.microsoft.com/office/drawing/2014/main" id="{1F5B3657-F2AE-455A-BF81-1A0C2ACECD20}"/>
              </a:ext>
            </a:extLst>
          </p:cNvPr>
          <p:cNvSpPr>
            <a:spLocks noGrp="1"/>
          </p:cNvSpPr>
          <p:nvPr>
            <p:ph type="body" sz="quarter" idx="12"/>
          </p:nvPr>
        </p:nvSpPr>
        <p:spPr>
          <a:xfrm>
            <a:off x="2726412" y="1512000"/>
            <a:ext cx="2160588" cy="4679250"/>
          </a:xfrm>
        </p:spPr>
        <p:txBody>
          <a:bodyPr rtlCol="0"/>
          <a:lstStyle/>
          <a:p>
            <a:pPr lvl="0" rtl="0"/>
            <a:r>
              <a:rPr lang="it-IT" smtClean="0"/>
              <a:t>Fare clic per modificare stili del testo dello schema</a:t>
            </a:r>
          </a:p>
          <a:p>
            <a:pPr lvl="1" rtl="0"/>
            <a:r>
              <a:rPr lang="it-IT" smtClean="0"/>
              <a:t>Secondo livello</a:t>
            </a:r>
          </a:p>
          <a:p>
            <a:pPr lvl="2" rtl="0"/>
            <a:r>
              <a:rPr lang="it-IT" smtClean="0"/>
              <a:t>Terzo livello</a:t>
            </a:r>
          </a:p>
          <a:p>
            <a:pPr lvl="3" rtl="0"/>
            <a:r>
              <a:rPr lang="it-IT" smtClean="0"/>
              <a:t>Quarto livello</a:t>
            </a:r>
          </a:p>
          <a:p>
            <a:pPr lvl="4" rtl="0"/>
            <a:r>
              <a:rPr lang="it-IT" smtClean="0"/>
              <a:t>Quinto livello</a:t>
            </a:r>
            <a:endParaRPr lang="it-IT" dirty="0"/>
          </a:p>
        </p:txBody>
      </p:sp>
      <p:sp>
        <p:nvSpPr>
          <p:cNvPr id="13" name="Segnaposto testo 5">
            <a:extLst>
              <a:ext uri="{FF2B5EF4-FFF2-40B4-BE49-F238E27FC236}">
                <a16:creationId xmlns:a16="http://schemas.microsoft.com/office/drawing/2014/main" id="{6A983D98-E0AB-429A-9EC2-B50D4216D691}"/>
              </a:ext>
            </a:extLst>
          </p:cNvPr>
          <p:cNvSpPr>
            <a:spLocks noGrp="1"/>
          </p:cNvSpPr>
          <p:nvPr>
            <p:ph type="body" sz="quarter" idx="13"/>
          </p:nvPr>
        </p:nvSpPr>
        <p:spPr>
          <a:xfrm>
            <a:off x="5021412" y="1512000"/>
            <a:ext cx="2160588" cy="4679250"/>
          </a:xfrm>
        </p:spPr>
        <p:txBody>
          <a:bodyPr rtlCol="0"/>
          <a:lstStyle/>
          <a:p>
            <a:pPr lvl="0" rtl="0"/>
            <a:r>
              <a:rPr lang="it-IT" smtClean="0"/>
              <a:t>Fare clic per modificare stili del testo dello schema</a:t>
            </a:r>
          </a:p>
          <a:p>
            <a:pPr lvl="1" rtl="0"/>
            <a:r>
              <a:rPr lang="it-IT" smtClean="0"/>
              <a:t>Secondo livello</a:t>
            </a:r>
          </a:p>
          <a:p>
            <a:pPr lvl="2" rtl="0"/>
            <a:r>
              <a:rPr lang="it-IT" smtClean="0"/>
              <a:t>Terzo livello</a:t>
            </a:r>
          </a:p>
          <a:p>
            <a:pPr lvl="3" rtl="0"/>
            <a:r>
              <a:rPr lang="it-IT" smtClean="0"/>
              <a:t>Quarto livello</a:t>
            </a:r>
          </a:p>
          <a:p>
            <a:pPr lvl="4" rtl="0"/>
            <a:r>
              <a:rPr lang="it-IT" smtClean="0"/>
              <a:t>Quinto livello</a:t>
            </a:r>
            <a:endParaRPr lang="it-IT" dirty="0"/>
          </a:p>
        </p:txBody>
      </p:sp>
      <p:sp>
        <p:nvSpPr>
          <p:cNvPr id="15" name="Segnaposto testo 6">
            <a:extLst>
              <a:ext uri="{FF2B5EF4-FFF2-40B4-BE49-F238E27FC236}">
                <a16:creationId xmlns:a16="http://schemas.microsoft.com/office/drawing/2014/main" id="{755213BF-EF6D-45DC-A01B-DE6C2F23A6D2}"/>
              </a:ext>
            </a:extLst>
          </p:cNvPr>
          <p:cNvSpPr>
            <a:spLocks noGrp="1"/>
          </p:cNvSpPr>
          <p:nvPr>
            <p:ph type="body" sz="quarter" idx="14"/>
          </p:nvPr>
        </p:nvSpPr>
        <p:spPr>
          <a:xfrm>
            <a:off x="7316412" y="1507535"/>
            <a:ext cx="2160588" cy="4679250"/>
          </a:xfrm>
        </p:spPr>
        <p:txBody>
          <a:bodyPr rtlCol="0"/>
          <a:lstStyle/>
          <a:p>
            <a:pPr lvl="0" rtl="0"/>
            <a:r>
              <a:rPr lang="it-IT" smtClean="0"/>
              <a:t>Fare clic per modificare stili del testo dello schema</a:t>
            </a:r>
          </a:p>
          <a:p>
            <a:pPr lvl="1" rtl="0"/>
            <a:r>
              <a:rPr lang="it-IT" smtClean="0"/>
              <a:t>Secondo livello</a:t>
            </a:r>
          </a:p>
          <a:p>
            <a:pPr lvl="2" rtl="0"/>
            <a:r>
              <a:rPr lang="it-IT" smtClean="0"/>
              <a:t>Terzo livello</a:t>
            </a:r>
          </a:p>
          <a:p>
            <a:pPr lvl="3" rtl="0"/>
            <a:r>
              <a:rPr lang="it-IT" smtClean="0"/>
              <a:t>Quarto livello</a:t>
            </a:r>
          </a:p>
          <a:p>
            <a:pPr lvl="4" rtl="0"/>
            <a:r>
              <a:rPr lang="it-IT" smtClean="0"/>
              <a:t>Quinto livello</a:t>
            </a:r>
            <a:endParaRPr lang="it-IT" dirty="0"/>
          </a:p>
        </p:txBody>
      </p:sp>
      <p:sp>
        <p:nvSpPr>
          <p:cNvPr id="17" name="Segnaposto testo 7">
            <a:extLst>
              <a:ext uri="{FF2B5EF4-FFF2-40B4-BE49-F238E27FC236}">
                <a16:creationId xmlns:a16="http://schemas.microsoft.com/office/drawing/2014/main" id="{77D6BBBA-F4A3-45D4-91BC-A405FFDC7C3D}"/>
              </a:ext>
            </a:extLst>
          </p:cNvPr>
          <p:cNvSpPr>
            <a:spLocks noGrp="1"/>
          </p:cNvSpPr>
          <p:nvPr>
            <p:ph type="body" sz="quarter" idx="15"/>
          </p:nvPr>
        </p:nvSpPr>
        <p:spPr>
          <a:xfrm>
            <a:off x="9611412" y="1507535"/>
            <a:ext cx="2160588" cy="4683715"/>
          </a:xfrm>
        </p:spPr>
        <p:txBody>
          <a:bodyPr rtlCol="0"/>
          <a:lstStyle/>
          <a:p>
            <a:pPr lvl="0" rtl="0"/>
            <a:r>
              <a:rPr lang="it-IT" smtClean="0"/>
              <a:t>Fare clic per modificare stili del testo dello schema</a:t>
            </a:r>
          </a:p>
          <a:p>
            <a:pPr lvl="1" rtl="0"/>
            <a:r>
              <a:rPr lang="it-IT" smtClean="0"/>
              <a:t>Secondo livello</a:t>
            </a:r>
          </a:p>
          <a:p>
            <a:pPr lvl="2" rtl="0"/>
            <a:r>
              <a:rPr lang="it-IT" smtClean="0"/>
              <a:t>Terzo livello</a:t>
            </a:r>
          </a:p>
          <a:p>
            <a:pPr lvl="3" rtl="0"/>
            <a:r>
              <a:rPr lang="it-IT" smtClean="0"/>
              <a:t>Quarto livello</a:t>
            </a:r>
          </a:p>
          <a:p>
            <a:pPr lvl="4" rtl="0"/>
            <a:r>
              <a:rPr lang="it-IT" smtClean="0"/>
              <a:t>Quinto livello</a:t>
            </a:r>
            <a:endParaRPr lang="it-IT" dirty="0"/>
          </a:p>
        </p:txBody>
      </p:sp>
      <p:sp>
        <p:nvSpPr>
          <p:cNvPr id="4" name="Segnaposto piè di pagina 3">
            <a:extLst>
              <a:ext uri="{FF2B5EF4-FFF2-40B4-BE49-F238E27FC236}">
                <a16:creationId xmlns:a16="http://schemas.microsoft.com/office/drawing/2014/main" id="{2D09234E-176D-4BBF-9391-7B6F018C51AB}"/>
              </a:ext>
            </a:extLst>
          </p:cNvPr>
          <p:cNvSpPr>
            <a:spLocks noGrp="1"/>
          </p:cNvSpPr>
          <p:nvPr>
            <p:ph type="ftr" sz="quarter" idx="16"/>
          </p:nvPr>
        </p:nvSpPr>
        <p:spPr/>
        <p:txBody>
          <a:bodyPr rtlCol="0"/>
          <a:lstStyle/>
          <a:p>
            <a:pPr rtl="0"/>
            <a:r>
              <a:rPr lang="it-IT" dirty="0"/>
              <a:t>Aggiungere un piè di pagina</a:t>
            </a:r>
          </a:p>
        </p:txBody>
      </p:sp>
      <p:sp>
        <p:nvSpPr>
          <p:cNvPr id="6" name="Segnaposto numero diapositiva 5">
            <a:extLst>
              <a:ext uri="{FF2B5EF4-FFF2-40B4-BE49-F238E27FC236}">
                <a16:creationId xmlns:a16="http://schemas.microsoft.com/office/drawing/2014/main" id="{009ABD5E-B8F1-4246-B167-09138760AD7D}"/>
              </a:ext>
            </a:extLst>
          </p:cNvPr>
          <p:cNvSpPr>
            <a:spLocks noGrp="1"/>
          </p:cNvSpPr>
          <p:nvPr>
            <p:ph type="sldNum" sz="quarter" idx="33"/>
          </p:nvPr>
        </p:nvSpPr>
        <p:spPr/>
        <p:txBody>
          <a:bodyPr rtlCol="0"/>
          <a:lstStyle/>
          <a:p>
            <a:pPr rtl="0"/>
            <a:fld id="{19B51A1E-902D-48AF-9020-955120F399B6}" type="slidenum">
              <a:rPr lang="it-IT" smtClean="0"/>
              <a:pPr rtl="0"/>
              <a:t>‹N›</a:t>
            </a:fld>
            <a:endParaRPr lang="it-IT" dirty="0"/>
          </a:p>
        </p:txBody>
      </p:sp>
    </p:spTree>
    <p:extLst>
      <p:ext uri="{BB962C8B-B14F-4D97-AF65-F5344CB8AC3E}">
        <p14:creationId xmlns:p14="http://schemas.microsoft.com/office/powerpoint/2010/main" val="974837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it-IT" dirty="0"/>
              <a:t>Fare clic per modificare il titolo della pagina</a:t>
            </a:r>
          </a:p>
        </p:txBody>
      </p:sp>
      <p:sp>
        <p:nvSpPr>
          <p:cNvPr id="5" name="Sottotitolo 2">
            <a:extLst>
              <a:ext uri="{FF2B5EF4-FFF2-40B4-BE49-F238E27FC236}">
                <a16:creationId xmlns:a16="http://schemas.microsoft.com/office/drawing/2014/main" id="{10727B06-56A8-44A2-B6C2-9ED183D107F3}"/>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it-IT" dirty="0"/>
              <a:t>Sottotitolo</a:t>
            </a:r>
          </a:p>
        </p:txBody>
      </p:sp>
      <p:sp>
        <p:nvSpPr>
          <p:cNvPr id="3" name="Segnaposto piè di pagina 2">
            <a:extLst>
              <a:ext uri="{FF2B5EF4-FFF2-40B4-BE49-F238E27FC236}">
                <a16:creationId xmlns:a16="http://schemas.microsoft.com/office/drawing/2014/main" id="{08CCB8C2-B6A2-4C69-8D3A-57420A034BA4}"/>
              </a:ext>
            </a:extLst>
          </p:cNvPr>
          <p:cNvSpPr>
            <a:spLocks noGrp="1"/>
          </p:cNvSpPr>
          <p:nvPr>
            <p:ph type="ftr" sz="quarter" idx="12"/>
          </p:nvPr>
        </p:nvSpPr>
        <p:spPr/>
        <p:txBody>
          <a:bodyPr rtlCol="0"/>
          <a:lstStyle/>
          <a:p>
            <a:pPr rtl="0"/>
            <a:r>
              <a:rPr lang="it-IT" dirty="0"/>
              <a:t>Aggiungere un piè di pagina</a:t>
            </a:r>
          </a:p>
        </p:txBody>
      </p:sp>
      <p:sp>
        <p:nvSpPr>
          <p:cNvPr id="4" name="Segnaposto numero diapositiva 3">
            <a:extLst>
              <a:ext uri="{FF2B5EF4-FFF2-40B4-BE49-F238E27FC236}">
                <a16:creationId xmlns:a16="http://schemas.microsoft.com/office/drawing/2014/main" id="{853CF994-8B2C-443F-B695-7378DD360DAA}"/>
              </a:ext>
            </a:extLst>
          </p:cNvPr>
          <p:cNvSpPr>
            <a:spLocks noGrp="1"/>
          </p:cNvSpPr>
          <p:nvPr>
            <p:ph type="sldNum" sz="quarter" idx="33"/>
          </p:nvPr>
        </p:nvSpPr>
        <p:spPr/>
        <p:txBody>
          <a:bodyPr rtlCol="0"/>
          <a:lstStyle/>
          <a:p>
            <a:pPr rtl="0"/>
            <a:fld id="{19B51A1E-902D-48AF-9020-955120F399B6}" type="slidenum">
              <a:rPr lang="it-IT" smtClean="0"/>
              <a:pPr rtl="0"/>
              <a:t>‹N›</a:t>
            </a:fld>
            <a:endParaRPr lang="it-IT" dirty="0"/>
          </a:p>
        </p:txBody>
      </p:sp>
    </p:spTree>
    <p:extLst>
      <p:ext uri="{BB962C8B-B14F-4D97-AF65-F5344CB8AC3E}">
        <p14:creationId xmlns:p14="http://schemas.microsoft.com/office/powerpoint/2010/main" val="15058552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uoto">
    <p:spTree>
      <p:nvGrpSpPr>
        <p:cNvPr id="1" name=""/>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id="{16D0504D-4610-4E9E-A2DB-8B701F044BBC}"/>
              </a:ext>
            </a:extLst>
          </p:cNvPr>
          <p:cNvSpPr>
            <a:spLocks noGrp="1"/>
          </p:cNvSpPr>
          <p:nvPr>
            <p:ph type="ftr" sz="quarter" idx="12"/>
          </p:nvPr>
        </p:nvSpPr>
        <p:spPr/>
        <p:txBody>
          <a:bodyPr rtlCol="0"/>
          <a:lstStyle/>
          <a:p>
            <a:pPr rtl="0"/>
            <a:r>
              <a:rPr lang="it-IT" dirty="0"/>
              <a:t>Aggiungere un piè di pagina</a:t>
            </a:r>
          </a:p>
        </p:txBody>
      </p:sp>
      <p:sp>
        <p:nvSpPr>
          <p:cNvPr id="3" name="Segnaposto numero diapositiva 2">
            <a:extLst>
              <a:ext uri="{FF2B5EF4-FFF2-40B4-BE49-F238E27FC236}">
                <a16:creationId xmlns:a16="http://schemas.microsoft.com/office/drawing/2014/main" id="{A95CDFA7-DEA3-4BBE-8D70-0AF654A1E6FF}"/>
              </a:ext>
            </a:extLst>
          </p:cNvPr>
          <p:cNvSpPr>
            <a:spLocks noGrp="1"/>
          </p:cNvSpPr>
          <p:nvPr>
            <p:ph type="sldNum" sz="quarter" idx="13"/>
          </p:nvPr>
        </p:nvSpPr>
        <p:spPr/>
        <p:txBody>
          <a:bodyPr rtlCol="0"/>
          <a:lstStyle/>
          <a:p>
            <a:pPr rtl="0"/>
            <a:fld id="{19B51A1E-902D-48AF-9020-955120F399B6}" type="slidenum">
              <a:rPr lang="it-IT" smtClean="0"/>
              <a:pPr rtl="0"/>
              <a:t>‹N›</a:t>
            </a:fld>
            <a:endParaRPr lang="it-IT" dirty="0"/>
          </a:p>
        </p:txBody>
      </p:sp>
      <p:sp>
        <p:nvSpPr>
          <p:cNvPr id="4" name="Titolo 3">
            <a:extLst>
              <a:ext uri="{FF2B5EF4-FFF2-40B4-BE49-F238E27FC236}">
                <a16:creationId xmlns:a16="http://schemas.microsoft.com/office/drawing/2014/main" id="{90694D9D-C633-4D52-965E-E5BBD9883037}"/>
              </a:ext>
            </a:extLst>
          </p:cNvPr>
          <p:cNvSpPr>
            <a:spLocks noGrp="1"/>
          </p:cNvSpPr>
          <p:nvPr>
            <p:ph type="title"/>
          </p:nvPr>
        </p:nvSpPr>
        <p:spPr/>
        <p:txBody>
          <a:bodyPr rtlCol="0"/>
          <a:lstStyle/>
          <a:p>
            <a:pPr rtl="0"/>
            <a:r>
              <a:rPr lang="it-IT" smtClean="0"/>
              <a:t>Fare clic per modificare lo stile del titolo</a:t>
            </a:r>
            <a:endParaRPr lang="it-IT" dirty="0"/>
          </a:p>
        </p:txBody>
      </p:sp>
    </p:spTree>
    <p:extLst>
      <p:ext uri="{BB962C8B-B14F-4D97-AF65-F5344CB8AC3E}">
        <p14:creationId xmlns:p14="http://schemas.microsoft.com/office/powerpoint/2010/main" val="1139767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divisore 1">
    <p:bg>
      <p:bgPr>
        <a:solidFill>
          <a:schemeClr val="bg1">
            <a:lumMod val="95000"/>
          </a:schemeClr>
        </a:solidFill>
        <a:effectLst/>
      </p:bgPr>
    </p:bg>
    <p:spTree>
      <p:nvGrpSpPr>
        <p:cNvPr id="1" name=""/>
        <p:cNvGrpSpPr/>
        <p:nvPr/>
      </p:nvGrpSpPr>
      <p:grpSpPr>
        <a:xfrm>
          <a:off x="0" y="0"/>
          <a:ext cx="0" cy="0"/>
          <a:chOff x="0" y="0"/>
          <a:chExt cx="0" cy="0"/>
        </a:xfrm>
      </p:grpSpPr>
      <p:sp>
        <p:nvSpPr>
          <p:cNvPr id="41" name="Segnaposto immagine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588" cy="6371351"/>
          </a:xfrm>
          <a:solidFill>
            <a:schemeClr val="bg1">
              <a:lumMod val="85000"/>
            </a:schemeClr>
          </a:solidFill>
        </p:spPr>
        <p:txBody>
          <a:bodyPr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it-IT" dirty="0"/>
              <a:t>Inserire o trascinare </a:t>
            </a:r>
            <a:br>
              <a:rPr lang="it-IT" dirty="0"/>
            </a:br>
            <a:r>
              <a:rPr lang="it-IT" dirty="0"/>
              <a:t>la foto qui</a:t>
            </a:r>
          </a:p>
        </p:txBody>
      </p:sp>
      <p:sp>
        <p:nvSpPr>
          <p:cNvPr id="2" name="Titolo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6235700" y="2204792"/>
            <a:ext cx="5956300" cy="1944000"/>
          </a:xfrm>
          <a:solidFill>
            <a:schemeClr val="bg1"/>
          </a:solidFill>
        </p:spPr>
        <p:txBody>
          <a:bodyPr vert="horz" lIns="180000" tIns="180000" rIns="252000" bIns="180000" rtlCol="0" anchor="t">
            <a:noAutofit/>
          </a:bodyPr>
          <a:lstStyle>
            <a:lvl1pPr algn="r">
              <a:defRPr lang="en-ZA" sz="4800" b="1" spc="-300" dirty="0"/>
            </a:lvl1pPr>
          </a:lstStyle>
          <a:p>
            <a:pPr lvl="0" algn="r" rtl="0"/>
            <a:r>
              <a:rPr lang="it-IT" dirty="0"/>
              <a:t>Fare clic per modificare il divisore di sezione</a:t>
            </a:r>
          </a:p>
        </p:txBody>
      </p:sp>
      <p:sp>
        <p:nvSpPr>
          <p:cNvPr id="7" name="Sottotitolo 2">
            <a:extLst>
              <a:ext uri="{FF2B5EF4-FFF2-40B4-BE49-F238E27FC236}">
                <a16:creationId xmlns:a16="http://schemas.microsoft.com/office/drawing/2014/main" id="{9E4D4535-D519-40ED-B8A4-2EA1276BB652}"/>
              </a:ext>
            </a:extLst>
          </p:cNvPr>
          <p:cNvSpPr>
            <a:spLocks noGrp="1"/>
          </p:cNvSpPr>
          <p:nvPr>
            <p:ph type="body" sz="quarter" idx="13" hasCustomPrompt="1"/>
          </p:nvPr>
        </p:nvSpPr>
        <p:spPr>
          <a:xfrm>
            <a:off x="6235700" y="4148860"/>
            <a:ext cx="5956300" cy="1100565"/>
          </a:xfrm>
          <a:solidFill>
            <a:schemeClr val="tx1">
              <a:alpha val="80000"/>
            </a:schemeClr>
          </a:solidFill>
        </p:spPr>
        <p:txBody>
          <a:bodyPr lIns="180000" tIns="180000" rIns="252000" bIns="180000" rtlCol="0"/>
          <a:lstStyle>
            <a:lvl1pPr marL="0" indent="0" algn="r">
              <a:buNone/>
              <a:defRPr sz="1800">
                <a:solidFill>
                  <a:schemeClr val="bg1"/>
                </a:solidFill>
              </a:defRPr>
            </a:lvl1pPr>
            <a:lvl2pPr marL="266700" indent="0" algn="r">
              <a:buNone/>
              <a:defRPr sz="1800">
                <a:solidFill>
                  <a:schemeClr val="bg1"/>
                </a:solidFill>
              </a:defRPr>
            </a:lvl2pPr>
            <a:lvl3pPr marL="542925" indent="0" algn="r">
              <a:buNone/>
              <a:defRPr sz="1800">
                <a:solidFill>
                  <a:schemeClr val="bg1"/>
                </a:solidFill>
              </a:defRPr>
            </a:lvl3pPr>
            <a:lvl4pPr marL="809625" indent="0" algn="r">
              <a:buNone/>
              <a:defRPr sz="1800">
                <a:solidFill>
                  <a:schemeClr val="bg1"/>
                </a:solidFill>
              </a:defRPr>
            </a:lvl4pPr>
            <a:lvl5pPr marL="1076325" indent="0" algn="r">
              <a:buNone/>
              <a:defRPr sz="1800">
                <a:solidFill>
                  <a:schemeClr val="bg1"/>
                </a:solidFill>
              </a:defRPr>
            </a:lvl5pPr>
          </a:lstStyle>
          <a:p>
            <a:pPr lvl="0" rtl="0"/>
            <a:r>
              <a:rPr lang="it-IT" dirty="0"/>
              <a:t>Fare clic per modificare lo stile del sottotitolo dello schema</a:t>
            </a:r>
          </a:p>
        </p:txBody>
      </p:sp>
      <p:sp>
        <p:nvSpPr>
          <p:cNvPr id="4" name="Segnaposto piè di pagina 3">
            <a:extLst>
              <a:ext uri="{FF2B5EF4-FFF2-40B4-BE49-F238E27FC236}">
                <a16:creationId xmlns:a16="http://schemas.microsoft.com/office/drawing/2014/main" id="{6816FE98-6A12-44EC-8485-8B5EFABDF9B2}"/>
              </a:ext>
            </a:extLst>
          </p:cNvPr>
          <p:cNvSpPr>
            <a:spLocks noGrp="1"/>
          </p:cNvSpPr>
          <p:nvPr>
            <p:ph type="ftr" sz="quarter" idx="11"/>
          </p:nvPr>
        </p:nvSpPr>
        <p:spPr/>
        <p:txBody>
          <a:bodyPr rtlCol="0"/>
          <a:lstStyle/>
          <a:p>
            <a:pPr rtl="0"/>
            <a:r>
              <a:rPr lang="it-IT" dirty="0"/>
              <a:t>Aggiungere un piè di pagina</a:t>
            </a:r>
          </a:p>
        </p:txBody>
      </p:sp>
      <p:sp>
        <p:nvSpPr>
          <p:cNvPr id="8" name="Rettangolo 7">
            <a:extLst>
              <a:ext uri="{FF2B5EF4-FFF2-40B4-BE49-F238E27FC236}">
                <a16:creationId xmlns:a16="http://schemas.microsoft.com/office/drawing/2014/main" id="{51DD44D8-4A8F-4693-B90A-166855B29D25}"/>
              </a:ext>
            </a:extLst>
          </p:cNvPr>
          <p:cNvSpPr/>
          <p:nvPr userDrawn="1"/>
        </p:nvSpPr>
        <p:spPr>
          <a:xfrm>
            <a:off x="9780588" y="524778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3" name="Rettangolo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4" name="Rettangolo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5" name="Rettangolo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5" name="Segnaposto numero diapositiva 4">
            <a:extLst>
              <a:ext uri="{FF2B5EF4-FFF2-40B4-BE49-F238E27FC236}">
                <a16:creationId xmlns:a16="http://schemas.microsoft.com/office/drawing/2014/main" id="{F50EF489-F21B-4E7C-9A44-D3CC8DC34F5F}"/>
              </a:ext>
            </a:extLst>
          </p:cNvPr>
          <p:cNvSpPr>
            <a:spLocks noGrp="1"/>
          </p:cNvSpPr>
          <p:nvPr>
            <p:ph type="sldNum" sz="quarter" idx="12"/>
          </p:nvPr>
        </p:nvSpPr>
        <p:spPr/>
        <p:txBody>
          <a:bodyPr rtlCol="0"/>
          <a:lstStyle/>
          <a:p>
            <a:pPr rtl="0"/>
            <a:fld id="{19B51A1E-902D-48AF-9020-955120F399B6}" type="slidenum">
              <a:rPr lang="it-IT" smtClean="0"/>
              <a:pPr rtl="0"/>
              <a:t>‹N›</a:t>
            </a:fld>
            <a:endParaRPr lang="it-IT" dirty="0"/>
          </a:p>
        </p:txBody>
      </p:sp>
    </p:spTree>
    <p:extLst>
      <p:ext uri="{BB962C8B-B14F-4D97-AF65-F5344CB8AC3E}">
        <p14:creationId xmlns:p14="http://schemas.microsoft.com/office/powerpoint/2010/main" val="2437159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a divisore 2">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41" name="Segnaposto immagine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2411412" y="0"/>
            <a:ext cx="9780588" cy="6371351"/>
          </a:xfrm>
          <a:solidFill>
            <a:schemeClr val="bg1">
              <a:lumMod val="85000"/>
            </a:schemeClr>
          </a:solidFill>
        </p:spPr>
        <p:txBody>
          <a:bodyPr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it-IT" dirty="0"/>
              <a:t>Inserire o trascinare </a:t>
            </a:r>
            <a:br>
              <a:rPr lang="it-IT" dirty="0"/>
            </a:br>
            <a:r>
              <a:rPr lang="it-IT" dirty="0"/>
              <a:t>la foto qui</a:t>
            </a:r>
          </a:p>
        </p:txBody>
      </p:sp>
      <p:sp>
        <p:nvSpPr>
          <p:cNvPr id="3" name="Titolo 1">
            <a:extLst>
              <a:ext uri="{FF2B5EF4-FFF2-40B4-BE49-F238E27FC236}">
                <a16:creationId xmlns:a16="http://schemas.microsoft.com/office/drawing/2014/main" id="{E473AB13-DFF9-4538-9907-E261659E0E01}"/>
              </a:ext>
            </a:extLst>
          </p:cNvPr>
          <p:cNvSpPr>
            <a:spLocks noGrp="1"/>
          </p:cNvSpPr>
          <p:nvPr>
            <p:ph type="title" hasCustomPrompt="1"/>
          </p:nvPr>
        </p:nvSpPr>
        <p:spPr>
          <a:xfrm>
            <a:off x="-1700" y="2156226"/>
            <a:ext cx="5958000" cy="1958400"/>
          </a:xfrm>
          <a:solidFill>
            <a:schemeClr val="bg1"/>
          </a:solidFill>
        </p:spPr>
        <p:txBody>
          <a:bodyPr lIns="252000" tIns="180000" rIns="180000" bIns="180000" rtlCol="0"/>
          <a:lstStyle>
            <a:lvl1pPr>
              <a:defRPr sz="4800" b="1" spc="-300">
                <a:solidFill>
                  <a:schemeClr val="tx1">
                    <a:lumMod val="75000"/>
                    <a:lumOff val="25000"/>
                  </a:schemeClr>
                </a:solidFill>
                <a:latin typeface="+mj-lt"/>
              </a:defRPr>
            </a:lvl1pPr>
          </a:lstStyle>
          <a:p>
            <a:pPr rtl="0"/>
            <a:r>
              <a:rPr lang="it-IT" dirty="0"/>
              <a:t>Fare clic per modificare il divisore di sezione</a:t>
            </a:r>
          </a:p>
        </p:txBody>
      </p:sp>
      <p:sp>
        <p:nvSpPr>
          <p:cNvPr id="7" name="Sottotitolo 2">
            <a:extLst>
              <a:ext uri="{FF2B5EF4-FFF2-40B4-BE49-F238E27FC236}">
                <a16:creationId xmlns:a16="http://schemas.microsoft.com/office/drawing/2014/main" id="{9E4D4535-D519-40ED-B8A4-2EA1276BB652}"/>
              </a:ext>
            </a:extLst>
          </p:cNvPr>
          <p:cNvSpPr>
            <a:spLocks noGrp="1"/>
          </p:cNvSpPr>
          <p:nvPr>
            <p:ph type="body" sz="quarter" idx="13" hasCustomPrompt="1"/>
          </p:nvPr>
        </p:nvSpPr>
        <p:spPr>
          <a:xfrm>
            <a:off x="0" y="4110760"/>
            <a:ext cx="5956300" cy="1100565"/>
          </a:xfrm>
          <a:solidFill>
            <a:schemeClr val="tx1">
              <a:alpha val="80000"/>
            </a:schemeClr>
          </a:solidFill>
        </p:spPr>
        <p:txBody>
          <a:bodyPr lIns="252000" tIns="180000" rIns="180000" bIns="180000" rtlCol="0"/>
          <a:lstStyle>
            <a:lvl1pPr marL="0" indent="0" algn="l">
              <a:buNone/>
              <a:defRPr sz="1800">
                <a:solidFill>
                  <a:schemeClr val="bg1"/>
                </a:solidFill>
              </a:defRPr>
            </a:lvl1pPr>
            <a:lvl2pPr marL="266700" indent="0" algn="r">
              <a:buNone/>
              <a:defRPr sz="1800">
                <a:solidFill>
                  <a:schemeClr val="bg1"/>
                </a:solidFill>
              </a:defRPr>
            </a:lvl2pPr>
            <a:lvl3pPr marL="542925" indent="0" algn="r">
              <a:buNone/>
              <a:defRPr sz="1800">
                <a:solidFill>
                  <a:schemeClr val="bg1"/>
                </a:solidFill>
              </a:defRPr>
            </a:lvl3pPr>
            <a:lvl4pPr marL="809625" indent="0" algn="r">
              <a:buNone/>
              <a:defRPr sz="1800">
                <a:solidFill>
                  <a:schemeClr val="bg1"/>
                </a:solidFill>
              </a:defRPr>
            </a:lvl4pPr>
            <a:lvl5pPr marL="1076325" indent="0" algn="r">
              <a:buNone/>
              <a:defRPr sz="1800">
                <a:solidFill>
                  <a:schemeClr val="bg1"/>
                </a:solidFill>
              </a:defRPr>
            </a:lvl5pPr>
          </a:lstStyle>
          <a:p>
            <a:pPr lvl="0" rtl="0"/>
            <a:r>
              <a:rPr lang="it-IT" dirty="0"/>
              <a:t>Fare clic per modificare lo stile del sottotitolo dello schema</a:t>
            </a:r>
          </a:p>
        </p:txBody>
      </p:sp>
      <p:sp>
        <p:nvSpPr>
          <p:cNvPr id="4" name="Segnaposto piè di pagina 3">
            <a:extLst>
              <a:ext uri="{FF2B5EF4-FFF2-40B4-BE49-F238E27FC236}">
                <a16:creationId xmlns:a16="http://schemas.microsoft.com/office/drawing/2014/main" id="{6816FE98-6A12-44EC-8485-8B5EFABDF9B2}"/>
              </a:ext>
            </a:extLst>
          </p:cNvPr>
          <p:cNvSpPr>
            <a:spLocks noGrp="1"/>
          </p:cNvSpPr>
          <p:nvPr>
            <p:ph type="ftr" sz="quarter" idx="11"/>
          </p:nvPr>
        </p:nvSpPr>
        <p:spPr/>
        <p:txBody>
          <a:bodyPr rtlCol="0"/>
          <a:lstStyle/>
          <a:p>
            <a:pPr rtl="0"/>
            <a:r>
              <a:rPr lang="it-IT" dirty="0"/>
              <a:t>Aggiungere un piè di pagina</a:t>
            </a:r>
          </a:p>
        </p:txBody>
      </p:sp>
      <p:sp>
        <p:nvSpPr>
          <p:cNvPr id="8" name="Rettangolo 7">
            <a:extLst>
              <a:ext uri="{FF2B5EF4-FFF2-40B4-BE49-F238E27FC236}">
                <a16:creationId xmlns:a16="http://schemas.microsoft.com/office/drawing/2014/main" id="{51DD44D8-4A8F-4693-B90A-166855B29D25}"/>
              </a:ext>
            </a:extLst>
          </p:cNvPr>
          <p:cNvSpPr/>
          <p:nvPr userDrawn="1"/>
        </p:nvSpPr>
        <p:spPr>
          <a:xfrm>
            <a:off x="0" y="5209682"/>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it-IT" dirty="0"/>
          </a:p>
        </p:txBody>
      </p:sp>
      <p:sp>
        <p:nvSpPr>
          <p:cNvPr id="13" name="Rettangolo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4" name="Rettangolo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5" name="Rettangolo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5" name="Segnaposto numero diapositiva 4">
            <a:extLst>
              <a:ext uri="{FF2B5EF4-FFF2-40B4-BE49-F238E27FC236}">
                <a16:creationId xmlns:a16="http://schemas.microsoft.com/office/drawing/2014/main" id="{F50EF489-F21B-4E7C-9A44-D3CC8DC34F5F}"/>
              </a:ext>
            </a:extLst>
          </p:cNvPr>
          <p:cNvSpPr>
            <a:spLocks noGrp="1"/>
          </p:cNvSpPr>
          <p:nvPr>
            <p:ph type="sldNum" sz="quarter" idx="12"/>
          </p:nvPr>
        </p:nvSpPr>
        <p:spPr/>
        <p:txBody>
          <a:bodyPr rtlCol="0"/>
          <a:lstStyle/>
          <a:p>
            <a:pPr rtl="0"/>
            <a:fld id="{19B51A1E-902D-48AF-9020-955120F399B6}" type="slidenum">
              <a:rPr lang="it-IT" smtClean="0"/>
              <a:pPr rtl="0"/>
              <a:t>‹N›</a:t>
            </a:fld>
            <a:endParaRPr lang="it-IT" dirty="0"/>
          </a:p>
        </p:txBody>
      </p:sp>
    </p:spTree>
    <p:extLst>
      <p:ext uri="{BB962C8B-B14F-4D97-AF65-F5344CB8AC3E}">
        <p14:creationId xmlns:p14="http://schemas.microsoft.com/office/powerpoint/2010/main" val="2282858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yout immagine testo 1">
    <p:spTree>
      <p:nvGrpSpPr>
        <p:cNvPr id="1" name=""/>
        <p:cNvGrpSpPr/>
        <p:nvPr/>
      </p:nvGrpSpPr>
      <p:grpSpPr>
        <a:xfrm>
          <a:off x="0" y="0"/>
          <a:ext cx="0" cy="0"/>
          <a:chOff x="0" y="0"/>
          <a:chExt cx="0" cy="0"/>
        </a:xfrm>
      </p:grpSpPr>
      <p:sp>
        <p:nvSpPr>
          <p:cNvPr id="7" name="Segnaposto immagine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6096000" y="-1"/>
            <a:ext cx="6096000" cy="6371351"/>
          </a:xfrm>
          <a:solidFill>
            <a:schemeClr val="bg1">
              <a:lumMod val="95000"/>
            </a:schemeClr>
          </a:solidFill>
        </p:spPr>
        <p:txBody>
          <a:bodyPr tIns="1584000" rtlCol="0" anchor="t"/>
          <a:lstStyle>
            <a:lvl1pPr marL="0" indent="0" algn="ctr">
              <a:buNone/>
              <a:defRPr sz="1200" i="1">
                <a:latin typeface="Times New Roman" panose="02020603050405020304" pitchFamily="18" charset="0"/>
                <a:cs typeface="Times New Roman" panose="02020603050405020304" pitchFamily="18" charset="0"/>
              </a:defRPr>
            </a:lvl1pPr>
          </a:lstStyle>
          <a:p>
            <a:pPr rtl="0"/>
            <a:r>
              <a:rPr lang="it-IT" dirty="0"/>
              <a:t>Inserire o trascinare la foto</a:t>
            </a:r>
          </a:p>
        </p:txBody>
      </p:sp>
      <p:sp>
        <p:nvSpPr>
          <p:cNvPr id="2" name="Titolo 1">
            <a:extLst>
              <a:ext uri="{FF2B5EF4-FFF2-40B4-BE49-F238E27FC236}">
                <a16:creationId xmlns:a16="http://schemas.microsoft.com/office/drawing/2014/main" id="{40EE479C-D1F6-4BAC-80D2-90EF74E3261A}"/>
              </a:ext>
            </a:extLst>
          </p:cNvPr>
          <p:cNvSpPr>
            <a:spLocks noGrp="1"/>
          </p:cNvSpPr>
          <p:nvPr>
            <p:ph type="title" hasCustomPrompt="1"/>
          </p:nvPr>
        </p:nvSpPr>
        <p:spPr>
          <a:xfrm>
            <a:off x="7111800" y="3802899"/>
            <a:ext cx="4648200" cy="985000"/>
          </a:xfrm>
          <a:solidFill>
            <a:schemeClr val="bg1"/>
          </a:solidFill>
        </p:spPr>
        <p:txBody>
          <a:bodyPr lIns="180000" tIns="180000" rIns="180000" bIns="180000" rtlCol="0"/>
          <a:lstStyle>
            <a:lvl1pPr algn="r">
              <a:lnSpc>
                <a:spcPct val="70000"/>
              </a:lnSpc>
              <a:defRPr sz="3600" b="1" spc="-300">
                <a:solidFill>
                  <a:schemeClr val="tx1">
                    <a:lumMod val="75000"/>
                    <a:lumOff val="25000"/>
                  </a:schemeClr>
                </a:solidFill>
              </a:defRPr>
            </a:lvl1pPr>
          </a:lstStyle>
          <a:p>
            <a:pPr rtl="0"/>
            <a:r>
              <a:rPr lang="it-IT" dirty="0"/>
              <a:t>Modificare il titolo della pagina</a:t>
            </a:r>
          </a:p>
        </p:txBody>
      </p:sp>
      <p:sp>
        <p:nvSpPr>
          <p:cNvPr id="10" name="Sottotitolo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7111800" y="4787900"/>
            <a:ext cx="4648200" cy="1162800"/>
          </a:xfrm>
          <a:solidFill>
            <a:schemeClr val="tx1">
              <a:alpha val="80000"/>
            </a:schemeClr>
          </a:solidFill>
        </p:spPr>
        <p:txBody>
          <a:bodyPr lIns="180000" tIns="180000" rIns="180000" bIns="180000" rtlCol="0"/>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it-IT" dirty="0"/>
              <a:t>Sottotitolo</a:t>
            </a:r>
          </a:p>
        </p:txBody>
      </p:sp>
      <p:sp>
        <p:nvSpPr>
          <p:cNvPr id="3" name="Segnaposto contenuto 2">
            <a:extLst>
              <a:ext uri="{FF2B5EF4-FFF2-40B4-BE49-F238E27FC236}">
                <a16:creationId xmlns:a16="http://schemas.microsoft.com/office/drawing/2014/main" id="{A22238F2-C6EC-476F-8371-119AECBA5622}"/>
              </a:ext>
            </a:extLst>
          </p:cNvPr>
          <p:cNvSpPr>
            <a:spLocks noGrp="1"/>
          </p:cNvSpPr>
          <p:nvPr>
            <p:ph sz="half" idx="1"/>
          </p:nvPr>
        </p:nvSpPr>
        <p:spPr>
          <a:xfrm>
            <a:off x="432000" y="2668686"/>
            <a:ext cx="5472000" cy="2999426"/>
          </a:xfrm>
        </p:spPr>
        <p:txBody>
          <a:bodyPr rtlCol="0" anchor="b"/>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it-IT" smtClean="0"/>
              <a:t>Fare clic per modificare stili del testo dello schema</a:t>
            </a:r>
          </a:p>
          <a:p>
            <a:pPr lvl="1" rtl="0"/>
            <a:r>
              <a:rPr lang="it-IT" smtClean="0"/>
              <a:t>Secondo livello</a:t>
            </a:r>
          </a:p>
          <a:p>
            <a:pPr lvl="2" rtl="0"/>
            <a:r>
              <a:rPr lang="it-IT" smtClean="0"/>
              <a:t>Terzo livello</a:t>
            </a:r>
          </a:p>
          <a:p>
            <a:pPr lvl="3" rtl="0"/>
            <a:r>
              <a:rPr lang="it-IT" smtClean="0"/>
              <a:t>Quarto livello</a:t>
            </a:r>
          </a:p>
          <a:p>
            <a:pPr lvl="4" rtl="0"/>
            <a:r>
              <a:rPr lang="it-IT" smtClean="0"/>
              <a:t>Quinto livello</a:t>
            </a:r>
            <a:endParaRPr lang="it-IT" dirty="0"/>
          </a:p>
        </p:txBody>
      </p:sp>
      <p:sp>
        <p:nvSpPr>
          <p:cNvPr id="4" name="Segnaposto piè di pagina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p>
            <a:pPr rtl="0"/>
            <a:r>
              <a:rPr lang="it-IT" dirty="0"/>
              <a:t>Aggiungere un piè di pagina</a:t>
            </a:r>
          </a:p>
        </p:txBody>
      </p:sp>
      <p:sp>
        <p:nvSpPr>
          <p:cNvPr id="5" name="Segnaposto numero diapositiva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rtlCol="0"/>
          <a:lstStyle/>
          <a:p>
            <a:pPr rtl="0"/>
            <a:fld id="{19B51A1E-902D-48AF-9020-955120F399B6}" type="slidenum">
              <a:rPr lang="it-IT" smtClean="0"/>
              <a:pPr rtl="0"/>
              <a:t>‹N›</a:t>
            </a:fld>
            <a:endParaRPr lang="it-IT" dirty="0"/>
          </a:p>
        </p:txBody>
      </p:sp>
      <p:sp>
        <p:nvSpPr>
          <p:cNvPr id="8" name="Rettangolo 7">
            <a:extLst>
              <a:ext uri="{FF2B5EF4-FFF2-40B4-BE49-F238E27FC236}">
                <a16:creationId xmlns:a16="http://schemas.microsoft.com/office/drawing/2014/main" id="{1508F53F-6AA2-4060-904A-BC90211DC043}"/>
              </a:ext>
            </a:extLst>
          </p:cNvPr>
          <p:cNvSpPr/>
          <p:nvPr userDrawn="1"/>
        </p:nvSpPr>
        <p:spPr>
          <a:xfrm>
            <a:off x="9348588" y="3700775"/>
            <a:ext cx="2411412" cy="1148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it-IT" dirty="0"/>
          </a:p>
        </p:txBody>
      </p:sp>
    </p:spTree>
    <p:extLst>
      <p:ext uri="{BB962C8B-B14F-4D97-AF65-F5344CB8AC3E}">
        <p14:creationId xmlns:p14="http://schemas.microsoft.com/office/powerpoint/2010/main" val="1350103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yout immagine testo 2">
    <p:spTree>
      <p:nvGrpSpPr>
        <p:cNvPr id="1" name=""/>
        <p:cNvGrpSpPr/>
        <p:nvPr/>
      </p:nvGrpSpPr>
      <p:grpSpPr>
        <a:xfrm>
          <a:off x="0" y="0"/>
          <a:ext cx="0" cy="0"/>
          <a:chOff x="0" y="0"/>
          <a:chExt cx="0" cy="0"/>
        </a:xfrm>
      </p:grpSpPr>
      <p:sp>
        <p:nvSpPr>
          <p:cNvPr id="7" name="Segnaposto immagine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1"/>
            <a:ext cx="6096000" cy="6371351"/>
          </a:xfrm>
          <a:solidFill>
            <a:schemeClr val="bg1">
              <a:lumMod val="95000"/>
            </a:schemeClr>
          </a:solidFill>
        </p:spPr>
        <p:txBody>
          <a:bodyPr tIns="1584000" rtlCol="0" anchor="t"/>
          <a:lstStyle>
            <a:lvl1pPr marL="0" indent="0" algn="ctr">
              <a:buNone/>
              <a:defRPr sz="1200" i="1">
                <a:latin typeface="Times New Roman" panose="02020603050405020304" pitchFamily="18" charset="0"/>
                <a:cs typeface="Times New Roman" panose="02020603050405020304" pitchFamily="18" charset="0"/>
              </a:defRPr>
            </a:lvl1pPr>
          </a:lstStyle>
          <a:p>
            <a:pPr rtl="0"/>
            <a:r>
              <a:rPr lang="it-IT" dirty="0"/>
              <a:t>Inserire o trascinare la foto</a:t>
            </a:r>
          </a:p>
        </p:txBody>
      </p:sp>
      <p:sp>
        <p:nvSpPr>
          <p:cNvPr id="2" name="Titolo 1">
            <a:extLst>
              <a:ext uri="{FF2B5EF4-FFF2-40B4-BE49-F238E27FC236}">
                <a16:creationId xmlns:a16="http://schemas.microsoft.com/office/drawing/2014/main" id="{40EE479C-D1F6-4BAC-80D2-90EF74E3261A}"/>
              </a:ext>
            </a:extLst>
          </p:cNvPr>
          <p:cNvSpPr>
            <a:spLocks noGrp="1"/>
          </p:cNvSpPr>
          <p:nvPr>
            <p:ph type="title" hasCustomPrompt="1"/>
          </p:nvPr>
        </p:nvSpPr>
        <p:spPr>
          <a:xfrm>
            <a:off x="5118100" y="1869795"/>
            <a:ext cx="6641900" cy="1124345"/>
          </a:xfrm>
          <a:solidFill>
            <a:schemeClr val="bg1">
              <a:lumMod val="95000"/>
            </a:schemeClr>
          </a:solidFill>
        </p:spPr>
        <p:txBody>
          <a:bodyPr lIns="180000" tIns="180000" rIns="180000" bIns="180000" rtlCol="0"/>
          <a:lstStyle>
            <a:lvl1pPr algn="l">
              <a:lnSpc>
                <a:spcPct val="70000"/>
              </a:lnSpc>
              <a:defRPr sz="4400" b="1" spc="-300">
                <a:solidFill>
                  <a:schemeClr val="tx1">
                    <a:lumMod val="75000"/>
                    <a:lumOff val="25000"/>
                  </a:schemeClr>
                </a:solidFill>
              </a:defRPr>
            </a:lvl1pPr>
          </a:lstStyle>
          <a:p>
            <a:pPr rtl="0"/>
            <a:r>
              <a:rPr lang="it-IT" dirty="0"/>
              <a:t>Fare clic per modificare il titolo della pagina</a:t>
            </a:r>
          </a:p>
        </p:txBody>
      </p:sp>
      <p:sp>
        <p:nvSpPr>
          <p:cNvPr id="10" name="Sottotitolo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5118334" y="2994141"/>
            <a:ext cx="6641626" cy="590155"/>
          </a:xfrm>
          <a:solidFill>
            <a:schemeClr val="tx1">
              <a:alpha val="80000"/>
            </a:schemeClr>
          </a:solidFill>
        </p:spPr>
        <p:txBody>
          <a:bodyPr lIns="180000" tIns="180000" rIns="180000" bIns="180000" rtlCol="0"/>
          <a:lstStyle>
            <a:lvl1pPr marL="0" indent="0" algn="l">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it-IT" dirty="0"/>
              <a:t>Sottotitolo</a:t>
            </a:r>
          </a:p>
        </p:txBody>
      </p:sp>
      <p:sp>
        <p:nvSpPr>
          <p:cNvPr id="3" name="Segnaposto contenuto 2">
            <a:extLst>
              <a:ext uri="{FF2B5EF4-FFF2-40B4-BE49-F238E27FC236}">
                <a16:creationId xmlns:a16="http://schemas.microsoft.com/office/drawing/2014/main" id="{A22238F2-C6EC-476F-8371-119AECBA5622}"/>
              </a:ext>
            </a:extLst>
          </p:cNvPr>
          <p:cNvSpPr>
            <a:spLocks noGrp="1"/>
          </p:cNvSpPr>
          <p:nvPr>
            <p:ph sz="half" idx="1"/>
          </p:nvPr>
        </p:nvSpPr>
        <p:spPr>
          <a:xfrm>
            <a:off x="6288000" y="3763648"/>
            <a:ext cx="5472000" cy="2428351"/>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it-IT" smtClean="0"/>
              <a:t>Fare clic per modificare stili del testo dello schema</a:t>
            </a:r>
          </a:p>
          <a:p>
            <a:pPr lvl="1" rtl="0"/>
            <a:r>
              <a:rPr lang="it-IT" smtClean="0"/>
              <a:t>Secondo livello</a:t>
            </a:r>
          </a:p>
          <a:p>
            <a:pPr lvl="2" rtl="0"/>
            <a:r>
              <a:rPr lang="it-IT" smtClean="0"/>
              <a:t>Terzo livello</a:t>
            </a:r>
          </a:p>
          <a:p>
            <a:pPr lvl="3" rtl="0"/>
            <a:r>
              <a:rPr lang="it-IT" smtClean="0"/>
              <a:t>Quarto livello</a:t>
            </a:r>
          </a:p>
          <a:p>
            <a:pPr lvl="4" rtl="0"/>
            <a:r>
              <a:rPr lang="it-IT" smtClean="0"/>
              <a:t>Quinto livello</a:t>
            </a:r>
            <a:endParaRPr lang="it-IT" dirty="0"/>
          </a:p>
        </p:txBody>
      </p:sp>
      <p:sp>
        <p:nvSpPr>
          <p:cNvPr id="4" name="Segnaposto piè di pagina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p>
            <a:pPr rtl="0"/>
            <a:r>
              <a:rPr lang="it-IT" dirty="0"/>
              <a:t>Aggiungere un piè di pagina</a:t>
            </a:r>
          </a:p>
        </p:txBody>
      </p:sp>
      <p:sp>
        <p:nvSpPr>
          <p:cNvPr id="5" name="Segnaposto numero diapositiva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rtlCol="0"/>
          <a:lstStyle/>
          <a:p>
            <a:pPr rtl="0"/>
            <a:fld id="{19B51A1E-902D-48AF-9020-955120F399B6}" type="slidenum">
              <a:rPr lang="it-IT" smtClean="0"/>
              <a:pPr rtl="0"/>
              <a:t>‹N›</a:t>
            </a:fld>
            <a:endParaRPr lang="it-IT" dirty="0"/>
          </a:p>
        </p:txBody>
      </p:sp>
      <p:sp>
        <p:nvSpPr>
          <p:cNvPr id="8" name="Rettangolo 7">
            <a:extLst>
              <a:ext uri="{FF2B5EF4-FFF2-40B4-BE49-F238E27FC236}">
                <a16:creationId xmlns:a16="http://schemas.microsoft.com/office/drawing/2014/main" id="{FA5285E0-8F27-49C4-AADF-92A3B72D41FD}"/>
              </a:ext>
            </a:extLst>
          </p:cNvPr>
          <p:cNvSpPr/>
          <p:nvPr userDrawn="1"/>
        </p:nvSpPr>
        <p:spPr>
          <a:xfrm>
            <a:off x="9775824" y="1762069"/>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it-IT" dirty="0"/>
          </a:p>
        </p:txBody>
      </p:sp>
    </p:spTree>
    <p:extLst>
      <p:ext uri="{BB962C8B-B14F-4D97-AF65-F5344CB8AC3E}">
        <p14:creationId xmlns:p14="http://schemas.microsoft.com/office/powerpoint/2010/main" val="384389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it-IT" dirty="0"/>
              <a:t>Fare clic per modificare il titolo della pagina</a:t>
            </a:r>
          </a:p>
        </p:txBody>
      </p:sp>
      <p:sp>
        <p:nvSpPr>
          <p:cNvPr id="9" name="Sottotitolo 2">
            <a:extLst>
              <a:ext uri="{FF2B5EF4-FFF2-40B4-BE49-F238E27FC236}">
                <a16:creationId xmlns:a16="http://schemas.microsoft.com/office/drawing/2014/main" id="{E4633398-8EC3-417B-BEA6-101D8F224678}"/>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it-IT" dirty="0"/>
              <a:t>Sottotitolo</a:t>
            </a:r>
          </a:p>
        </p:txBody>
      </p:sp>
      <p:sp>
        <p:nvSpPr>
          <p:cNvPr id="3" name="Segnaposto sinistro confronto 1">
            <a:extLst>
              <a:ext uri="{FF2B5EF4-FFF2-40B4-BE49-F238E27FC236}">
                <a16:creationId xmlns:a16="http://schemas.microsoft.com/office/drawing/2014/main" id="{9322B50D-6A7D-41C6-BA57-613BC231DF36}"/>
              </a:ext>
            </a:extLst>
          </p:cNvPr>
          <p:cNvSpPr>
            <a:spLocks noGrp="1"/>
          </p:cNvSpPr>
          <p:nvPr>
            <p:ph type="body" idx="1"/>
          </p:nvPr>
        </p:nvSpPr>
        <p:spPr>
          <a:xfrm>
            <a:off x="432000" y="1515834"/>
            <a:ext cx="5472000" cy="360000"/>
          </a:xfrm>
        </p:spPr>
        <p:txBody>
          <a:bodyPr rtlCol="0" anchor="t"/>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smtClean="0"/>
              <a:t>Fare clic per modificare stili del testo dello schema</a:t>
            </a:r>
          </a:p>
        </p:txBody>
      </p:sp>
      <p:sp>
        <p:nvSpPr>
          <p:cNvPr id="4" name="Segnaposto contenuto 2">
            <a:extLst>
              <a:ext uri="{FF2B5EF4-FFF2-40B4-BE49-F238E27FC236}">
                <a16:creationId xmlns:a16="http://schemas.microsoft.com/office/drawing/2014/main" id="{9FD584DA-F775-47B8-A1D7-6556AD5FCBD2}"/>
              </a:ext>
            </a:extLst>
          </p:cNvPr>
          <p:cNvSpPr>
            <a:spLocks noGrp="1"/>
          </p:cNvSpPr>
          <p:nvPr>
            <p:ph sz="half" idx="2"/>
          </p:nvPr>
        </p:nvSpPr>
        <p:spPr>
          <a:xfrm>
            <a:off x="432000" y="2023668"/>
            <a:ext cx="5472000" cy="4168332"/>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it-IT" smtClean="0"/>
              <a:t>Fare clic per modificare stili del testo dello schema</a:t>
            </a:r>
          </a:p>
          <a:p>
            <a:pPr lvl="1" rtl="0"/>
            <a:r>
              <a:rPr lang="it-IT" smtClean="0"/>
              <a:t>Secondo livello</a:t>
            </a:r>
          </a:p>
          <a:p>
            <a:pPr lvl="2" rtl="0"/>
            <a:r>
              <a:rPr lang="it-IT" smtClean="0"/>
              <a:t>Terzo livello</a:t>
            </a:r>
          </a:p>
          <a:p>
            <a:pPr lvl="3" rtl="0"/>
            <a:r>
              <a:rPr lang="it-IT" smtClean="0"/>
              <a:t>Quarto livello</a:t>
            </a:r>
          </a:p>
          <a:p>
            <a:pPr lvl="4" rtl="0"/>
            <a:r>
              <a:rPr lang="it-IT" smtClean="0"/>
              <a:t>Quinto livello</a:t>
            </a:r>
            <a:endParaRPr lang="it-IT" dirty="0"/>
          </a:p>
        </p:txBody>
      </p:sp>
      <p:sp>
        <p:nvSpPr>
          <p:cNvPr id="12" name="Segnaposto sinistro confronto 2">
            <a:extLst>
              <a:ext uri="{FF2B5EF4-FFF2-40B4-BE49-F238E27FC236}">
                <a16:creationId xmlns:a16="http://schemas.microsoft.com/office/drawing/2014/main" id="{78A963F8-6F6E-440E-B3B3-DDE13C083A36}"/>
              </a:ext>
            </a:extLst>
          </p:cNvPr>
          <p:cNvSpPr>
            <a:spLocks noGrp="1"/>
          </p:cNvSpPr>
          <p:nvPr>
            <p:ph type="body" sz="quarter" idx="13"/>
          </p:nvPr>
        </p:nvSpPr>
        <p:spPr>
          <a:xfrm>
            <a:off x="6300000" y="1516359"/>
            <a:ext cx="5472000" cy="358775"/>
          </a:xfrm>
        </p:spPr>
        <p:txBody>
          <a:bodyPr rtlCol="0"/>
          <a:lstStyle>
            <a:lvl1pPr marL="0" indent="0">
              <a:buNone/>
              <a:defRPr sz="2400" b="1"/>
            </a:lvl1pPr>
          </a:lstStyle>
          <a:p>
            <a:pPr lvl="0" rtl="0"/>
            <a:r>
              <a:rPr lang="it-IT" smtClean="0"/>
              <a:t>Fare clic per modificare stili del testo dello schema</a:t>
            </a:r>
          </a:p>
        </p:txBody>
      </p:sp>
      <p:sp>
        <p:nvSpPr>
          <p:cNvPr id="8" name="Segnaposto testo 4">
            <a:extLst>
              <a:ext uri="{FF2B5EF4-FFF2-40B4-BE49-F238E27FC236}">
                <a16:creationId xmlns:a16="http://schemas.microsoft.com/office/drawing/2014/main" id="{DF0A5256-B267-47DA-858A-0F3867CB6139}"/>
              </a:ext>
            </a:extLst>
          </p:cNvPr>
          <p:cNvSpPr>
            <a:spLocks noGrp="1"/>
          </p:cNvSpPr>
          <p:nvPr>
            <p:ph type="body" sz="quarter" idx="12"/>
          </p:nvPr>
        </p:nvSpPr>
        <p:spPr>
          <a:xfrm>
            <a:off x="6299887" y="2020359"/>
            <a:ext cx="5472113" cy="4170891"/>
          </a:xfrm>
        </p:spPr>
        <p:txBody>
          <a:bodyPr rtlCol="0"/>
          <a:lstStyle/>
          <a:p>
            <a:pPr lvl="0" rtl="0"/>
            <a:r>
              <a:rPr lang="it-IT" smtClean="0"/>
              <a:t>Fare clic per modificare stili del testo dello schema</a:t>
            </a:r>
          </a:p>
          <a:p>
            <a:pPr lvl="1" rtl="0"/>
            <a:r>
              <a:rPr lang="it-IT" smtClean="0"/>
              <a:t>Secondo livello</a:t>
            </a:r>
          </a:p>
          <a:p>
            <a:pPr lvl="2" rtl="0"/>
            <a:r>
              <a:rPr lang="it-IT" smtClean="0"/>
              <a:t>Terzo livello</a:t>
            </a:r>
          </a:p>
          <a:p>
            <a:pPr lvl="3" rtl="0"/>
            <a:r>
              <a:rPr lang="it-IT" smtClean="0"/>
              <a:t>Quarto livello</a:t>
            </a:r>
          </a:p>
          <a:p>
            <a:pPr lvl="4" rtl="0"/>
            <a:r>
              <a:rPr lang="it-IT" smtClean="0"/>
              <a:t>Quinto livello</a:t>
            </a:r>
            <a:endParaRPr lang="it-IT" dirty="0"/>
          </a:p>
        </p:txBody>
      </p:sp>
      <p:sp>
        <p:nvSpPr>
          <p:cNvPr id="5" name="Segnaposto piè di pagina 4">
            <a:extLst>
              <a:ext uri="{FF2B5EF4-FFF2-40B4-BE49-F238E27FC236}">
                <a16:creationId xmlns:a16="http://schemas.microsoft.com/office/drawing/2014/main" id="{646B8F99-FAB0-4B33-87ED-9FF46D11A907}"/>
              </a:ext>
            </a:extLst>
          </p:cNvPr>
          <p:cNvSpPr>
            <a:spLocks noGrp="1"/>
          </p:cNvSpPr>
          <p:nvPr>
            <p:ph type="ftr" sz="quarter" idx="14"/>
          </p:nvPr>
        </p:nvSpPr>
        <p:spPr/>
        <p:txBody>
          <a:bodyPr rtlCol="0"/>
          <a:lstStyle/>
          <a:p>
            <a:pPr rtl="0"/>
            <a:r>
              <a:rPr lang="it-IT" dirty="0"/>
              <a:t>Aggiungere un piè di pagina</a:t>
            </a:r>
          </a:p>
        </p:txBody>
      </p:sp>
      <p:sp>
        <p:nvSpPr>
          <p:cNvPr id="6" name="Segnaposto numero diapositiva 5">
            <a:extLst>
              <a:ext uri="{FF2B5EF4-FFF2-40B4-BE49-F238E27FC236}">
                <a16:creationId xmlns:a16="http://schemas.microsoft.com/office/drawing/2014/main" id="{18733E7E-50D2-4F6C-9DF2-CF4C98C4B847}"/>
              </a:ext>
            </a:extLst>
          </p:cNvPr>
          <p:cNvSpPr>
            <a:spLocks noGrp="1"/>
          </p:cNvSpPr>
          <p:nvPr>
            <p:ph type="sldNum" sz="quarter" idx="33"/>
          </p:nvPr>
        </p:nvSpPr>
        <p:spPr/>
        <p:txBody>
          <a:bodyPr rtlCol="0"/>
          <a:lstStyle/>
          <a:p>
            <a:pPr rtl="0"/>
            <a:fld id="{19B51A1E-902D-48AF-9020-955120F399B6}" type="slidenum">
              <a:rPr lang="it-IT" smtClean="0"/>
              <a:pPr rtl="0"/>
              <a:t>‹N›</a:t>
            </a:fld>
            <a:endParaRPr lang="it-IT" dirty="0"/>
          </a:p>
        </p:txBody>
      </p:sp>
    </p:spTree>
    <p:extLst>
      <p:ext uri="{BB962C8B-B14F-4D97-AF65-F5344CB8AC3E}">
        <p14:creationId xmlns:p14="http://schemas.microsoft.com/office/powerpoint/2010/main" val="2509955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to grande">
    <p:spTree>
      <p:nvGrpSpPr>
        <p:cNvPr id="1" name=""/>
        <p:cNvGrpSpPr/>
        <p:nvPr/>
      </p:nvGrpSpPr>
      <p:grpSpPr>
        <a:xfrm>
          <a:off x="0" y="0"/>
          <a:ext cx="0" cy="0"/>
          <a:chOff x="0" y="0"/>
          <a:chExt cx="0" cy="0"/>
        </a:xfrm>
      </p:grpSpPr>
      <p:sp>
        <p:nvSpPr>
          <p:cNvPr id="7" name="Segnaposto immagine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1"/>
            <a:ext cx="12192000" cy="6371350"/>
          </a:xfrm>
          <a:solidFill>
            <a:schemeClr val="bg1">
              <a:lumMod val="85000"/>
            </a:schemeClr>
          </a:solidFill>
        </p:spPr>
        <p:txBody>
          <a:bodyPr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it-IT" dirty="0"/>
              <a:t>Inserire o trascinare la foto</a:t>
            </a:r>
          </a:p>
        </p:txBody>
      </p:sp>
      <p:sp>
        <p:nvSpPr>
          <p:cNvPr id="3" name="Segnaposto contenuto 2">
            <a:extLst>
              <a:ext uri="{FF2B5EF4-FFF2-40B4-BE49-F238E27FC236}">
                <a16:creationId xmlns:a16="http://schemas.microsoft.com/office/drawing/2014/main" id="{A22238F2-C6EC-476F-8371-119AECBA5622}"/>
              </a:ext>
            </a:extLst>
          </p:cNvPr>
          <p:cNvSpPr>
            <a:spLocks noGrp="1"/>
          </p:cNvSpPr>
          <p:nvPr>
            <p:ph sz="half" idx="1" hasCustomPrompt="1"/>
          </p:nvPr>
        </p:nvSpPr>
        <p:spPr>
          <a:xfrm>
            <a:off x="6096000" y="5359400"/>
            <a:ext cx="5664000" cy="565899"/>
          </a:xfrm>
          <a:solidFill>
            <a:schemeClr val="tx1"/>
          </a:solidFill>
        </p:spPr>
        <p:txBody>
          <a:bodyPr lIns="180000" tIns="180000" rIns="180000" bIns="180000" rtlCol="0" anchor="ctr"/>
          <a:lstStyle>
            <a:lvl1pPr marL="0" indent="0" algn="r">
              <a:buNone/>
              <a:defRPr>
                <a:solidFill>
                  <a:schemeClr val="bg1"/>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it-IT" dirty="0"/>
              <a:t>Immettere la didascalia</a:t>
            </a:r>
          </a:p>
        </p:txBody>
      </p:sp>
      <p:sp>
        <p:nvSpPr>
          <p:cNvPr id="4" name="Segnaposto piè di pagina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p>
            <a:pPr rtl="0"/>
            <a:r>
              <a:rPr lang="it-IT" dirty="0"/>
              <a:t>Aggiungere un piè di pagina</a:t>
            </a:r>
          </a:p>
        </p:txBody>
      </p:sp>
      <p:sp>
        <p:nvSpPr>
          <p:cNvPr id="2" name="Segnaposto numero diapositiva 1">
            <a:extLst>
              <a:ext uri="{FF2B5EF4-FFF2-40B4-BE49-F238E27FC236}">
                <a16:creationId xmlns:a16="http://schemas.microsoft.com/office/drawing/2014/main" id="{8B3D119C-DBF5-4B4F-BE38-7BD7B5C8A5D0}"/>
              </a:ext>
            </a:extLst>
          </p:cNvPr>
          <p:cNvSpPr>
            <a:spLocks noGrp="1"/>
          </p:cNvSpPr>
          <p:nvPr>
            <p:ph type="sldNum" sz="quarter" idx="15"/>
          </p:nvPr>
        </p:nvSpPr>
        <p:spPr/>
        <p:txBody>
          <a:bodyPr rtlCol="0"/>
          <a:lstStyle/>
          <a:p>
            <a:pPr rtl="0"/>
            <a:fld id="{19B51A1E-902D-48AF-9020-955120F399B6}" type="slidenum">
              <a:rPr lang="it-IT" smtClean="0"/>
              <a:pPr rtl="0"/>
              <a:t>‹N›</a:t>
            </a:fld>
            <a:endParaRPr lang="it-IT" dirty="0"/>
          </a:p>
        </p:txBody>
      </p:sp>
      <p:sp>
        <p:nvSpPr>
          <p:cNvPr id="5" name="Titolo 4">
            <a:extLst>
              <a:ext uri="{FF2B5EF4-FFF2-40B4-BE49-F238E27FC236}">
                <a16:creationId xmlns:a16="http://schemas.microsoft.com/office/drawing/2014/main" id="{7F8E7C83-06D7-4C5B-85B7-0E5713B4FAB3}"/>
              </a:ext>
            </a:extLst>
          </p:cNvPr>
          <p:cNvSpPr>
            <a:spLocks noGrp="1"/>
          </p:cNvSpPr>
          <p:nvPr>
            <p:ph type="title"/>
          </p:nvPr>
        </p:nvSpPr>
        <p:spPr/>
        <p:txBody>
          <a:bodyPr rtlCol="0"/>
          <a:lstStyle/>
          <a:p>
            <a:pPr rtl="0"/>
            <a:r>
              <a:rPr lang="it-IT" smtClean="0"/>
              <a:t>Fare clic per modificare lo stile del titolo</a:t>
            </a:r>
            <a:endParaRPr lang="it-IT" dirty="0"/>
          </a:p>
        </p:txBody>
      </p:sp>
    </p:spTree>
    <p:extLst>
      <p:ext uri="{BB962C8B-B14F-4D97-AF65-F5344CB8AC3E}">
        <p14:creationId xmlns:p14="http://schemas.microsoft.com/office/powerpoint/2010/main" val="1987784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azie">
    <p:bg>
      <p:bgPr>
        <a:solidFill>
          <a:schemeClr val="bg1">
            <a:lumMod val="95000"/>
          </a:schemeClr>
        </a:solidFill>
        <a:effectLst/>
      </p:bgPr>
    </p:bg>
    <p:spTree>
      <p:nvGrpSpPr>
        <p:cNvPr id="1" name=""/>
        <p:cNvGrpSpPr/>
        <p:nvPr/>
      </p:nvGrpSpPr>
      <p:grpSpPr>
        <a:xfrm>
          <a:off x="0" y="0"/>
          <a:ext cx="0" cy="0"/>
          <a:chOff x="0" y="0"/>
          <a:chExt cx="0" cy="0"/>
        </a:xfrm>
      </p:grpSpPr>
      <p:sp>
        <p:nvSpPr>
          <p:cNvPr id="41" name="Segnaposto immagine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102" cy="6804025"/>
          </a:xfrm>
          <a:solidFill>
            <a:schemeClr val="bg1">
              <a:lumMod val="85000"/>
            </a:schemeClr>
          </a:solidFill>
        </p:spPr>
        <p:txBody>
          <a:bodyPr tIns="0"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it-IT" dirty="0"/>
              <a:t>Inserire o trascinare la foto qui</a:t>
            </a:r>
          </a:p>
        </p:txBody>
      </p:sp>
      <p:sp>
        <p:nvSpPr>
          <p:cNvPr id="2" name="Titolo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8458200" y="2798354"/>
            <a:ext cx="3733800" cy="1013684"/>
          </a:xfrm>
          <a:solidFill>
            <a:schemeClr val="bg1"/>
          </a:solidFill>
        </p:spPr>
        <p:txBody>
          <a:bodyPr vert="horz" lIns="180000" tIns="180000" rIns="252000" bIns="180000" rtlCol="0" anchor="t">
            <a:noAutofit/>
          </a:bodyPr>
          <a:lstStyle>
            <a:lvl1pPr algn="r">
              <a:defRPr lang="en-ZA" sz="6000" b="1" spc="-300" dirty="0"/>
            </a:lvl1pPr>
          </a:lstStyle>
          <a:p>
            <a:pPr lvl="0" algn="r" rtl="0"/>
            <a:r>
              <a:rPr lang="it-IT" dirty="0"/>
              <a:t>Grazie</a:t>
            </a:r>
          </a:p>
        </p:txBody>
      </p:sp>
      <p:sp>
        <p:nvSpPr>
          <p:cNvPr id="9" name="Segnaposto testo 5">
            <a:extLst>
              <a:ext uri="{FF2B5EF4-FFF2-40B4-BE49-F238E27FC236}">
                <a16:creationId xmlns:a16="http://schemas.microsoft.com/office/drawing/2014/main" id="{52FA7FC9-E40E-4144-84E4-34E3722E9A6D}"/>
              </a:ext>
            </a:extLst>
          </p:cNvPr>
          <p:cNvSpPr>
            <a:spLocks noGrp="1"/>
          </p:cNvSpPr>
          <p:nvPr>
            <p:ph type="body" sz="quarter" idx="15" hasCustomPrompt="1"/>
          </p:nvPr>
        </p:nvSpPr>
        <p:spPr>
          <a:xfrm>
            <a:off x="8458200" y="3957705"/>
            <a:ext cx="2910342" cy="316800"/>
          </a:xfrm>
          <a:solidFill>
            <a:schemeClr val="tx1">
              <a:lumMod val="75000"/>
              <a:lumOff val="25000"/>
            </a:schemeClr>
          </a:solidFill>
        </p:spPr>
        <p:txBody>
          <a:bodyPr rIns="72000" rtlCol="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it-IT" dirty="0"/>
              <a:t>Nome completo</a:t>
            </a:r>
          </a:p>
        </p:txBody>
      </p:sp>
      <p:sp>
        <p:nvSpPr>
          <p:cNvPr id="10" name="Segnaposto testo 6">
            <a:extLst>
              <a:ext uri="{FF2B5EF4-FFF2-40B4-BE49-F238E27FC236}">
                <a16:creationId xmlns:a16="http://schemas.microsoft.com/office/drawing/2014/main" id="{97289182-4FE6-4A18-9775-4588D5801CF6}"/>
              </a:ext>
            </a:extLst>
          </p:cNvPr>
          <p:cNvSpPr>
            <a:spLocks noGrp="1"/>
          </p:cNvSpPr>
          <p:nvPr>
            <p:ph type="body" sz="quarter" idx="16" hasCustomPrompt="1"/>
          </p:nvPr>
        </p:nvSpPr>
        <p:spPr>
          <a:xfrm>
            <a:off x="8458200" y="4306722"/>
            <a:ext cx="2910342" cy="316800"/>
          </a:xfrm>
          <a:solidFill>
            <a:schemeClr val="tx1">
              <a:lumMod val="75000"/>
              <a:lumOff val="25000"/>
            </a:schemeClr>
          </a:solidFill>
        </p:spPr>
        <p:txBody>
          <a:bodyPr rIns="72000" rtlCol="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it-IT" dirty="0"/>
              <a:t>Numero di telefono</a:t>
            </a:r>
          </a:p>
        </p:txBody>
      </p:sp>
      <p:sp>
        <p:nvSpPr>
          <p:cNvPr id="11" name="Segnaposto testo 7">
            <a:extLst>
              <a:ext uri="{FF2B5EF4-FFF2-40B4-BE49-F238E27FC236}">
                <a16:creationId xmlns:a16="http://schemas.microsoft.com/office/drawing/2014/main" id="{BD4E94C7-6CAF-4FEE-9E02-D3D3A2AC5EAF}"/>
              </a:ext>
            </a:extLst>
          </p:cNvPr>
          <p:cNvSpPr>
            <a:spLocks noGrp="1"/>
          </p:cNvSpPr>
          <p:nvPr>
            <p:ph type="body" sz="quarter" idx="17" hasCustomPrompt="1"/>
          </p:nvPr>
        </p:nvSpPr>
        <p:spPr>
          <a:xfrm>
            <a:off x="8458200" y="4655739"/>
            <a:ext cx="2910342" cy="316800"/>
          </a:xfrm>
          <a:solidFill>
            <a:schemeClr val="tx1">
              <a:lumMod val="75000"/>
              <a:lumOff val="25000"/>
            </a:schemeClr>
          </a:solidFill>
        </p:spPr>
        <p:txBody>
          <a:bodyPr rIns="72000" rtlCol="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it-IT" dirty="0"/>
              <a:t>Indirizzo di posta elettronica o </a:t>
            </a:r>
            <a:r>
              <a:rPr lang="it-IT" dirty="0" err="1"/>
              <a:t>handle</a:t>
            </a:r>
            <a:r>
              <a:rPr lang="it-IT" dirty="0"/>
              <a:t> di social media</a:t>
            </a:r>
          </a:p>
        </p:txBody>
      </p:sp>
      <p:sp>
        <p:nvSpPr>
          <p:cNvPr id="12" name="Segnaposto testo 8">
            <a:extLst>
              <a:ext uri="{FF2B5EF4-FFF2-40B4-BE49-F238E27FC236}">
                <a16:creationId xmlns:a16="http://schemas.microsoft.com/office/drawing/2014/main" id="{0DE421A3-3C59-48FC-BC3B-007ADFBEB4FE}"/>
              </a:ext>
            </a:extLst>
          </p:cNvPr>
          <p:cNvSpPr>
            <a:spLocks noGrp="1"/>
          </p:cNvSpPr>
          <p:nvPr>
            <p:ph type="body" sz="quarter" idx="18" hasCustomPrompt="1"/>
          </p:nvPr>
        </p:nvSpPr>
        <p:spPr>
          <a:xfrm>
            <a:off x="8458200" y="5004756"/>
            <a:ext cx="2910342" cy="316800"/>
          </a:xfrm>
          <a:solidFill>
            <a:schemeClr val="tx1">
              <a:lumMod val="75000"/>
              <a:lumOff val="25000"/>
            </a:schemeClr>
          </a:solidFill>
        </p:spPr>
        <p:txBody>
          <a:bodyPr rIns="72000" rtlCol="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it-IT" dirty="0"/>
              <a:t>Sito Web della società</a:t>
            </a:r>
          </a:p>
        </p:txBody>
      </p:sp>
      <p:sp>
        <p:nvSpPr>
          <p:cNvPr id="15" name="Rettangolo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4" name="Rettangolo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3" name="Rettangolo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8" name="Rettangolo 7">
            <a:extLst>
              <a:ext uri="{FF2B5EF4-FFF2-40B4-BE49-F238E27FC236}">
                <a16:creationId xmlns:a16="http://schemas.microsoft.com/office/drawing/2014/main" id="{51DD44D8-4A8F-4693-B90A-166855B29D25}"/>
              </a:ext>
            </a:extLst>
          </p:cNvPr>
          <p:cNvSpPr/>
          <p:nvPr userDrawn="1"/>
        </p:nvSpPr>
        <p:spPr>
          <a:xfrm>
            <a:off x="8458200" y="2685912"/>
            <a:ext cx="3733800"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5" name="Segnaposto numero diapositiva 4">
            <a:extLst>
              <a:ext uri="{FF2B5EF4-FFF2-40B4-BE49-F238E27FC236}">
                <a16:creationId xmlns:a16="http://schemas.microsoft.com/office/drawing/2014/main" id="{222FB6A7-1E80-487C-93E6-DCAA8751EF21}"/>
              </a:ext>
            </a:extLst>
          </p:cNvPr>
          <p:cNvSpPr>
            <a:spLocks noGrp="1"/>
          </p:cNvSpPr>
          <p:nvPr>
            <p:ph type="sldNum" sz="quarter" idx="20"/>
          </p:nvPr>
        </p:nvSpPr>
        <p:spPr/>
        <p:txBody>
          <a:bodyPr rtlCol="0"/>
          <a:lstStyle/>
          <a:p>
            <a:pPr rtl="0"/>
            <a:fld id="{19B51A1E-902D-48AF-9020-955120F399B6}" type="slidenum">
              <a:rPr lang="it-IT" smtClean="0"/>
              <a:pPr rtl="0"/>
              <a:t>‹N›</a:t>
            </a:fld>
            <a:endParaRPr lang="it-IT" dirty="0"/>
          </a:p>
        </p:txBody>
      </p:sp>
    </p:spTree>
    <p:extLst>
      <p:ext uri="{BB962C8B-B14F-4D97-AF65-F5344CB8AC3E}">
        <p14:creationId xmlns:p14="http://schemas.microsoft.com/office/powerpoint/2010/main" val="2049663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it-IT" dirty="0"/>
              <a:t>Fare clic per modificare il titolo della pagina</a:t>
            </a:r>
          </a:p>
        </p:txBody>
      </p:sp>
      <p:sp>
        <p:nvSpPr>
          <p:cNvPr id="7" name="Sottotitolo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it-IT" dirty="0"/>
              <a:t>Sottotitolo</a:t>
            </a:r>
          </a:p>
        </p:txBody>
      </p:sp>
      <p:sp>
        <p:nvSpPr>
          <p:cNvPr id="3" name="Segnaposto contenuto 2">
            <a:extLst>
              <a:ext uri="{FF2B5EF4-FFF2-40B4-BE49-F238E27FC236}">
                <a16:creationId xmlns:a16="http://schemas.microsoft.com/office/drawing/2014/main" id="{B1948E38-8FB0-4E51-A01C-C88794372E50}"/>
              </a:ext>
            </a:extLst>
          </p:cNvPr>
          <p:cNvSpPr>
            <a:spLocks noGrp="1"/>
          </p:cNvSpPr>
          <p:nvPr>
            <p:ph idx="1"/>
          </p:nvPr>
        </p:nvSpPr>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it-IT" smtClean="0"/>
              <a:t>Fare clic per modificare stili del testo dello schema</a:t>
            </a:r>
          </a:p>
          <a:p>
            <a:pPr lvl="1" rtl="0"/>
            <a:r>
              <a:rPr lang="it-IT" smtClean="0"/>
              <a:t>Secondo livello</a:t>
            </a:r>
          </a:p>
          <a:p>
            <a:pPr lvl="2" rtl="0"/>
            <a:r>
              <a:rPr lang="it-IT" smtClean="0"/>
              <a:t>Terzo livello</a:t>
            </a:r>
          </a:p>
          <a:p>
            <a:pPr lvl="3" rtl="0"/>
            <a:r>
              <a:rPr lang="it-IT" smtClean="0"/>
              <a:t>Quarto livello</a:t>
            </a:r>
          </a:p>
          <a:p>
            <a:pPr lvl="4" rtl="0"/>
            <a:r>
              <a:rPr lang="it-IT" smtClean="0"/>
              <a:t>Quinto livello</a:t>
            </a:r>
            <a:endParaRPr lang="it-IT" dirty="0"/>
          </a:p>
        </p:txBody>
      </p:sp>
      <p:sp>
        <p:nvSpPr>
          <p:cNvPr id="4" name="Segnaposto piè di pagina 3">
            <a:extLst>
              <a:ext uri="{FF2B5EF4-FFF2-40B4-BE49-F238E27FC236}">
                <a16:creationId xmlns:a16="http://schemas.microsoft.com/office/drawing/2014/main" id="{E8FE0EB3-0FF4-4285-B9D3-90A5751B7BBF}"/>
              </a:ext>
            </a:extLst>
          </p:cNvPr>
          <p:cNvSpPr>
            <a:spLocks noGrp="1"/>
          </p:cNvSpPr>
          <p:nvPr>
            <p:ph type="ftr" sz="quarter" idx="12"/>
          </p:nvPr>
        </p:nvSpPr>
        <p:spPr/>
        <p:txBody>
          <a:bodyPr rtlCol="0"/>
          <a:lstStyle/>
          <a:p>
            <a:pPr rtl="0"/>
            <a:r>
              <a:rPr lang="it-IT" dirty="0"/>
              <a:t>Aggiungere un piè di pagina</a:t>
            </a:r>
          </a:p>
        </p:txBody>
      </p:sp>
      <p:sp>
        <p:nvSpPr>
          <p:cNvPr id="5" name="Segnaposto numero diapositiva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rtlCol="0"/>
          <a:lstStyle/>
          <a:p>
            <a:pPr rtl="0"/>
            <a:fld id="{19B51A1E-902D-48AF-9020-955120F399B6}" type="slidenum">
              <a:rPr lang="it-IT" smtClean="0"/>
              <a:pPr rtl="0"/>
              <a:t>‹N›</a:t>
            </a:fld>
            <a:endParaRPr lang="it-IT" dirty="0"/>
          </a:p>
        </p:txBody>
      </p:sp>
    </p:spTree>
    <p:extLst>
      <p:ext uri="{BB962C8B-B14F-4D97-AF65-F5344CB8AC3E}">
        <p14:creationId xmlns:p14="http://schemas.microsoft.com/office/powerpoint/2010/main" val="1734501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3EB0D177-9AA4-42F4-9CD7-CD206217CA6D}"/>
              </a:ext>
            </a:extLst>
          </p:cNvPr>
          <p:cNvSpPr/>
          <p:nvPr userDrawn="1"/>
        </p:nvSpPr>
        <p:spPr>
          <a:xfrm>
            <a:off x="9780101" y="6371351"/>
            <a:ext cx="1979897" cy="4319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8" name="Rettangolo 27">
            <a:extLst>
              <a:ext uri="{FF2B5EF4-FFF2-40B4-BE49-F238E27FC236}">
                <a16:creationId xmlns:a16="http://schemas.microsoft.com/office/drawing/2014/main" id="{C825DB53-D610-4A40-AFDC-EBC47DB613CE}"/>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31" name="Figura a mano libera: Forma 30">
            <a:extLst>
              <a:ext uri="{FF2B5EF4-FFF2-40B4-BE49-F238E27FC236}">
                <a16:creationId xmlns:a16="http://schemas.microsoft.com/office/drawing/2014/main" id="{C2B9A6A4-83D0-40B1-8B15-964C84BF0705}"/>
              </a:ext>
            </a:extLst>
          </p:cNvPr>
          <p:cNvSpPr/>
          <p:nvPr userDrawn="1"/>
        </p:nvSpPr>
        <p:spPr>
          <a:xfrm>
            <a:off x="0" y="6371351"/>
            <a:ext cx="9780102" cy="432000"/>
          </a:xfrm>
          <a:custGeom>
            <a:avLst/>
            <a:gdLst>
              <a:gd name="connsiteX0" fmla="*/ 0 w 9780102"/>
              <a:gd name="connsiteY0" fmla="*/ 0 h 432000"/>
              <a:gd name="connsiteX1" fmla="*/ 9780102 w 9780102"/>
              <a:gd name="connsiteY1" fmla="*/ 0 h 432000"/>
              <a:gd name="connsiteX2" fmla="*/ 9780102 w 9780102"/>
              <a:gd name="connsiteY2" fmla="*/ 432000 h 432000"/>
              <a:gd name="connsiteX3" fmla="*/ 0 w 9780102"/>
              <a:gd name="connsiteY3" fmla="*/ 432000 h 432000"/>
            </a:gdLst>
            <a:ahLst/>
            <a:cxnLst>
              <a:cxn ang="0">
                <a:pos x="connsiteX0" y="connsiteY0"/>
              </a:cxn>
              <a:cxn ang="0">
                <a:pos x="connsiteX1" y="connsiteY1"/>
              </a:cxn>
              <a:cxn ang="0">
                <a:pos x="connsiteX2" y="connsiteY2"/>
              </a:cxn>
              <a:cxn ang="0">
                <a:pos x="connsiteX3" y="connsiteY3"/>
              </a:cxn>
            </a:cxnLst>
            <a:rect l="l" t="t" r="r" b="b"/>
            <a:pathLst>
              <a:path w="9780102" h="432000">
                <a:moveTo>
                  <a:pt x="0" y="0"/>
                </a:moveTo>
                <a:lnTo>
                  <a:pt x="9780102" y="0"/>
                </a:lnTo>
                <a:lnTo>
                  <a:pt x="9780102" y="432000"/>
                </a:lnTo>
                <a:lnTo>
                  <a:pt x="0" y="432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 name="Segnaposto titolo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28000" cy="432000"/>
          </a:xfrm>
          <a:prstGeom prst="rect">
            <a:avLst/>
          </a:prstGeom>
        </p:spPr>
        <p:txBody>
          <a:bodyPr vert="horz" lIns="0" tIns="0" rIns="0" bIns="0" rtlCol="0" anchor="ctr">
            <a:noAutofit/>
          </a:bodyPr>
          <a:lstStyle/>
          <a:p>
            <a:pPr rtl="0"/>
            <a:r>
              <a:rPr lang="it-IT" dirty="0"/>
              <a:t>Fare clic per modificare il titolo della pagina</a:t>
            </a:r>
          </a:p>
        </p:txBody>
      </p:sp>
      <p:sp>
        <p:nvSpPr>
          <p:cNvPr id="3" name="Segnaposto testo 2">
            <a:extLst>
              <a:ext uri="{FF2B5EF4-FFF2-40B4-BE49-F238E27FC236}">
                <a16:creationId xmlns:a16="http://schemas.microsoft.com/office/drawing/2014/main" id="{213AB95C-7DD4-4796-80E4-1B7466A2A037}"/>
              </a:ext>
            </a:extLst>
          </p:cNvPr>
          <p:cNvSpPr>
            <a:spLocks noGrp="1"/>
          </p:cNvSpPr>
          <p:nvPr>
            <p:ph type="body" idx="1"/>
          </p:nvPr>
        </p:nvSpPr>
        <p:spPr>
          <a:xfrm>
            <a:off x="432000" y="1512000"/>
            <a:ext cx="11328000" cy="4679250"/>
          </a:xfrm>
          <a:prstGeom prst="rect">
            <a:avLst/>
          </a:prstGeom>
        </p:spPr>
        <p:txBody>
          <a:bodyPr vert="horz" lIns="0" tIns="0" rIns="0" bIns="0" rtlCol="0">
            <a:noAutofit/>
          </a:bodyPr>
          <a:lstStyle/>
          <a:p>
            <a:pPr lvl="0" rtl="0"/>
            <a:r>
              <a:rPr lang="it-IT" dirty="0"/>
              <a:t>Modifica gli stili del testo dello schema</a:t>
            </a:r>
          </a:p>
          <a:p>
            <a:pPr lvl="1" rtl="0"/>
            <a:r>
              <a:rPr lang="it-IT" dirty="0"/>
              <a:t>Secondo livello</a:t>
            </a:r>
          </a:p>
          <a:p>
            <a:pPr lvl="2" rtl="0"/>
            <a:r>
              <a:rPr lang="it-IT" dirty="0"/>
              <a:t>Terzo livello</a:t>
            </a:r>
          </a:p>
          <a:p>
            <a:pPr lvl="3" rtl="0"/>
            <a:r>
              <a:rPr lang="it-IT" dirty="0"/>
              <a:t>Quarto livello</a:t>
            </a:r>
          </a:p>
          <a:p>
            <a:pPr lvl="4" rtl="0"/>
            <a:r>
              <a:rPr lang="it-IT" dirty="0"/>
              <a:t>Quinto livello</a:t>
            </a:r>
          </a:p>
        </p:txBody>
      </p:sp>
      <p:sp>
        <p:nvSpPr>
          <p:cNvPr id="5" name="Segnaposto piè di pagina 4">
            <a:extLst>
              <a:ext uri="{FF2B5EF4-FFF2-40B4-BE49-F238E27FC236}">
                <a16:creationId xmlns:a16="http://schemas.microsoft.com/office/drawing/2014/main" id="{58879C91-B77F-4273-9A27-A3535FB889DB}"/>
              </a:ext>
            </a:extLst>
          </p:cNvPr>
          <p:cNvSpPr>
            <a:spLocks noGrp="1"/>
          </p:cNvSpPr>
          <p:nvPr>
            <p:ph type="ftr" sz="quarter" idx="3"/>
          </p:nvPr>
        </p:nvSpPr>
        <p:spPr>
          <a:xfrm>
            <a:off x="432000" y="6439820"/>
            <a:ext cx="5664000" cy="295062"/>
          </a:xfrm>
          <a:prstGeom prst="rect">
            <a:avLst/>
          </a:prstGeom>
          <a:noFill/>
        </p:spPr>
        <p:txBody>
          <a:bodyPr vert="horz" lIns="0" tIns="0" rIns="0" bIns="0" rtlCol="0" anchor="ctr"/>
          <a:lstStyle>
            <a:lvl1pPr algn="l">
              <a:defRPr sz="1200">
                <a:solidFill>
                  <a:schemeClr val="tx1">
                    <a:lumMod val="75000"/>
                    <a:lumOff val="25000"/>
                  </a:schemeClr>
                </a:solidFill>
              </a:defRPr>
            </a:lvl1pPr>
          </a:lstStyle>
          <a:p>
            <a:pPr rtl="0"/>
            <a:r>
              <a:rPr lang="it-IT" dirty="0"/>
              <a:t>Aggiungere un piè di pagina</a:t>
            </a:r>
          </a:p>
        </p:txBody>
      </p:sp>
      <p:sp>
        <p:nvSpPr>
          <p:cNvPr id="6" name="Segnaposto numero diapositiva 5">
            <a:extLst>
              <a:ext uri="{FF2B5EF4-FFF2-40B4-BE49-F238E27FC236}">
                <a16:creationId xmlns:a16="http://schemas.microsoft.com/office/drawing/2014/main" id="{5ECA3099-A94F-4C3E-BC29-780EDD38F722}"/>
              </a:ext>
            </a:extLst>
          </p:cNvPr>
          <p:cNvSpPr>
            <a:spLocks noGrp="1"/>
          </p:cNvSpPr>
          <p:nvPr>
            <p:ph type="sldNum" sz="quarter" idx="4"/>
          </p:nvPr>
        </p:nvSpPr>
        <p:spPr>
          <a:xfrm>
            <a:off x="11760000" y="6371351"/>
            <a:ext cx="432000" cy="432000"/>
          </a:xfrm>
          <a:prstGeom prst="rect">
            <a:avLst/>
          </a:prstGeom>
          <a:solidFill>
            <a:schemeClr val="tx1">
              <a:lumMod val="75000"/>
              <a:lumOff val="25000"/>
            </a:schemeClr>
          </a:solidFill>
        </p:spPr>
        <p:txBody>
          <a:bodyPr vert="horz" lIns="0" tIns="0" rIns="0" bIns="0" rtlCol="0" anchor="ctr"/>
          <a:lstStyle>
            <a:lvl1pPr algn="ctr">
              <a:defRPr sz="1200">
                <a:solidFill>
                  <a:schemeClr val="bg1"/>
                </a:solidFill>
                <a:latin typeface="+mj-lt"/>
              </a:defRPr>
            </a:lvl1pPr>
          </a:lstStyle>
          <a:p>
            <a:pPr rtl="0"/>
            <a:fld id="{19B51A1E-902D-48AF-9020-955120F399B6}" type="slidenum">
              <a:rPr lang="it-IT" smtClean="0"/>
              <a:pPr rtl="0"/>
              <a:t>‹N›</a:t>
            </a:fld>
            <a:endParaRPr lang="it-IT" dirty="0"/>
          </a:p>
        </p:txBody>
      </p:sp>
      <p:sp>
        <p:nvSpPr>
          <p:cNvPr id="4" name="Casella di testo 3">
            <a:extLst>
              <a:ext uri="{FF2B5EF4-FFF2-40B4-BE49-F238E27FC236}">
                <a16:creationId xmlns:a16="http://schemas.microsoft.com/office/drawing/2014/main" id="{34FDC6F9-37F9-4E25-AECA-D307B8421C73}"/>
              </a:ext>
            </a:extLst>
          </p:cNvPr>
          <p:cNvSpPr txBox="1"/>
          <p:nvPr userDrawn="1"/>
        </p:nvSpPr>
        <p:spPr>
          <a:xfrm>
            <a:off x="10243100" y="6430153"/>
            <a:ext cx="1053900" cy="365535"/>
          </a:xfrm>
          <a:prstGeom prst="rect">
            <a:avLst/>
          </a:prstGeom>
          <a:noFill/>
        </p:spPr>
        <p:txBody>
          <a:bodyPr wrap="square" tIns="108000" bIns="0" rtlCol="0" anchor="ctr">
            <a:spAutoFit/>
          </a:bodyPr>
          <a:lstStyle/>
          <a:p>
            <a:pPr algn="r" rtl="0">
              <a:lnSpc>
                <a:spcPts val="1000"/>
              </a:lnSpc>
            </a:pPr>
            <a:r>
              <a:rPr lang="it-IT" sz="2500" b="1" i="0" spc="-100" dirty="0">
                <a:solidFill>
                  <a:schemeClr val="accent1"/>
                </a:solidFill>
                <a:latin typeface="+mj-lt"/>
              </a:rPr>
              <a:t>TREY</a:t>
            </a:r>
            <a:r>
              <a:rPr lang="it-IT" sz="1600" b="1" i="0" spc="-100" dirty="0">
                <a:solidFill>
                  <a:schemeClr val="accent1"/>
                </a:solidFill>
                <a:latin typeface="+mj-lt"/>
              </a:rPr>
              <a:t> </a:t>
            </a:r>
            <a:r>
              <a:rPr lang="it-IT" sz="1600" b="1" i="0" spc="-100" baseline="0" dirty="0">
                <a:solidFill>
                  <a:schemeClr val="accent1"/>
                </a:solidFill>
                <a:latin typeface="+mj-lt"/>
              </a:rPr>
              <a:t/>
            </a:r>
            <a:br>
              <a:rPr lang="it-IT" sz="1600" b="1" i="0" spc="-100" baseline="0" dirty="0">
                <a:solidFill>
                  <a:schemeClr val="accent1"/>
                </a:solidFill>
                <a:latin typeface="+mj-lt"/>
              </a:rPr>
            </a:br>
            <a:r>
              <a:rPr lang="it-IT" sz="1200" b="0" i="0" spc="140" dirty="0" err="1">
                <a:solidFill>
                  <a:schemeClr val="tx1">
                    <a:lumMod val="75000"/>
                    <a:lumOff val="25000"/>
                  </a:schemeClr>
                </a:solidFill>
                <a:latin typeface="+mj-lt"/>
              </a:rPr>
              <a:t>research</a:t>
            </a:r>
            <a:endParaRPr lang="it-IT" sz="1200" b="0" i="0" spc="140" dirty="0">
              <a:solidFill>
                <a:schemeClr val="tx1">
                  <a:lumMod val="75000"/>
                  <a:lumOff val="25000"/>
                </a:schemeClr>
              </a:solidFill>
              <a:latin typeface="+mj-lt"/>
            </a:endParaRPr>
          </a:p>
        </p:txBody>
      </p:sp>
      <p:sp>
        <p:nvSpPr>
          <p:cNvPr id="9" name="Rettangolo 8">
            <a:extLst>
              <a:ext uri="{FF2B5EF4-FFF2-40B4-BE49-F238E27FC236}">
                <a16:creationId xmlns:a16="http://schemas.microsoft.com/office/drawing/2014/main" id="{4BC39664-EB8B-4A32-915A-D4308F79277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9" name="Rettangolo 28">
            <a:extLst>
              <a:ext uri="{FF2B5EF4-FFF2-40B4-BE49-F238E27FC236}">
                <a16:creationId xmlns:a16="http://schemas.microsoft.com/office/drawing/2014/main" id="{9B49670D-8F18-44A8-B217-67B412095C0D}"/>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cxnSp>
        <p:nvCxnSpPr>
          <p:cNvPr id="18" name="Connettore diritto 17">
            <a:extLst>
              <a:ext uri="{FF2B5EF4-FFF2-40B4-BE49-F238E27FC236}">
                <a16:creationId xmlns:a16="http://schemas.microsoft.com/office/drawing/2014/main" id="{030FA059-EC32-4FFF-9673-48849B2FA43A}"/>
              </a:ext>
            </a:extLst>
          </p:cNvPr>
          <p:cNvCxnSpPr>
            <a:cxnSpLocks/>
          </p:cNvCxnSpPr>
          <p:nvPr userDrawn="1"/>
        </p:nvCxnSpPr>
        <p:spPr>
          <a:xfrm flipH="1">
            <a:off x="1" y="6371351"/>
            <a:ext cx="12191999"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3" r:id="rId3"/>
    <p:sldLayoutId id="2147483658" r:id="rId4"/>
    <p:sldLayoutId id="2147483666" r:id="rId5"/>
    <p:sldLayoutId id="2147483659" r:id="rId6"/>
    <p:sldLayoutId id="2147483660" r:id="rId7"/>
    <p:sldLayoutId id="2147483664" r:id="rId8"/>
    <p:sldLayoutId id="2147483650" r:id="rId9"/>
    <p:sldLayoutId id="2147483652" r:id="rId10"/>
    <p:sldLayoutId id="2147483656" r:id="rId11"/>
    <p:sldLayoutId id="2147483657" r:id="rId12"/>
    <p:sldLayoutId id="2147483654" r:id="rId13"/>
    <p:sldLayoutId id="2147483655" r:id="rId14"/>
  </p:sldLayoutIdLst>
  <p:hf hdr="0" dt="0"/>
  <p:txStyles>
    <p:titleStyle>
      <a:lvl1pPr algn="l" defTabSz="914400" rtl="0" eaLnBrk="1" latinLnBrk="0" hangingPunct="1">
        <a:lnSpc>
          <a:spcPct val="90000"/>
        </a:lnSpc>
        <a:spcBef>
          <a:spcPct val="0"/>
        </a:spcBef>
        <a:buNone/>
        <a:defRPr sz="3200" b="1" kern="1200" spc="-150">
          <a:solidFill>
            <a:schemeClr val="tx1">
              <a:lumMod val="75000"/>
              <a:lumOff val="2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image" Target="../media/image13.jpeg"/><Relationship Id="rId1" Type="http://schemas.openxmlformats.org/officeDocument/2006/relationships/slideLayout" Target="../slideLayouts/slideLayout8.xml"/><Relationship Id="rId6" Type="http://schemas.openxmlformats.org/officeDocument/2006/relationships/image" Target="../media/image11.svg"/><Relationship Id="rId5" Type="http://schemas.openxmlformats.org/officeDocument/2006/relationships/image" Target="../media/image15.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Segnaposto immagine 11" descr="Mani che si uniscono in cerchio">
            <a:extLst>
              <a:ext uri="{FF2B5EF4-FFF2-40B4-BE49-F238E27FC236}">
                <a16:creationId xmlns:a16="http://schemas.microsoft.com/office/drawing/2014/main" id="{AA8A1CBA-9BB5-2246-9F4B-98EAD7C90158}"/>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3" name="Titolo 2">
            <a:extLst>
              <a:ext uri="{FF2B5EF4-FFF2-40B4-BE49-F238E27FC236}">
                <a16:creationId xmlns:a16="http://schemas.microsoft.com/office/drawing/2014/main" id="{200B3D2B-613A-41BE-987D-E6A1324B456D}"/>
              </a:ext>
            </a:extLst>
          </p:cNvPr>
          <p:cNvSpPr>
            <a:spLocks noGrp="1"/>
          </p:cNvSpPr>
          <p:nvPr>
            <p:ph type="ctrTitle"/>
          </p:nvPr>
        </p:nvSpPr>
        <p:spPr>
          <a:xfrm>
            <a:off x="3200400" y="2811053"/>
            <a:ext cx="8991600" cy="1261295"/>
          </a:xfrm>
        </p:spPr>
        <p:txBody>
          <a:bodyPr rtlCol="0"/>
          <a:lstStyle/>
          <a:p>
            <a:pPr>
              <a:lnSpc>
                <a:spcPct val="90000"/>
              </a:lnSpc>
            </a:pPr>
            <a:r>
              <a:rPr lang="it-IT" sz="4000" dirty="0"/>
              <a:t>WRITING  A  WINNING  CV </a:t>
            </a:r>
            <a:r>
              <a:rPr lang="it-IT" sz="4000" dirty="0" smtClean="0"/>
              <a:t> </a:t>
            </a:r>
            <a:br>
              <a:rPr lang="it-IT" sz="4000" dirty="0" smtClean="0"/>
            </a:br>
            <a:r>
              <a:rPr lang="it-IT" sz="4000" dirty="0" smtClean="0"/>
              <a:t>AND  COVER  LETTER</a:t>
            </a:r>
            <a:endParaRPr lang="it-IT" sz="4000" dirty="0"/>
          </a:p>
        </p:txBody>
      </p:sp>
      <p:sp>
        <p:nvSpPr>
          <p:cNvPr id="4" name="Sottotitolo 3">
            <a:extLst>
              <a:ext uri="{FF2B5EF4-FFF2-40B4-BE49-F238E27FC236}">
                <a16:creationId xmlns:a16="http://schemas.microsoft.com/office/drawing/2014/main" id="{4772945D-CA91-4CFE-8EB7-941C7618C994}"/>
              </a:ext>
            </a:extLst>
          </p:cNvPr>
          <p:cNvSpPr>
            <a:spLocks noGrp="1"/>
          </p:cNvSpPr>
          <p:nvPr>
            <p:ph type="subTitle" idx="1"/>
          </p:nvPr>
        </p:nvSpPr>
        <p:spPr>
          <a:xfrm>
            <a:off x="3200400" y="4061039"/>
            <a:ext cx="6580188" cy="580921"/>
          </a:xfrm>
          <a:solidFill>
            <a:schemeClr val="accent2">
              <a:alpha val="80000"/>
            </a:schemeClr>
          </a:solidFill>
        </p:spPr>
        <p:txBody>
          <a:bodyPr rtlCol="0"/>
          <a:lstStyle/>
          <a:p>
            <a:pPr rtl="0"/>
            <a:endParaRPr lang="it-IT" dirty="0"/>
          </a:p>
        </p:txBody>
      </p:sp>
      <p:pic>
        <p:nvPicPr>
          <p:cNvPr id="2" name="Immagin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36840" y="5007862"/>
            <a:ext cx="1898908" cy="1414275"/>
          </a:xfrm>
          <a:prstGeom prst="rect">
            <a:avLst/>
          </a:prstGeom>
        </p:spPr>
      </p:pic>
    </p:spTree>
    <p:extLst>
      <p:ext uri="{BB962C8B-B14F-4D97-AF65-F5344CB8AC3E}">
        <p14:creationId xmlns:p14="http://schemas.microsoft.com/office/powerpoint/2010/main" val="39899232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9304E83-A4F0-49C5-BB01-F5773509A2B3}"/>
              </a:ext>
            </a:extLst>
          </p:cNvPr>
          <p:cNvSpPr>
            <a:spLocks noGrp="1"/>
          </p:cNvSpPr>
          <p:nvPr>
            <p:ph type="title"/>
          </p:nvPr>
        </p:nvSpPr>
        <p:spPr>
          <a:xfrm>
            <a:off x="432000" y="107928"/>
            <a:ext cx="11340000" cy="432000"/>
          </a:xfrm>
        </p:spPr>
        <p:txBody>
          <a:bodyPr rtlCol="0"/>
          <a:lstStyle/>
          <a:p>
            <a:r>
              <a:rPr lang="en-US" dirty="0"/>
              <a:t>Study projects or international experience</a:t>
            </a:r>
          </a:p>
        </p:txBody>
      </p:sp>
      <p:sp>
        <p:nvSpPr>
          <p:cNvPr id="3" name="Segnaposto testo 2">
            <a:extLst>
              <a:ext uri="{FF2B5EF4-FFF2-40B4-BE49-F238E27FC236}">
                <a16:creationId xmlns:a16="http://schemas.microsoft.com/office/drawing/2014/main" id="{7CA42D59-EAD6-4F95-84F1-32A30F057856}"/>
              </a:ext>
            </a:extLst>
          </p:cNvPr>
          <p:cNvSpPr>
            <a:spLocks noGrp="1"/>
          </p:cNvSpPr>
          <p:nvPr>
            <p:ph type="body" sz="quarter" idx="32"/>
          </p:nvPr>
        </p:nvSpPr>
        <p:spPr>
          <a:xfrm>
            <a:off x="420000" y="539928"/>
            <a:ext cx="11339513" cy="1291435"/>
          </a:xfrm>
        </p:spPr>
        <p:txBody>
          <a:bodyPr rtlCol="0"/>
          <a:lstStyle/>
          <a:p>
            <a:pPr algn="just"/>
            <a:r>
              <a:rPr lang="en-US" sz="2400" dirty="0" smtClean="0"/>
              <a:t>A section such as ‘study projects’ on your CV is optional in order for you to emphasize these projects. Think of consultancy projects or internships. If you want to emphasize something else, such as your international experience, create a section in your CV regarding your ‘international experience’.</a:t>
            </a:r>
            <a:endParaRPr lang="en-US" sz="2400" dirty="0"/>
          </a:p>
        </p:txBody>
      </p:sp>
      <p:sp>
        <p:nvSpPr>
          <p:cNvPr id="12" name="Rettangolo 11" descr="Blocco in evidenza a sinistra">
            <a:extLst>
              <a:ext uri="{FF2B5EF4-FFF2-40B4-BE49-F238E27FC236}">
                <a16:creationId xmlns:a16="http://schemas.microsoft.com/office/drawing/2014/main" id="{7F65E93D-09FF-42EE-B9DD-750638966686}"/>
              </a:ext>
              <a:ext uri="{C183D7F6-B498-43B3-948B-1728B52AA6E4}">
                <adec:decorative xmlns="" xmlns:adec="http://schemas.microsoft.com/office/drawing/2017/decorative" val="1"/>
              </a:ext>
            </a:extLst>
          </p:cNvPr>
          <p:cNvSpPr/>
          <p:nvPr/>
        </p:nvSpPr>
        <p:spPr>
          <a:xfrm>
            <a:off x="432000" y="2043667"/>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it-IT" dirty="0"/>
          </a:p>
        </p:txBody>
      </p:sp>
      <p:sp>
        <p:nvSpPr>
          <p:cNvPr id="4" name="Segnaposto testo 3">
            <a:extLst>
              <a:ext uri="{FF2B5EF4-FFF2-40B4-BE49-F238E27FC236}">
                <a16:creationId xmlns:a16="http://schemas.microsoft.com/office/drawing/2014/main" id="{6AB259A0-0017-492F-A0DC-4B70C7052AE0}"/>
              </a:ext>
            </a:extLst>
          </p:cNvPr>
          <p:cNvSpPr>
            <a:spLocks noGrp="1"/>
          </p:cNvSpPr>
          <p:nvPr>
            <p:ph type="body" idx="1"/>
          </p:nvPr>
        </p:nvSpPr>
        <p:spPr>
          <a:xfrm>
            <a:off x="432000" y="2141989"/>
            <a:ext cx="5472000" cy="360000"/>
          </a:xfrm>
        </p:spPr>
        <p:txBody>
          <a:bodyPr rtlCol="0"/>
          <a:lstStyle/>
          <a:p>
            <a:pPr rtl="0"/>
            <a:r>
              <a:rPr lang="it-IT" i="1" dirty="0" err="1" smtClean="0"/>
              <a:t>Example</a:t>
            </a:r>
            <a:r>
              <a:rPr lang="it-IT" i="1" dirty="0" smtClean="0"/>
              <a:t>:</a:t>
            </a:r>
            <a:endParaRPr lang="it-IT" i="1" dirty="0"/>
          </a:p>
        </p:txBody>
      </p:sp>
      <p:sp>
        <p:nvSpPr>
          <p:cNvPr id="5" name="Segnaposto contenuto 4">
            <a:extLst>
              <a:ext uri="{FF2B5EF4-FFF2-40B4-BE49-F238E27FC236}">
                <a16:creationId xmlns:a16="http://schemas.microsoft.com/office/drawing/2014/main" id="{CEEB3BAE-C0B2-447C-B8BE-96C6BD84D658}"/>
              </a:ext>
            </a:extLst>
          </p:cNvPr>
          <p:cNvSpPr>
            <a:spLocks noGrp="1"/>
          </p:cNvSpPr>
          <p:nvPr>
            <p:ph sz="half" idx="2"/>
          </p:nvPr>
        </p:nvSpPr>
        <p:spPr>
          <a:xfrm>
            <a:off x="432000" y="2457753"/>
            <a:ext cx="5198091" cy="3616474"/>
          </a:xfrm>
        </p:spPr>
        <p:txBody>
          <a:bodyPr rtlCol="0"/>
          <a:lstStyle/>
          <a:p>
            <a:pPr marL="0" indent="0">
              <a:buNone/>
            </a:pPr>
            <a:r>
              <a:rPr lang="en-US" sz="2400" dirty="0">
                <a:solidFill>
                  <a:schemeClr val="accent3">
                    <a:lumMod val="75000"/>
                  </a:schemeClr>
                </a:solidFill>
              </a:rPr>
              <a:t>August </a:t>
            </a:r>
            <a:r>
              <a:rPr lang="en-US" sz="2400" dirty="0" smtClean="0">
                <a:solidFill>
                  <a:schemeClr val="accent3">
                    <a:lumMod val="75000"/>
                  </a:schemeClr>
                </a:solidFill>
              </a:rPr>
              <a:t>2019</a:t>
            </a:r>
          </a:p>
          <a:p>
            <a:pPr marL="0" indent="0">
              <a:buNone/>
            </a:pPr>
            <a:endParaRPr lang="it-IT" sz="2400" dirty="0" smtClean="0"/>
          </a:p>
          <a:p>
            <a:pPr marL="0" indent="0">
              <a:buNone/>
            </a:pPr>
            <a:endParaRPr lang="it-IT" sz="2400" dirty="0"/>
          </a:p>
          <a:p>
            <a:pPr marL="0" indent="0">
              <a:buNone/>
            </a:pPr>
            <a:r>
              <a:rPr lang="en-US" sz="2400" dirty="0">
                <a:solidFill>
                  <a:schemeClr val="accent3">
                    <a:lumMod val="75000"/>
                  </a:schemeClr>
                </a:solidFill>
              </a:rPr>
              <a:t>Sep 2018 – </a:t>
            </a:r>
            <a:r>
              <a:rPr lang="en-US" sz="2400" dirty="0" smtClean="0">
                <a:solidFill>
                  <a:schemeClr val="accent3">
                    <a:lumMod val="75000"/>
                  </a:schemeClr>
                </a:solidFill>
              </a:rPr>
              <a:t>ongoing</a:t>
            </a:r>
          </a:p>
          <a:p>
            <a:pPr marL="0" indent="0">
              <a:buNone/>
            </a:pPr>
            <a:endParaRPr lang="it-IT" sz="2400" dirty="0" smtClean="0">
              <a:solidFill>
                <a:schemeClr val="accent3">
                  <a:lumMod val="75000"/>
                </a:schemeClr>
              </a:solidFill>
            </a:endParaRPr>
          </a:p>
          <a:p>
            <a:pPr marL="0" indent="0">
              <a:buNone/>
            </a:pPr>
            <a:endParaRPr lang="it-IT" sz="2400" dirty="0">
              <a:solidFill>
                <a:schemeClr val="accent3">
                  <a:lumMod val="75000"/>
                </a:schemeClr>
              </a:solidFill>
            </a:endParaRPr>
          </a:p>
          <a:p>
            <a:pPr marL="0" indent="0">
              <a:buNone/>
            </a:pPr>
            <a:r>
              <a:rPr lang="en-US" sz="2400" dirty="0" smtClean="0">
                <a:solidFill>
                  <a:schemeClr val="accent3">
                    <a:lumMod val="75000"/>
                  </a:schemeClr>
                </a:solidFill>
              </a:rPr>
              <a:t>February </a:t>
            </a:r>
            <a:r>
              <a:rPr lang="en-US" sz="2400" dirty="0">
                <a:solidFill>
                  <a:schemeClr val="accent3">
                    <a:lumMod val="75000"/>
                  </a:schemeClr>
                </a:solidFill>
              </a:rPr>
              <a:t>2018 – July 2018</a:t>
            </a:r>
            <a:endParaRPr lang="it-IT" sz="2400" dirty="0">
              <a:solidFill>
                <a:schemeClr val="accent3">
                  <a:lumMod val="75000"/>
                </a:schemeClr>
              </a:solidFill>
            </a:endParaRPr>
          </a:p>
        </p:txBody>
      </p:sp>
      <p:sp>
        <p:nvSpPr>
          <p:cNvPr id="7" name="Segnaposto testo 6">
            <a:extLst>
              <a:ext uri="{FF2B5EF4-FFF2-40B4-BE49-F238E27FC236}">
                <a16:creationId xmlns:a16="http://schemas.microsoft.com/office/drawing/2014/main" id="{26A87885-D672-4CF9-A78D-CFE98385B03A}"/>
              </a:ext>
            </a:extLst>
          </p:cNvPr>
          <p:cNvSpPr>
            <a:spLocks noGrp="1"/>
          </p:cNvSpPr>
          <p:nvPr>
            <p:ph type="body" sz="quarter" idx="12"/>
          </p:nvPr>
        </p:nvSpPr>
        <p:spPr>
          <a:xfrm>
            <a:off x="5891513" y="2554300"/>
            <a:ext cx="5868000" cy="3487342"/>
          </a:xfrm>
        </p:spPr>
        <p:txBody>
          <a:bodyPr rtlCol="0"/>
          <a:lstStyle/>
          <a:p>
            <a:pPr marL="0" indent="0">
              <a:spcBef>
                <a:spcPts val="0"/>
              </a:spcBef>
              <a:buNone/>
            </a:pPr>
            <a:r>
              <a:rPr lang="en-US" sz="2400" dirty="0">
                <a:solidFill>
                  <a:schemeClr val="accent3">
                    <a:lumMod val="75000"/>
                  </a:schemeClr>
                </a:solidFill>
              </a:rPr>
              <a:t>University…….</a:t>
            </a:r>
          </a:p>
          <a:p>
            <a:pPr marL="0" indent="0">
              <a:spcBef>
                <a:spcPts val="0"/>
              </a:spcBef>
              <a:buNone/>
            </a:pPr>
            <a:r>
              <a:rPr lang="en-US" sz="2400" dirty="0">
                <a:solidFill>
                  <a:schemeClr val="accent3">
                    <a:lumMod val="75000"/>
                  </a:schemeClr>
                </a:solidFill>
              </a:rPr>
              <a:t>Summer School in …</a:t>
            </a:r>
          </a:p>
          <a:p>
            <a:pPr marL="0" indent="0">
              <a:spcBef>
                <a:spcPts val="0"/>
              </a:spcBef>
              <a:buNone/>
            </a:pPr>
            <a:r>
              <a:rPr lang="en-US" sz="2400" dirty="0">
                <a:solidFill>
                  <a:schemeClr val="accent3">
                    <a:lumMod val="75000"/>
                  </a:schemeClr>
                </a:solidFill>
              </a:rPr>
              <a:t>Relevant courses/ Key-courses: </a:t>
            </a:r>
            <a:r>
              <a:rPr lang="en-US" sz="2400" dirty="0" smtClean="0">
                <a:solidFill>
                  <a:schemeClr val="accent3">
                    <a:lumMod val="75000"/>
                  </a:schemeClr>
                </a:solidFill>
              </a:rPr>
              <a:t>...........</a:t>
            </a:r>
          </a:p>
          <a:p>
            <a:pPr marL="0" indent="0">
              <a:spcBef>
                <a:spcPts val="0"/>
              </a:spcBef>
              <a:buNone/>
            </a:pPr>
            <a:endParaRPr lang="it-IT" sz="2400" dirty="0">
              <a:solidFill>
                <a:schemeClr val="accent3">
                  <a:lumMod val="75000"/>
                </a:schemeClr>
              </a:solidFill>
            </a:endParaRPr>
          </a:p>
          <a:p>
            <a:pPr marL="0" indent="0">
              <a:spcBef>
                <a:spcPts val="0"/>
              </a:spcBef>
              <a:buNone/>
            </a:pPr>
            <a:r>
              <a:rPr lang="en-US" sz="2400" dirty="0">
                <a:solidFill>
                  <a:schemeClr val="accent3">
                    <a:lumMod val="75000"/>
                  </a:schemeClr>
                </a:solidFill>
              </a:rPr>
              <a:t>Traineeship at …</a:t>
            </a:r>
          </a:p>
          <a:p>
            <a:pPr marL="0" indent="0">
              <a:spcBef>
                <a:spcPts val="0"/>
              </a:spcBef>
              <a:buNone/>
            </a:pPr>
            <a:r>
              <a:rPr lang="en-US" sz="2400" dirty="0">
                <a:solidFill>
                  <a:schemeClr val="accent3">
                    <a:lumMod val="75000"/>
                  </a:schemeClr>
                </a:solidFill>
              </a:rPr>
              <a:t>Trainee in the … Unit </a:t>
            </a:r>
            <a:endParaRPr lang="en-US" sz="2400" dirty="0" smtClean="0">
              <a:solidFill>
                <a:schemeClr val="accent3">
                  <a:lumMod val="75000"/>
                </a:schemeClr>
              </a:solidFill>
            </a:endParaRPr>
          </a:p>
          <a:p>
            <a:pPr marL="0" indent="0">
              <a:spcBef>
                <a:spcPts val="0"/>
              </a:spcBef>
              <a:buNone/>
            </a:pPr>
            <a:endParaRPr lang="it-IT" sz="2400" dirty="0" smtClean="0">
              <a:solidFill>
                <a:schemeClr val="accent3">
                  <a:lumMod val="75000"/>
                </a:schemeClr>
              </a:solidFill>
            </a:endParaRPr>
          </a:p>
          <a:p>
            <a:pPr marL="0" indent="0">
              <a:spcBef>
                <a:spcPts val="0"/>
              </a:spcBef>
              <a:buNone/>
            </a:pPr>
            <a:endParaRPr lang="it-IT" sz="2400" dirty="0">
              <a:solidFill>
                <a:schemeClr val="accent3">
                  <a:lumMod val="75000"/>
                </a:schemeClr>
              </a:solidFill>
            </a:endParaRPr>
          </a:p>
          <a:p>
            <a:pPr marL="0" indent="0">
              <a:spcBef>
                <a:spcPts val="0"/>
              </a:spcBef>
              <a:buNone/>
            </a:pPr>
            <a:r>
              <a:rPr lang="en-US" sz="2400" dirty="0">
                <a:solidFill>
                  <a:schemeClr val="accent3">
                    <a:lumMod val="75000"/>
                  </a:schemeClr>
                </a:solidFill>
              </a:rPr>
              <a:t>Erasmus Exchange Programme</a:t>
            </a:r>
          </a:p>
          <a:p>
            <a:pPr marL="0" indent="0">
              <a:spcBef>
                <a:spcPts val="0"/>
              </a:spcBef>
              <a:buNone/>
            </a:pPr>
            <a:r>
              <a:rPr lang="en-US" sz="2400" dirty="0">
                <a:solidFill>
                  <a:schemeClr val="accent3">
                    <a:lumMod val="75000"/>
                  </a:schemeClr>
                </a:solidFill>
              </a:rPr>
              <a:t>KU Leuven, Belgium (6 months)</a:t>
            </a:r>
          </a:p>
          <a:p>
            <a:pPr marL="0" indent="0">
              <a:spcBef>
                <a:spcPts val="0"/>
              </a:spcBef>
              <a:buNone/>
            </a:pPr>
            <a:r>
              <a:rPr lang="en-US" sz="2400" dirty="0">
                <a:solidFill>
                  <a:schemeClr val="accent3">
                    <a:lumMod val="75000"/>
                  </a:schemeClr>
                </a:solidFill>
              </a:rPr>
              <a:t>Courses: …</a:t>
            </a:r>
          </a:p>
          <a:p>
            <a:pPr marL="0" indent="0">
              <a:buNone/>
            </a:pPr>
            <a:endParaRPr lang="en-US" dirty="0"/>
          </a:p>
        </p:txBody>
      </p:sp>
      <p:sp>
        <p:nvSpPr>
          <p:cNvPr id="8" name="Segnaposto numero diapositiva 7">
            <a:extLst>
              <a:ext uri="{FF2B5EF4-FFF2-40B4-BE49-F238E27FC236}">
                <a16:creationId xmlns:a16="http://schemas.microsoft.com/office/drawing/2014/main" id="{E6AC9832-FB01-464A-9824-61887B77997E}"/>
              </a:ext>
            </a:extLst>
          </p:cNvPr>
          <p:cNvSpPr>
            <a:spLocks noGrp="1"/>
          </p:cNvSpPr>
          <p:nvPr>
            <p:ph type="sldNum" sz="quarter" idx="33"/>
          </p:nvPr>
        </p:nvSpPr>
        <p:spPr>
          <a:xfrm>
            <a:off x="11760000" y="6371351"/>
            <a:ext cx="432000" cy="432000"/>
          </a:xfrm>
        </p:spPr>
        <p:txBody>
          <a:bodyPr rtlCol="0"/>
          <a:lstStyle/>
          <a:p>
            <a:pPr rtl="0"/>
            <a:fld id="{19B51A1E-902D-48AF-9020-955120F399B6}" type="slidenum">
              <a:rPr lang="it-IT" smtClean="0"/>
              <a:pPr rtl="0"/>
              <a:t>10</a:t>
            </a:fld>
            <a:endParaRPr lang="it-IT" dirty="0"/>
          </a:p>
        </p:txBody>
      </p:sp>
      <p:sp>
        <p:nvSpPr>
          <p:cNvPr id="14" name="Rettangolo 13"/>
          <p:cNvSpPr/>
          <p:nvPr/>
        </p:nvSpPr>
        <p:spPr>
          <a:xfrm>
            <a:off x="9801225" y="6371350"/>
            <a:ext cx="1958775" cy="432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49297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9304E83-A4F0-49C5-BB01-F5773509A2B3}"/>
              </a:ext>
            </a:extLst>
          </p:cNvPr>
          <p:cNvSpPr>
            <a:spLocks noGrp="1"/>
          </p:cNvSpPr>
          <p:nvPr>
            <p:ph type="title"/>
          </p:nvPr>
        </p:nvSpPr>
        <p:spPr>
          <a:xfrm>
            <a:off x="431800" y="239064"/>
            <a:ext cx="11340000" cy="432000"/>
          </a:xfrm>
        </p:spPr>
        <p:txBody>
          <a:bodyPr rtlCol="0"/>
          <a:lstStyle/>
          <a:p>
            <a:r>
              <a:rPr lang="en-US" dirty="0"/>
              <a:t>Work experience</a:t>
            </a:r>
          </a:p>
        </p:txBody>
      </p:sp>
      <p:sp>
        <p:nvSpPr>
          <p:cNvPr id="3" name="Segnaposto testo 2">
            <a:extLst>
              <a:ext uri="{FF2B5EF4-FFF2-40B4-BE49-F238E27FC236}">
                <a16:creationId xmlns:a16="http://schemas.microsoft.com/office/drawing/2014/main" id="{7CA42D59-EAD6-4F95-84F1-32A30F057856}"/>
              </a:ext>
            </a:extLst>
          </p:cNvPr>
          <p:cNvSpPr>
            <a:spLocks noGrp="1"/>
          </p:cNvSpPr>
          <p:nvPr>
            <p:ph type="body" sz="quarter" idx="32"/>
          </p:nvPr>
        </p:nvSpPr>
        <p:spPr>
          <a:xfrm>
            <a:off x="431800" y="714955"/>
            <a:ext cx="11339513" cy="1004654"/>
          </a:xfrm>
        </p:spPr>
        <p:txBody>
          <a:bodyPr rtlCol="0"/>
          <a:lstStyle/>
          <a:p>
            <a:r>
              <a:rPr lang="en-US" sz="2400" dirty="0"/>
              <a:t>Use the same layout as for education: dates, </a:t>
            </a:r>
            <a:r>
              <a:rPr lang="en-US" sz="2400" dirty="0" smtClean="0"/>
              <a:t>responsibilities, </a:t>
            </a:r>
            <a:r>
              <a:rPr lang="en-US" sz="2400" dirty="0"/>
              <a:t>and company </a:t>
            </a:r>
            <a:r>
              <a:rPr lang="en-US" sz="2400" dirty="0" smtClean="0"/>
              <a:t>names. </a:t>
            </a:r>
            <a:r>
              <a:rPr lang="en-US" sz="2400" dirty="0"/>
              <a:t>You may decide to mention your Internships in this section instead of ‘study projects’. It is up to you.</a:t>
            </a:r>
          </a:p>
        </p:txBody>
      </p:sp>
      <p:sp>
        <p:nvSpPr>
          <p:cNvPr id="12" name="Rettangolo 11" descr="Blocco in evidenza a sinistra">
            <a:extLst>
              <a:ext uri="{FF2B5EF4-FFF2-40B4-BE49-F238E27FC236}">
                <a16:creationId xmlns:a16="http://schemas.microsoft.com/office/drawing/2014/main" id="{7F65E93D-09FF-42EE-B9DD-750638966686}"/>
              </a:ext>
              <a:ext uri="{C183D7F6-B498-43B3-948B-1728B52AA6E4}">
                <adec:decorative xmlns="" xmlns:adec="http://schemas.microsoft.com/office/drawing/2017/decorative" val="1"/>
              </a:ext>
            </a:extLst>
          </p:cNvPr>
          <p:cNvSpPr/>
          <p:nvPr/>
        </p:nvSpPr>
        <p:spPr>
          <a:xfrm>
            <a:off x="431800" y="1926497"/>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it-IT" dirty="0"/>
          </a:p>
        </p:txBody>
      </p:sp>
      <p:sp>
        <p:nvSpPr>
          <p:cNvPr id="4" name="Segnaposto testo 3">
            <a:extLst>
              <a:ext uri="{FF2B5EF4-FFF2-40B4-BE49-F238E27FC236}">
                <a16:creationId xmlns:a16="http://schemas.microsoft.com/office/drawing/2014/main" id="{6AB259A0-0017-492F-A0DC-4B70C7052AE0}"/>
              </a:ext>
            </a:extLst>
          </p:cNvPr>
          <p:cNvSpPr>
            <a:spLocks noGrp="1"/>
          </p:cNvSpPr>
          <p:nvPr>
            <p:ph type="body" idx="1"/>
          </p:nvPr>
        </p:nvSpPr>
        <p:spPr>
          <a:xfrm>
            <a:off x="431800" y="2085211"/>
            <a:ext cx="5472000" cy="360000"/>
          </a:xfrm>
        </p:spPr>
        <p:txBody>
          <a:bodyPr rtlCol="0"/>
          <a:lstStyle/>
          <a:p>
            <a:pPr rtl="0"/>
            <a:r>
              <a:rPr lang="en-US" i="1" dirty="0" smtClean="0"/>
              <a:t>Example</a:t>
            </a:r>
            <a:r>
              <a:rPr lang="it-IT" i="1" dirty="0" smtClean="0"/>
              <a:t>:</a:t>
            </a:r>
            <a:endParaRPr lang="it-IT" i="1" dirty="0"/>
          </a:p>
        </p:txBody>
      </p:sp>
      <p:sp>
        <p:nvSpPr>
          <p:cNvPr id="5" name="Segnaposto contenuto 4">
            <a:extLst>
              <a:ext uri="{FF2B5EF4-FFF2-40B4-BE49-F238E27FC236}">
                <a16:creationId xmlns:a16="http://schemas.microsoft.com/office/drawing/2014/main" id="{CEEB3BAE-C0B2-447C-B8BE-96C6BD84D658}"/>
              </a:ext>
            </a:extLst>
          </p:cNvPr>
          <p:cNvSpPr>
            <a:spLocks noGrp="1"/>
          </p:cNvSpPr>
          <p:nvPr>
            <p:ph sz="half" idx="2"/>
          </p:nvPr>
        </p:nvSpPr>
        <p:spPr>
          <a:xfrm>
            <a:off x="431800" y="2560320"/>
            <a:ext cx="5562201" cy="2704962"/>
          </a:xfrm>
        </p:spPr>
        <p:txBody>
          <a:bodyPr rtlCol="0"/>
          <a:lstStyle/>
          <a:p>
            <a:pPr marL="0" indent="0">
              <a:buNone/>
            </a:pPr>
            <a:r>
              <a:rPr lang="en-US" sz="2400" dirty="0">
                <a:solidFill>
                  <a:schemeClr val="accent3">
                    <a:lumMod val="75000"/>
                  </a:schemeClr>
                </a:solidFill>
              </a:rPr>
              <a:t>September 2018 – ongoing </a:t>
            </a:r>
            <a:endParaRPr lang="en-US" sz="2400" dirty="0" smtClean="0">
              <a:solidFill>
                <a:schemeClr val="accent3">
                  <a:lumMod val="75000"/>
                </a:schemeClr>
              </a:solidFill>
            </a:endParaRPr>
          </a:p>
          <a:p>
            <a:pPr marL="0" indent="0">
              <a:buNone/>
            </a:pPr>
            <a:endParaRPr lang="it-IT" sz="2400" dirty="0">
              <a:solidFill>
                <a:schemeClr val="accent3">
                  <a:lumMod val="75000"/>
                </a:schemeClr>
              </a:solidFill>
            </a:endParaRPr>
          </a:p>
          <a:p>
            <a:pPr marL="0" indent="0">
              <a:buNone/>
            </a:pPr>
            <a:endParaRPr lang="it-IT" sz="2400" dirty="0">
              <a:solidFill>
                <a:schemeClr val="accent3">
                  <a:lumMod val="75000"/>
                </a:schemeClr>
              </a:solidFill>
            </a:endParaRPr>
          </a:p>
          <a:p>
            <a:pPr marL="0" indent="0">
              <a:buNone/>
            </a:pPr>
            <a:r>
              <a:rPr lang="en-US" sz="2400" dirty="0">
                <a:solidFill>
                  <a:schemeClr val="accent3">
                    <a:lumMod val="75000"/>
                  </a:schemeClr>
                </a:solidFill>
              </a:rPr>
              <a:t>September 2017 – January 2018</a:t>
            </a:r>
            <a:endParaRPr lang="it-IT" sz="2400" dirty="0">
              <a:solidFill>
                <a:schemeClr val="accent3">
                  <a:lumMod val="75000"/>
                </a:schemeClr>
              </a:solidFill>
            </a:endParaRPr>
          </a:p>
        </p:txBody>
      </p:sp>
      <p:sp>
        <p:nvSpPr>
          <p:cNvPr id="7" name="Segnaposto testo 6">
            <a:extLst>
              <a:ext uri="{FF2B5EF4-FFF2-40B4-BE49-F238E27FC236}">
                <a16:creationId xmlns:a16="http://schemas.microsoft.com/office/drawing/2014/main" id="{26A87885-D672-4CF9-A78D-CFE98385B03A}"/>
              </a:ext>
            </a:extLst>
          </p:cNvPr>
          <p:cNvSpPr>
            <a:spLocks noGrp="1"/>
          </p:cNvSpPr>
          <p:nvPr>
            <p:ph type="body" sz="quarter" idx="12"/>
          </p:nvPr>
        </p:nvSpPr>
        <p:spPr>
          <a:xfrm>
            <a:off x="5994001" y="2560320"/>
            <a:ext cx="5472113" cy="3357154"/>
          </a:xfrm>
        </p:spPr>
        <p:txBody>
          <a:bodyPr rtlCol="0"/>
          <a:lstStyle/>
          <a:p>
            <a:pPr marL="0" indent="0">
              <a:spcBef>
                <a:spcPts val="0"/>
              </a:spcBef>
              <a:buNone/>
            </a:pPr>
            <a:r>
              <a:rPr lang="en-US" sz="2400" dirty="0">
                <a:solidFill>
                  <a:schemeClr val="accent3">
                    <a:lumMod val="75000"/>
                  </a:schemeClr>
                </a:solidFill>
              </a:rPr>
              <a:t>Traineeship at …</a:t>
            </a:r>
          </a:p>
          <a:p>
            <a:pPr marL="0" indent="0">
              <a:spcBef>
                <a:spcPts val="0"/>
              </a:spcBef>
              <a:buNone/>
            </a:pPr>
            <a:r>
              <a:rPr lang="en-US" sz="2400" dirty="0">
                <a:solidFill>
                  <a:schemeClr val="accent3">
                    <a:lumMod val="75000"/>
                  </a:schemeClr>
                </a:solidFill>
              </a:rPr>
              <a:t>Trainee in … </a:t>
            </a:r>
            <a:r>
              <a:rPr lang="en-US" sz="2400" dirty="0" smtClean="0">
                <a:solidFill>
                  <a:schemeClr val="accent3">
                    <a:lumMod val="75000"/>
                  </a:schemeClr>
                </a:solidFill>
              </a:rPr>
              <a:t>Unit</a:t>
            </a:r>
          </a:p>
          <a:p>
            <a:pPr marL="0" indent="0">
              <a:spcBef>
                <a:spcPts val="0"/>
              </a:spcBef>
              <a:buNone/>
            </a:pPr>
            <a:endParaRPr lang="it-IT" sz="2400" dirty="0">
              <a:solidFill>
                <a:schemeClr val="accent3">
                  <a:lumMod val="75000"/>
                </a:schemeClr>
              </a:solidFill>
            </a:endParaRPr>
          </a:p>
          <a:p>
            <a:pPr marL="0" indent="0">
              <a:spcBef>
                <a:spcPts val="0"/>
              </a:spcBef>
              <a:buNone/>
            </a:pPr>
            <a:endParaRPr lang="it-IT" sz="2400" dirty="0" smtClean="0">
              <a:solidFill>
                <a:schemeClr val="accent3">
                  <a:lumMod val="75000"/>
                </a:schemeClr>
              </a:solidFill>
            </a:endParaRPr>
          </a:p>
          <a:p>
            <a:pPr marL="0" indent="0">
              <a:spcBef>
                <a:spcPts val="0"/>
              </a:spcBef>
              <a:buNone/>
            </a:pPr>
            <a:r>
              <a:rPr lang="en-US" sz="2400" dirty="0" smtClean="0">
                <a:solidFill>
                  <a:schemeClr val="accent3">
                    <a:lumMod val="75000"/>
                  </a:schemeClr>
                </a:solidFill>
              </a:rPr>
              <a:t>Work-Study Scholarship </a:t>
            </a:r>
            <a:endParaRPr lang="en-US" sz="2400" dirty="0">
              <a:solidFill>
                <a:schemeClr val="accent3">
                  <a:lumMod val="75000"/>
                </a:schemeClr>
              </a:solidFill>
            </a:endParaRPr>
          </a:p>
          <a:p>
            <a:pPr marL="0" indent="0">
              <a:spcBef>
                <a:spcPts val="0"/>
              </a:spcBef>
              <a:buNone/>
            </a:pPr>
            <a:r>
              <a:rPr lang="en-US" sz="2400" dirty="0" smtClean="0">
                <a:solidFill>
                  <a:schemeClr val="accent3">
                    <a:lumMod val="75000"/>
                  </a:schemeClr>
                </a:solidFill>
              </a:rPr>
              <a:t>University </a:t>
            </a:r>
            <a:r>
              <a:rPr lang="en-US" sz="2400" dirty="0">
                <a:solidFill>
                  <a:schemeClr val="accent3">
                    <a:lumMod val="75000"/>
                  </a:schemeClr>
                </a:solidFill>
              </a:rPr>
              <a:t>of Rome Tor Vergata</a:t>
            </a:r>
          </a:p>
          <a:p>
            <a:pPr marL="0" indent="0">
              <a:spcBef>
                <a:spcPts val="0"/>
              </a:spcBef>
              <a:buNone/>
            </a:pPr>
            <a:r>
              <a:rPr lang="en-US" sz="2400" dirty="0">
                <a:solidFill>
                  <a:schemeClr val="accent3">
                    <a:lumMod val="75000"/>
                  </a:schemeClr>
                </a:solidFill>
              </a:rPr>
              <a:t>Library </a:t>
            </a:r>
            <a:r>
              <a:rPr lang="en-US" sz="2400" dirty="0" smtClean="0">
                <a:solidFill>
                  <a:schemeClr val="accent3">
                    <a:lumMod val="75000"/>
                  </a:schemeClr>
                </a:solidFill>
              </a:rPr>
              <a:t>assistant, School of Economics</a:t>
            </a:r>
            <a:endParaRPr lang="en-US" sz="2400" dirty="0">
              <a:solidFill>
                <a:schemeClr val="accent3">
                  <a:lumMod val="75000"/>
                </a:schemeClr>
              </a:solidFill>
            </a:endParaRPr>
          </a:p>
          <a:p>
            <a:r>
              <a:rPr lang="en-US" dirty="0" smtClean="0"/>
              <a:t>Greeted students and checked IDs at the Reception Desk</a:t>
            </a:r>
          </a:p>
          <a:p>
            <a:r>
              <a:rPr lang="en-US" dirty="0" smtClean="0"/>
              <a:t>Filed documents and sorted books in the Library Archives</a:t>
            </a:r>
            <a:endParaRPr lang="en-US" dirty="0"/>
          </a:p>
        </p:txBody>
      </p:sp>
      <p:sp>
        <p:nvSpPr>
          <p:cNvPr id="8" name="Segnaposto numero diapositiva 7">
            <a:extLst>
              <a:ext uri="{FF2B5EF4-FFF2-40B4-BE49-F238E27FC236}">
                <a16:creationId xmlns:a16="http://schemas.microsoft.com/office/drawing/2014/main" id="{E6AC9832-FB01-464A-9824-61887B77997E}"/>
              </a:ext>
            </a:extLst>
          </p:cNvPr>
          <p:cNvSpPr>
            <a:spLocks noGrp="1"/>
          </p:cNvSpPr>
          <p:nvPr>
            <p:ph type="sldNum" sz="quarter" idx="33"/>
          </p:nvPr>
        </p:nvSpPr>
        <p:spPr>
          <a:xfrm>
            <a:off x="11760000" y="6371351"/>
            <a:ext cx="432000" cy="432000"/>
          </a:xfrm>
        </p:spPr>
        <p:txBody>
          <a:bodyPr rtlCol="0"/>
          <a:lstStyle/>
          <a:p>
            <a:pPr rtl="0"/>
            <a:fld id="{19B51A1E-902D-48AF-9020-955120F399B6}" type="slidenum">
              <a:rPr lang="it-IT" smtClean="0"/>
              <a:pPr rtl="0"/>
              <a:t>11</a:t>
            </a:fld>
            <a:endParaRPr lang="it-IT" dirty="0"/>
          </a:p>
        </p:txBody>
      </p:sp>
      <p:sp>
        <p:nvSpPr>
          <p:cNvPr id="14" name="Rettangolo 13"/>
          <p:cNvSpPr/>
          <p:nvPr/>
        </p:nvSpPr>
        <p:spPr>
          <a:xfrm>
            <a:off x="9801225" y="6371350"/>
            <a:ext cx="1958775" cy="432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91650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9304E83-A4F0-49C5-BB01-F5773509A2B3}"/>
              </a:ext>
            </a:extLst>
          </p:cNvPr>
          <p:cNvSpPr>
            <a:spLocks noGrp="1"/>
          </p:cNvSpPr>
          <p:nvPr>
            <p:ph type="title"/>
          </p:nvPr>
        </p:nvSpPr>
        <p:spPr>
          <a:xfrm>
            <a:off x="432000" y="210661"/>
            <a:ext cx="11340000" cy="432000"/>
          </a:xfrm>
        </p:spPr>
        <p:txBody>
          <a:bodyPr rtlCol="0"/>
          <a:lstStyle/>
          <a:p>
            <a:r>
              <a:rPr lang="en-US" dirty="0"/>
              <a:t>Extracurricular activities</a:t>
            </a:r>
          </a:p>
        </p:txBody>
      </p:sp>
      <p:sp>
        <p:nvSpPr>
          <p:cNvPr id="3" name="Segnaposto testo 2">
            <a:extLst>
              <a:ext uri="{FF2B5EF4-FFF2-40B4-BE49-F238E27FC236}">
                <a16:creationId xmlns:a16="http://schemas.microsoft.com/office/drawing/2014/main" id="{7CA42D59-EAD6-4F95-84F1-32A30F057856}"/>
              </a:ext>
            </a:extLst>
          </p:cNvPr>
          <p:cNvSpPr>
            <a:spLocks noGrp="1"/>
          </p:cNvSpPr>
          <p:nvPr>
            <p:ph type="body" sz="quarter" idx="32"/>
          </p:nvPr>
        </p:nvSpPr>
        <p:spPr>
          <a:xfrm>
            <a:off x="432487" y="642660"/>
            <a:ext cx="11339513" cy="1309823"/>
          </a:xfrm>
        </p:spPr>
        <p:txBody>
          <a:bodyPr rtlCol="0"/>
          <a:lstStyle/>
          <a:p>
            <a:pPr algn="just"/>
            <a:r>
              <a:rPr lang="en-US" sz="2400" dirty="0"/>
              <a:t>Use the same layout as for education: dates, </a:t>
            </a:r>
            <a:r>
              <a:rPr lang="en-US" sz="2400" dirty="0" smtClean="0"/>
              <a:t>responsibilities, </a:t>
            </a:r>
            <a:r>
              <a:rPr lang="en-US" sz="2400" dirty="0"/>
              <a:t>and </a:t>
            </a:r>
            <a:r>
              <a:rPr lang="en-US" sz="2400" dirty="0" smtClean="0"/>
              <a:t>association names. </a:t>
            </a:r>
            <a:r>
              <a:rPr lang="en-US" sz="2400" dirty="0"/>
              <a:t>Especially if you do not have a lot of work experience, this is an important section in your CV. Recruiters pay attention to extracurricular activities and often consider them as work experience.</a:t>
            </a:r>
          </a:p>
        </p:txBody>
      </p:sp>
      <p:sp>
        <p:nvSpPr>
          <p:cNvPr id="12" name="Rettangolo 11" descr="Blocco in evidenza a sinistra">
            <a:extLst>
              <a:ext uri="{FF2B5EF4-FFF2-40B4-BE49-F238E27FC236}">
                <a16:creationId xmlns:a16="http://schemas.microsoft.com/office/drawing/2014/main" id="{7F65E93D-09FF-42EE-B9DD-750638966686}"/>
              </a:ext>
              <a:ext uri="{C183D7F6-B498-43B3-948B-1728B52AA6E4}">
                <adec:decorative xmlns="" xmlns:adec="http://schemas.microsoft.com/office/drawing/2017/decorative" val="1"/>
              </a:ext>
            </a:extLst>
          </p:cNvPr>
          <p:cNvSpPr/>
          <p:nvPr/>
        </p:nvSpPr>
        <p:spPr>
          <a:xfrm>
            <a:off x="431800" y="2100317"/>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it-IT" dirty="0"/>
          </a:p>
        </p:txBody>
      </p:sp>
      <p:sp>
        <p:nvSpPr>
          <p:cNvPr id="4" name="Segnaposto testo 3">
            <a:extLst>
              <a:ext uri="{FF2B5EF4-FFF2-40B4-BE49-F238E27FC236}">
                <a16:creationId xmlns:a16="http://schemas.microsoft.com/office/drawing/2014/main" id="{6AB259A0-0017-492F-A0DC-4B70C7052AE0}"/>
              </a:ext>
            </a:extLst>
          </p:cNvPr>
          <p:cNvSpPr>
            <a:spLocks noGrp="1"/>
          </p:cNvSpPr>
          <p:nvPr>
            <p:ph type="body" idx="1"/>
          </p:nvPr>
        </p:nvSpPr>
        <p:spPr>
          <a:xfrm>
            <a:off x="431800" y="2292726"/>
            <a:ext cx="5472000" cy="360000"/>
          </a:xfrm>
        </p:spPr>
        <p:txBody>
          <a:bodyPr rtlCol="0"/>
          <a:lstStyle/>
          <a:p>
            <a:pPr rtl="0"/>
            <a:r>
              <a:rPr lang="it-IT" i="1" dirty="0" err="1" smtClean="0"/>
              <a:t>Example</a:t>
            </a:r>
            <a:r>
              <a:rPr lang="it-IT" i="1" dirty="0" smtClean="0"/>
              <a:t>:</a:t>
            </a:r>
            <a:endParaRPr lang="it-IT" i="1" dirty="0"/>
          </a:p>
        </p:txBody>
      </p:sp>
      <p:sp>
        <p:nvSpPr>
          <p:cNvPr id="5" name="Segnaposto contenuto 4">
            <a:extLst>
              <a:ext uri="{FF2B5EF4-FFF2-40B4-BE49-F238E27FC236}">
                <a16:creationId xmlns:a16="http://schemas.microsoft.com/office/drawing/2014/main" id="{CEEB3BAE-C0B2-447C-B8BE-96C6BD84D658}"/>
              </a:ext>
            </a:extLst>
          </p:cNvPr>
          <p:cNvSpPr>
            <a:spLocks noGrp="1"/>
          </p:cNvSpPr>
          <p:nvPr>
            <p:ph sz="half" idx="2"/>
          </p:nvPr>
        </p:nvSpPr>
        <p:spPr>
          <a:xfrm>
            <a:off x="432000" y="2678035"/>
            <a:ext cx="5472000" cy="3252501"/>
          </a:xfrm>
        </p:spPr>
        <p:txBody>
          <a:bodyPr rtlCol="0"/>
          <a:lstStyle/>
          <a:p>
            <a:pPr marL="0" indent="0">
              <a:buNone/>
            </a:pPr>
            <a:r>
              <a:rPr lang="en-US" sz="2400" dirty="0" smtClean="0">
                <a:solidFill>
                  <a:schemeClr val="accent3">
                    <a:lumMod val="75000"/>
                  </a:schemeClr>
                </a:solidFill>
              </a:rPr>
              <a:t>2020 </a:t>
            </a:r>
            <a:r>
              <a:rPr lang="en-US" sz="2400" dirty="0">
                <a:solidFill>
                  <a:schemeClr val="accent3">
                    <a:lumMod val="75000"/>
                  </a:schemeClr>
                </a:solidFill>
              </a:rPr>
              <a:t>- present</a:t>
            </a:r>
            <a:endParaRPr lang="it-IT" sz="2400" dirty="0">
              <a:solidFill>
                <a:schemeClr val="accent3">
                  <a:lumMod val="75000"/>
                </a:schemeClr>
              </a:solidFill>
            </a:endParaRPr>
          </a:p>
        </p:txBody>
      </p:sp>
      <p:sp>
        <p:nvSpPr>
          <p:cNvPr id="7" name="Segnaposto testo 6">
            <a:extLst>
              <a:ext uri="{FF2B5EF4-FFF2-40B4-BE49-F238E27FC236}">
                <a16:creationId xmlns:a16="http://schemas.microsoft.com/office/drawing/2014/main" id="{26A87885-D672-4CF9-A78D-CFE98385B03A}"/>
              </a:ext>
            </a:extLst>
          </p:cNvPr>
          <p:cNvSpPr>
            <a:spLocks noGrp="1"/>
          </p:cNvSpPr>
          <p:nvPr>
            <p:ph type="body" sz="quarter" idx="12"/>
          </p:nvPr>
        </p:nvSpPr>
        <p:spPr>
          <a:xfrm>
            <a:off x="6021977" y="2678035"/>
            <a:ext cx="5738023" cy="3049358"/>
          </a:xfrm>
        </p:spPr>
        <p:txBody>
          <a:bodyPr rtlCol="0"/>
          <a:lstStyle/>
          <a:p>
            <a:pPr marL="0" indent="0" rtl="0">
              <a:spcBef>
                <a:spcPts val="0"/>
              </a:spcBef>
              <a:buNone/>
            </a:pPr>
            <a:r>
              <a:rPr lang="en-US" sz="2400" dirty="0" smtClean="0">
                <a:solidFill>
                  <a:schemeClr val="accent3">
                    <a:lumMod val="75000"/>
                  </a:schemeClr>
                </a:solidFill>
              </a:rPr>
              <a:t>Economics Society</a:t>
            </a:r>
            <a:endParaRPr lang="en-US" sz="2400" dirty="0">
              <a:solidFill>
                <a:schemeClr val="accent3">
                  <a:lumMod val="75000"/>
                </a:schemeClr>
              </a:solidFill>
            </a:endParaRPr>
          </a:p>
          <a:p>
            <a:pPr marL="0" indent="0">
              <a:spcBef>
                <a:spcPts val="0"/>
              </a:spcBef>
              <a:buNone/>
            </a:pPr>
            <a:r>
              <a:rPr lang="en-US" sz="2400" dirty="0">
                <a:solidFill>
                  <a:schemeClr val="accent3">
                    <a:lumMod val="75000"/>
                  </a:schemeClr>
                </a:solidFill>
              </a:rPr>
              <a:t>University of Rome Tor Vergata, Rome, Italy </a:t>
            </a:r>
            <a:endParaRPr lang="en-US" sz="2400" dirty="0" smtClean="0">
              <a:solidFill>
                <a:schemeClr val="accent3">
                  <a:lumMod val="75000"/>
                </a:schemeClr>
              </a:solidFill>
            </a:endParaRPr>
          </a:p>
          <a:p>
            <a:pPr lvl="0">
              <a:spcBef>
                <a:spcPts val="0"/>
              </a:spcBef>
            </a:pPr>
            <a:r>
              <a:rPr lang="en-US" sz="2400" dirty="0">
                <a:solidFill>
                  <a:schemeClr val="accent3">
                    <a:lumMod val="75000"/>
                  </a:schemeClr>
                </a:solidFill>
              </a:rPr>
              <a:t>Managing five board members</a:t>
            </a:r>
          </a:p>
          <a:p>
            <a:pPr lvl="0">
              <a:spcBef>
                <a:spcPts val="0"/>
              </a:spcBef>
            </a:pPr>
            <a:r>
              <a:rPr lang="en-US" sz="2400" dirty="0" smtClean="0">
                <a:solidFill>
                  <a:schemeClr val="accent3">
                    <a:lumMod val="75000"/>
                  </a:schemeClr>
                </a:solidFill>
              </a:rPr>
              <a:t>Organizing </a:t>
            </a:r>
            <a:r>
              <a:rPr lang="en-US" sz="2400" dirty="0">
                <a:solidFill>
                  <a:schemeClr val="accent3">
                    <a:lumMod val="75000"/>
                  </a:schemeClr>
                </a:solidFill>
              </a:rPr>
              <a:t>Career </a:t>
            </a:r>
            <a:r>
              <a:rPr lang="en-US" sz="2400" dirty="0" smtClean="0">
                <a:solidFill>
                  <a:schemeClr val="accent3">
                    <a:lumMod val="75000"/>
                  </a:schemeClr>
                </a:solidFill>
              </a:rPr>
              <a:t>Events </a:t>
            </a:r>
            <a:r>
              <a:rPr lang="en-US" sz="2400" dirty="0">
                <a:solidFill>
                  <a:schemeClr val="accent3">
                    <a:lumMod val="75000"/>
                  </a:schemeClr>
                </a:solidFill>
              </a:rPr>
              <a:t>(150 participants)</a:t>
            </a:r>
          </a:p>
          <a:p>
            <a:pPr lvl="0">
              <a:spcBef>
                <a:spcPts val="0"/>
              </a:spcBef>
            </a:pPr>
            <a:r>
              <a:rPr lang="en-US" sz="2400" dirty="0">
                <a:solidFill>
                  <a:schemeClr val="accent3">
                    <a:lumMod val="75000"/>
                  </a:schemeClr>
                </a:solidFill>
              </a:rPr>
              <a:t>Training of new board members</a:t>
            </a:r>
          </a:p>
          <a:p>
            <a:pPr marL="0" indent="0">
              <a:buNone/>
            </a:pPr>
            <a:endParaRPr lang="en-US" dirty="0"/>
          </a:p>
        </p:txBody>
      </p:sp>
      <p:sp>
        <p:nvSpPr>
          <p:cNvPr id="8" name="Segnaposto numero diapositiva 7">
            <a:extLst>
              <a:ext uri="{FF2B5EF4-FFF2-40B4-BE49-F238E27FC236}">
                <a16:creationId xmlns:a16="http://schemas.microsoft.com/office/drawing/2014/main" id="{E6AC9832-FB01-464A-9824-61887B77997E}"/>
              </a:ext>
            </a:extLst>
          </p:cNvPr>
          <p:cNvSpPr>
            <a:spLocks noGrp="1"/>
          </p:cNvSpPr>
          <p:nvPr>
            <p:ph type="sldNum" sz="quarter" idx="33"/>
          </p:nvPr>
        </p:nvSpPr>
        <p:spPr>
          <a:xfrm>
            <a:off x="11760000" y="6371351"/>
            <a:ext cx="432000" cy="432000"/>
          </a:xfrm>
        </p:spPr>
        <p:txBody>
          <a:bodyPr rtlCol="0"/>
          <a:lstStyle/>
          <a:p>
            <a:pPr rtl="0"/>
            <a:fld id="{19B51A1E-902D-48AF-9020-955120F399B6}" type="slidenum">
              <a:rPr lang="it-IT" smtClean="0"/>
              <a:pPr rtl="0"/>
              <a:t>12</a:t>
            </a:fld>
            <a:endParaRPr lang="it-IT" dirty="0"/>
          </a:p>
        </p:txBody>
      </p:sp>
      <p:sp>
        <p:nvSpPr>
          <p:cNvPr id="14" name="Rettangolo 13"/>
          <p:cNvSpPr/>
          <p:nvPr/>
        </p:nvSpPr>
        <p:spPr>
          <a:xfrm>
            <a:off x="9801225" y="6371350"/>
            <a:ext cx="1958775" cy="432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23646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9304E83-A4F0-49C5-BB01-F5773509A2B3}"/>
              </a:ext>
            </a:extLst>
          </p:cNvPr>
          <p:cNvSpPr>
            <a:spLocks noGrp="1"/>
          </p:cNvSpPr>
          <p:nvPr>
            <p:ph type="title"/>
          </p:nvPr>
        </p:nvSpPr>
        <p:spPr>
          <a:xfrm>
            <a:off x="420000" y="178911"/>
            <a:ext cx="11340000" cy="432000"/>
          </a:xfrm>
        </p:spPr>
        <p:txBody>
          <a:bodyPr rtlCol="0"/>
          <a:lstStyle/>
          <a:p>
            <a:r>
              <a:rPr lang="en-US" dirty="0"/>
              <a:t>Languages or language skills</a:t>
            </a:r>
          </a:p>
        </p:txBody>
      </p:sp>
      <p:sp>
        <p:nvSpPr>
          <p:cNvPr id="3" name="Segnaposto testo 2">
            <a:extLst>
              <a:ext uri="{FF2B5EF4-FFF2-40B4-BE49-F238E27FC236}">
                <a16:creationId xmlns:a16="http://schemas.microsoft.com/office/drawing/2014/main" id="{7CA42D59-EAD6-4F95-84F1-32A30F057856}"/>
              </a:ext>
            </a:extLst>
          </p:cNvPr>
          <p:cNvSpPr>
            <a:spLocks noGrp="1"/>
          </p:cNvSpPr>
          <p:nvPr>
            <p:ph type="body" sz="quarter" idx="32"/>
          </p:nvPr>
        </p:nvSpPr>
        <p:spPr>
          <a:xfrm>
            <a:off x="432487" y="646061"/>
            <a:ext cx="11339513" cy="1341571"/>
          </a:xfrm>
        </p:spPr>
        <p:txBody>
          <a:bodyPr rtlCol="0"/>
          <a:lstStyle/>
          <a:p>
            <a:pPr algn="just"/>
            <a:r>
              <a:rPr lang="en-US" sz="2400" dirty="0"/>
              <a:t>Decide whether your language knowledge is essential for the </a:t>
            </a:r>
            <a:r>
              <a:rPr lang="en-US" sz="2400" dirty="0" smtClean="0"/>
              <a:t>position </a:t>
            </a:r>
            <a:r>
              <a:rPr lang="en-US" sz="2400" dirty="0"/>
              <a:t>for which you are applying.  If it is relevant, consider using a long description or a short description. You may also choose to use the CEFR level (ranging from </a:t>
            </a:r>
            <a:r>
              <a:rPr lang="en-US" sz="2400" dirty="0" smtClean="0"/>
              <a:t>A1 - C2</a:t>
            </a:r>
            <a:r>
              <a:rPr lang="en-US" sz="2400" dirty="0"/>
              <a:t>), next to a description such as ‘advanced’ of ‘basic knowledge’.</a:t>
            </a:r>
          </a:p>
        </p:txBody>
      </p:sp>
      <p:sp>
        <p:nvSpPr>
          <p:cNvPr id="12" name="Rettangolo 11" descr="Blocco in evidenza a sinistra">
            <a:extLst>
              <a:ext uri="{FF2B5EF4-FFF2-40B4-BE49-F238E27FC236}">
                <a16:creationId xmlns:a16="http://schemas.microsoft.com/office/drawing/2014/main" id="{7F65E93D-09FF-42EE-B9DD-750638966686}"/>
              </a:ext>
              <a:ext uri="{C183D7F6-B498-43B3-948B-1728B52AA6E4}">
                <adec:decorative xmlns="" xmlns:adec="http://schemas.microsoft.com/office/drawing/2017/decorative" val="1"/>
              </a:ext>
            </a:extLst>
          </p:cNvPr>
          <p:cNvSpPr/>
          <p:nvPr/>
        </p:nvSpPr>
        <p:spPr>
          <a:xfrm>
            <a:off x="431800" y="2100317"/>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it-IT" dirty="0"/>
          </a:p>
        </p:txBody>
      </p:sp>
      <p:sp>
        <p:nvSpPr>
          <p:cNvPr id="4" name="Segnaposto testo 3">
            <a:extLst>
              <a:ext uri="{FF2B5EF4-FFF2-40B4-BE49-F238E27FC236}">
                <a16:creationId xmlns:a16="http://schemas.microsoft.com/office/drawing/2014/main" id="{6AB259A0-0017-492F-A0DC-4B70C7052AE0}"/>
              </a:ext>
            </a:extLst>
          </p:cNvPr>
          <p:cNvSpPr>
            <a:spLocks noGrp="1"/>
          </p:cNvSpPr>
          <p:nvPr>
            <p:ph type="body" idx="1"/>
          </p:nvPr>
        </p:nvSpPr>
        <p:spPr>
          <a:xfrm>
            <a:off x="432000" y="2365398"/>
            <a:ext cx="5472000" cy="360000"/>
          </a:xfrm>
        </p:spPr>
        <p:txBody>
          <a:bodyPr rtlCol="0"/>
          <a:lstStyle/>
          <a:p>
            <a:pPr rtl="0"/>
            <a:r>
              <a:rPr lang="it-IT" i="1" dirty="0" err="1" smtClean="0"/>
              <a:t>Example</a:t>
            </a:r>
            <a:r>
              <a:rPr lang="it-IT" i="1" dirty="0"/>
              <a:t>:</a:t>
            </a:r>
          </a:p>
        </p:txBody>
      </p:sp>
      <p:sp>
        <p:nvSpPr>
          <p:cNvPr id="5" name="Segnaposto contenuto 4">
            <a:extLst>
              <a:ext uri="{FF2B5EF4-FFF2-40B4-BE49-F238E27FC236}">
                <a16:creationId xmlns:a16="http://schemas.microsoft.com/office/drawing/2014/main" id="{CEEB3BAE-C0B2-447C-B8BE-96C6BD84D658}"/>
              </a:ext>
            </a:extLst>
          </p:cNvPr>
          <p:cNvSpPr>
            <a:spLocks noGrp="1"/>
          </p:cNvSpPr>
          <p:nvPr>
            <p:ph sz="half" idx="2"/>
          </p:nvPr>
        </p:nvSpPr>
        <p:spPr>
          <a:xfrm>
            <a:off x="432000" y="2991394"/>
            <a:ext cx="11455200" cy="2154068"/>
          </a:xfrm>
        </p:spPr>
        <p:txBody>
          <a:bodyPr rtlCol="0"/>
          <a:lstStyle/>
          <a:p>
            <a:pPr marL="0" indent="0">
              <a:buNone/>
            </a:pPr>
            <a:r>
              <a:rPr lang="en-US" sz="2800" dirty="0">
                <a:solidFill>
                  <a:schemeClr val="accent3">
                    <a:lumMod val="75000"/>
                  </a:schemeClr>
                </a:solidFill>
              </a:rPr>
              <a:t>Italian: mother tongue </a:t>
            </a:r>
          </a:p>
          <a:p>
            <a:pPr marL="0" indent="0">
              <a:buNone/>
            </a:pPr>
            <a:r>
              <a:rPr lang="en-US" sz="2800" dirty="0">
                <a:solidFill>
                  <a:schemeClr val="accent3">
                    <a:lumMod val="75000"/>
                  </a:schemeClr>
                </a:solidFill>
              </a:rPr>
              <a:t>English: advanced (Cambridge Certificate of Proficiency / IELTS 7.0)</a:t>
            </a:r>
          </a:p>
          <a:p>
            <a:pPr marL="0" indent="0">
              <a:buNone/>
            </a:pPr>
            <a:r>
              <a:rPr lang="en-US" sz="2800" dirty="0">
                <a:solidFill>
                  <a:schemeClr val="accent3">
                    <a:lumMod val="75000"/>
                  </a:schemeClr>
                </a:solidFill>
              </a:rPr>
              <a:t>German and French: basic knowledge</a:t>
            </a:r>
          </a:p>
        </p:txBody>
      </p:sp>
      <p:sp>
        <p:nvSpPr>
          <p:cNvPr id="8" name="Segnaposto numero diapositiva 7">
            <a:extLst>
              <a:ext uri="{FF2B5EF4-FFF2-40B4-BE49-F238E27FC236}">
                <a16:creationId xmlns:a16="http://schemas.microsoft.com/office/drawing/2014/main" id="{E6AC9832-FB01-464A-9824-61887B77997E}"/>
              </a:ext>
            </a:extLst>
          </p:cNvPr>
          <p:cNvSpPr>
            <a:spLocks noGrp="1"/>
          </p:cNvSpPr>
          <p:nvPr>
            <p:ph type="sldNum" sz="quarter" idx="33"/>
          </p:nvPr>
        </p:nvSpPr>
        <p:spPr>
          <a:xfrm>
            <a:off x="11760000" y="6371351"/>
            <a:ext cx="432000" cy="432000"/>
          </a:xfrm>
        </p:spPr>
        <p:txBody>
          <a:bodyPr rtlCol="0"/>
          <a:lstStyle/>
          <a:p>
            <a:pPr rtl="0"/>
            <a:fld id="{19B51A1E-902D-48AF-9020-955120F399B6}" type="slidenum">
              <a:rPr lang="it-IT" smtClean="0"/>
              <a:pPr rtl="0"/>
              <a:t>13</a:t>
            </a:fld>
            <a:endParaRPr lang="it-IT" dirty="0"/>
          </a:p>
        </p:txBody>
      </p:sp>
      <p:sp>
        <p:nvSpPr>
          <p:cNvPr id="14" name="Rettangolo 13"/>
          <p:cNvSpPr/>
          <p:nvPr/>
        </p:nvSpPr>
        <p:spPr>
          <a:xfrm>
            <a:off x="9801225" y="6371350"/>
            <a:ext cx="1958775" cy="432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61801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9304E83-A4F0-49C5-BB01-F5773509A2B3}"/>
              </a:ext>
            </a:extLst>
          </p:cNvPr>
          <p:cNvSpPr>
            <a:spLocks noGrp="1"/>
          </p:cNvSpPr>
          <p:nvPr>
            <p:ph type="title"/>
          </p:nvPr>
        </p:nvSpPr>
        <p:spPr/>
        <p:txBody>
          <a:bodyPr rtlCol="0"/>
          <a:lstStyle/>
          <a:p>
            <a:r>
              <a:rPr lang="en-US" dirty="0"/>
              <a:t>IT or computer skills</a:t>
            </a:r>
          </a:p>
        </p:txBody>
      </p:sp>
      <p:sp>
        <p:nvSpPr>
          <p:cNvPr id="3" name="Segnaposto testo 2">
            <a:extLst>
              <a:ext uri="{FF2B5EF4-FFF2-40B4-BE49-F238E27FC236}">
                <a16:creationId xmlns:a16="http://schemas.microsoft.com/office/drawing/2014/main" id="{7CA42D59-EAD6-4F95-84F1-32A30F057856}"/>
              </a:ext>
            </a:extLst>
          </p:cNvPr>
          <p:cNvSpPr>
            <a:spLocks noGrp="1"/>
          </p:cNvSpPr>
          <p:nvPr>
            <p:ph type="body" sz="quarter" idx="32"/>
          </p:nvPr>
        </p:nvSpPr>
        <p:spPr>
          <a:xfrm>
            <a:off x="431800" y="1008000"/>
            <a:ext cx="11481526" cy="983938"/>
          </a:xfrm>
        </p:spPr>
        <p:txBody>
          <a:bodyPr rtlCol="0"/>
          <a:lstStyle/>
          <a:p>
            <a:pPr rtl="0"/>
            <a:r>
              <a:rPr lang="en-US" sz="2400" dirty="0" smtClean="0"/>
              <a:t>Which programs and packages have you already used? Have you earned any certifications? In your courses, which programs were used? Have you attended IT seminars or workshops?</a:t>
            </a:r>
            <a:endParaRPr lang="en-US" sz="2400" dirty="0"/>
          </a:p>
        </p:txBody>
      </p:sp>
      <p:sp>
        <p:nvSpPr>
          <p:cNvPr id="12" name="Rettangolo 11" descr="Blocco in evidenza a sinistra">
            <a:extLst>
              <a:ext uri="{FF2B5EF4-FFF2-40B4-BE49-F238E27FC236}">
                <a16:creationId xmlns:a16="http://schemas.microsoft.com/office/drawing/2014/main" id="{7F65E93D-09FF-42EE-B9DD-750638966686}"/>
              </a:ext>
              <a:ext uri="{C183D7F6-B498-43B3-948B-1728B52AA6E4}">
                <adec:decorative xmlns="" xmlns:adec="http://schemas.microsoft.com/office/drawing/2017/decorative" val="1"/>
              </a:ext>
            </a:extLst>
          </p:cNvPr>
          <p:cNvSpPr/>
          <p:nvPr/>
        </p:nvSpPr>
        <p:spPr>
          <a:xfrm>
            <a:off x="431800" y="2100317"/>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it-IT" dirty="0"/>
          </a:p>
        </p:txBody>
      </p:sp>
      <p:sp>
        <p:nvSpPr>
          <p:cNvPr id="4" name="Segnaposto testo 3">
            <a:extLst>
              <a:ext uri="{FF2B5EF4-FFF2-40B4-BE49-F238E27FC236}">
                <a16:creationId xmlns:a16="http://schemas.microsoft.com/office/drawing/2014/main" id="{6AB259A0-0017-492F-A0DC-4B70C7052AE0}"/>
              </a:ext>
            </a:extLst>
          </p:cNvPr>
          <p:cNvSpPr>
            <a:spLocks noGrp="1"/>
          </p:cNvSpPr>
          <p:nvPr>
            <p:ph type="body" idx="1"/>
          </p:nvPr>
        </p:nvSpPr>
        <p:spPr>
          <a:xfrm>
            <a:off x="432000" y="2442934"/>
            <a:ext cx="5472000" cy="360000"/>
          </a:xfrm>
        </p:spPr>
        <p:txBody>
          <a:bodyPr rtlCol="0"/>
          <a:lstStyle/>
          <a:p>
            <a:pPr rtl="0"/>
            <a:r>
              <a:rPr lang="it-IT" i="1" dirty="0" err="1" smtClean="0"/>
              <a:t>Example</a:t>
            </a:r>
            <a:r>
              <a:rPr lang="it-IT" i="1" dirty="0" smtClean="0"/>
              <a:t>:</a:t>
            </a:r>
            <a:endParaRPr lang="it-IT" i="1" dirty="0"/>
          </a:p>
        </p:txBody>
      </p:sp>
      <p:sp>
        <p:nvSpPr>
          <p:cNvPr id="5" name="Segnaposto contenuto 4">
            <a:extLst>
              <a:ext uri="{FF2B5EF4-FFF2-40B4-BE49-F238E27FC236}">
                <a16:creationId xmlns:a16="http://schemas.microsoft.com/office/drawing/2014/main" id="{CEEB3BAE-C0B2-447C-B8BE-96C6BD84D658}"/>
              </a:ext>
            </a:extLst>
          </p:cNvPr>
          <p:cNvSpPr>
            <a:spLocks noGrp="1"/>
          </p:cNvSpPr>
          <p:nvPr>
            <p:ph sz="half" idx="2"/>
          </p:nvPr>
        </p:nvSpPr>
        <p:spPr>
          <a:xfrm>
            <a:off x="432000" y="2950768"/>
            <a:ext cx="11180880" cy="2194694"/>
          </a:xfrm>
        </p:spPr>
        <p:txBody>
          <a:bodyPr rtlCol="0"/>
          <a:lstStyle/>
          <a:p>
            <a:pPr marL="0" indent="0">
              <a:buNone/>
            </a:pPr>
            <a:r>
              <a:rPr lang="en-US" sz="2400" dirty="0">
                <a:solidFill>
                  <a:schemeClr val="accent3">
                    <a:lumMod val="75000"/>
                  </a:schemeClr>
                </a:solidFill>
              </a:rPr>
              <a:t>Windows Office: Word, Excel, </a:t>
            </a:r>
            <a:r>
              <a:rPr lang="en-US" sz="2400" dirty="0" err="1">
                <a:solidFill>
                  <a:schemeClr val="accent3">
                    <a:lumMod val="75000"/>
                  </a:schemeClr>
                </a:solidFill>
              </a:rPr>
              <a:t>Powerpoint</a:t>
            </a:r>
            <a:r>
              <a:rPr lang="en-US" sz="2400" dirty="0">
                <a:solidFill>
                  <a:schemeClr val="accent3">
                    <a:lumMod val="75000"/>
                  </a:schemeClr>
                </a:solidFill>
              </a:rPr>
              <a:t>, Outlook, Access (ECDL certification) </a:t>
            </a:r>
          </a:p>
          <a:p>
            <a:pPr marL="0" indent="0">
              <a:buNone/>
            </a:pPr>
            <a:r>
              <a:rPr lang="en-US" sz="2400" dirty="0">
                <a:solidFill>
                  <a:schemeClr val="accent3">
                    <a:lumMod val="75000"/>
                  </a:schemeClr>
                </a:solidFill>
              </a:rPr>
              <a:t>Programming and Scripting Languages: </a:t>
            </a:r>
            <a:r>
              <a:rPr lang="en-US" sz="2400" dirty="0" err="1">
                <a:solidFill>
                  <a:schemeClr val="accent3">
                    <a:lumMod val="75000"/>
                  </a:schemeClr>
                </a:solidFill>
              </a:rPr>
              <a:t>Matlab</a:t>
            </a:r>
            <a:r>
              <a:rPr lang="en-US" sz="2400" dirty="0">
                <a:solidFill>
                  <a:schemeClr val="accent3">
                    <a:lumMod val="75000"/>
                  </a:schemeClr>
                </a:solidFill>
              </a:rPr>
              <a:t>, STATA, Python </a:t>
            </a:r>
          </a:p>
          <a:p>
            <a:pPr marL="0" indent="0">
              <a:buNone/>
            </a:pPr>
            <a:r>
              <a:rPr lang="en-US" sz="2400" dirty="0">
                <a:solidFill>
                  <a:schemeClr val="accent3">
                    <a:lumMod val="75000"/>
                  </a:schemeClr>
                </a:solidFill>
              </a:rPr>
              <a:t>Other technical skills:  Thomson Reuters </a:t>
            </a:r>
            <a:r>
              <a:rPr lang="en-US" sz="2400" dirty="0" err="1">
                <a:solidFill>
                  <a:schemeClr val="accent3">
                    <a:lumMod val="75000"/>
                  </a:schemeClr>
                </a:solidFill>
              </a:rPr>
              <a:t>Eikon</a:t>
            </a:r>
            <a:r>
              <a:rPr lang="en-US" sz="2400" dirty="0">
                <a:solidFill>
                  <a:schemeClr val="accent3">
                    <a:lumMod val="75000"/>
                  </a:schemeClr>
                </a:solidFill>
              </a:rPr>
              <a:t> and </a:t>
            </a:r>
            <a:r>
              <a:rPr lang="en-US" sz="2400" dirty="0" err="1">
                <a:solidFill>
                  <a:schemeClr val="accent3">
                    <a:lumMod val="75000"/>
                  </a:schemeClr>
                </a:solidFill>
              </a:rPr>
              <a:t>Datastream</a:t>
            </a:r>
            <a:r>
              <a:rPr lang="en-US" sz="2400" dirty="0">
                <a:solidFill>
                  <a:schemeClr val="accent3">
                    <a:lumMod val="75000"/>
                  </a:schemeClr>
                </a:solidFill>
              </a:rPr>
              <a:t> for Office </a:t>
            </a:r>
            <a:r>
              <a:rPr lang="en-US" sz="2400" dirty="0" smtClean="0">
                <a:solidFill>
                  <a:schemeClr val="accent3">
                    <a:lumMod val="75000"/>
                  </a:schemeClr>
                </a:solidFill>
              </a:rPr>
              <a:t>Certifications</a:t>
            </a:r>
          </a:p>
          <a:p>
            <a:pPr marL="0" indent="0">
              <a:buNone/>
            </a:pPr>
            <a:r>
              <a:rPr lang="en-US" sz="2400" dirty="0" smtClean="0">
                <a:solidFill>
                  <a:schemeClr val="accent3">
                    <a:lumMod val="75000"/>
                  </a:schemeClr>
                </a:solidFill>
              </a:rPr>
              <a:t>Online Platforms: Microsoft Teams, Zoom, GoToMeeting</a:t>
            </a:r>
            <a:endParaRPr lang="en-US" sz="2400" dirty="0">
              <a:solidFill>
                <a:schemeClr val="accent3">
                  <a:lumMod val="75000"/>
                </a:schemeClr>
              </a:solidFill>
            </a:endParaRPr>
          </a:p>
        </p:txBody>
      </p:sp>
      <p:sp>
        <p:nvSpPr>
          <p:cNvPr id="8" name="Segnaposto numero diapositiva 7">
            <a:extLst>
              <a:ext uri="{FF2B5EF4-FFF2-40B4-BE49-F238E27FC236}">
                <a16:creationId xmlns:a16="http://schemas.microsoft.com/office/drawing/2014/main" id="{E6AC9832-FB01-464A-9824-61887B77997E}"/>
              </a:ext>
            </a:extLst>
          </p:cNvPr>
          <p:cNvSpPr>
            <a:spLocks noGrp="1"/>
          </p:cNvSpPr>
          <p:nvPr>
            <p:ph type="sldNum" sz="quarter" idx="33"/>
          </p:nvPr>
        </p:nvSpPr>
        <p:spPr>
          <a:xfrm>
            <a:off x="11760000" y="6371351"/>
            <a:ext cx="432000" cy="432000"/>
          </a:xfrm>
        </p:spPr>
        <p:txBody>
          <a:bodyPr rtlCol="0"/>
          <a:lstStyle/>
          <a:p>
            <a:pPr rtl="0"/>
            <a:fld id="{19B51A1E-902D-48AF-9020-955120F399B6}" type="slidenum">
              <a:rPr lang="it-IT" smtClean="0"/>
              <a:pPr rtl="0"/>
              <a:t>14</a:t>
            </a:fld>
            <a:endParaRPr lang="it-IT" dirty="0"/>
          </a:p>
        </p:txBody>
      </p:sp>
      <p:sp>
        <p:nvSpPr>
          <p:cNvPr id="14" name="Rettangolo 13"/>
          <p:cNvSpPr/>
          <p:nvPr/>
        </p:nvSpPr>
        <p:spPr>
          <a:xfrm>
            <a:off x="9801225" y="6371350"/>
            <a:ext cx="1958775" cy="432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12353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9304E83-A4F0-49C5-BB01-F5773509A2B3}"/>
              </a:ext>
            </a:extLst>
          </p:cNvPr>
          <p:cNvSpPr>
            <a:spLocks noGrp="1"/>
          </p:cNvSpPr>
          <p:nvPr>
            <p:ph type="title"/>
          </p:nvPr>
        </p:nvSpPr>
        <p:spPr>
          <a:xfrm>
            <a:off x="420000" y="687252"/>
            <a:ext cx="11340000" cy="60941"/>
          </a:xfrm>
        </p:spPr>
        <p:txBody>
          <a:bodyPr rtlCol="0"/>
          <a:lstStyle/>
          <a:p>
            <a:r>
              <a:rPr lang="en-US" dirty="0" smtClean="0"/>
              <a:t>Personal interests</a:t>
            </a:r>
            <a:r>
              <a:rPr lang="en-US" dirty="0"/>
              <a:t/>
            </a:r>
            <a:br>
              <a:rPr lang="en-US" dirty="0"/>
            </a:br>
            <a:endParaRPr lang="en-US" dirty="0"/>
          </a:p>
        </p:txBody>
      </p:sp>
      <p:sp>
        <p:nvSpPr>
          <p:cNvPr id="3" name="Segnaposto testo 2">
            <a:extLst>
              <a:ext uri="{FF2B5EF4-FFF2-40B4-BE49-F238E27FC236}">
                <a16:creationId xmlns:a16="http://schemas.microsoft.com/office/drawing/2014/main" id="{7CA42D59-EAD6-4F95-84F1-32A30F057856}"/>
              </a:ext>
            </a:extLst>
          </p:cNvPr>
          <p:cNvSpPr>
            <a:spLocks noGrp="1"/>
          </p:cNvSpPr>
          <p:nvPr>
            <p:ph type="body" sz="quarter" idx="32"/>
          </p:nvPr>
        </p:nvSpPr>
        <p:spPr>
          <a:xfrm>
            <a:off x="431800" y="748195"/>
            <a:ext cx="11339513" cy="2216433"/>
          </a:xfrm>
        </p:spPr>
        <p:txBody>
          <a:bodyPr rtlCol="0"/>
          <a:lstStyle/>
          <a:p>
            <a:pPr algn="just"/>
            <a:r>
              <a:rPr lang="en-US" sz="2400" dirty="0"/>
              <a:t>Critically assess which qualities or traits you would like to illustrate with the interests you have selected to include on your CV. Which qualities would you like to highlight? Are you, for instance, a team player? Or are  you  considering  a  </a:t>
            </a:r>
            <a:r>
              <a:rPr lang="en-US" sz="2400" dirty="0" smtClean="0"/>
              <a:t>position  </a:t>
            </a:r>
            <a:r>
              <a:rPr lang="en-US" sz="2400" dirty="0"/>
              <a:t>that  requires  leadership  skills  and  would  you  like  to  highlight  your ability to motivate others</a:t>
            </a:r>
            <a:r>
              <a:rPr lang="en-US" sz="2400" dirty="0" smtClean="0"/>
              <a:t>? </a:t>
            </a:r>
          </a:p>
          <a:p>
            <a:pPr algn="just"/>
            <a:endParaRPr lang="it-IT" sz="2400" dirty="0"/>
          </a:p>
        </p:txBody>
      </p:sp>
      <p:sp>
        <p:nvSpPr>
          <p:cNvPr id="12" name="Rettangolo 11" descr="Blocco in evidenza a sinistra">
            <a:extLst>
              <a:ext uri="{FF2B5EF4-FFF2-40B4-BE49-F238E27FC236}">
                <a16:creationId xmlns:a16="http://schemas.microsoft.com/office/drawing/2014/main" id="{7F65E93D-09FF-42EE-B9DD-750638966686}"/>
              </a:ext>
              <a:ext uri="{C183D7F6-B498-43B3-948B-1728B52AA6E4}">
                <adec:decorative xmlns="" xmlns:adec="http://schemas.microsoft.com/office/drawing/2017/decorative" val="1"/>
              </a:ext>
            </a:extLst>
          </p:cNvPr>
          <p:cNvSpPr/>
          <p:nvPr/>
        </p:nvSpPr>
        <p:spPr>
          <a:xfrm>
            <a:off x="446736" y="2779323"/>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it-IT" dirty="0"/>
          </a:p>
        </p:txBody>
      </p:sp>
      <p:sp>
        <p:nvSpPr>
          <p:cNvPr id="4" name="Segnaposto testo 3">
            <a:extLst>
              <a:ext uri="{FF2B5EF4-FFF2-40B4-BE49-F238E27FC236}">
                <a16:creationId xmlns:a16="http://schemas.microsoft.com/office/drawing/2014/main" id="{6AB259A0-0017-492F-A0DC-4B70C7052AE0}"/>
              </a:ext>
            </a:extLst>
          </p:cNvPr>
          <p:cNvSpPr>
            <a:spLocks noGrp="1"/>
          </p:cNvSpPr>
          <p:nvPr>
            <p:ph type="body" idx="1"/>
          </p:nvPr>
        </p:nvSpPr>
        <p:spPr>
          <a:xfrm>
            <a:off x="420000" y="3019771"/>
            <a:ext cx="5472000" cy="360000"/>
          </a:xfrm>
        </p:spPr>
        <p:txBody>
          <a:bodyPr rtlCol="0"/>
          <a:lstStyle/>
          <a:p>
            <a:pPr rtl="0"/>
            <a:r>
              <a:rPr lang="it-IT" i="1" dirty="0" err="1" smtClean="0"/>
              <a:t>Example</a:t>
            </a:r>
            <a:r>
              <a:rPr lang="it-IT" i="1" dirty="0" smtClean="0"/>
              <a:t>:</a:t>
            </a:r>
            <a:endParaRPr lang="it-IT" i="1" dirty="0"/>
          </a:p>
        </p:txBody>
      </p:sp>
      <p:sp>
        <p:nvSpPr>
          <p:cNvPr id="5" name="Segnaposto contenuto 4">
            <a:extLst>
              <a:ext uri="{FF2B5EF4-FFF2-40B4-BE49-F238E27FC236}">
                <a16:creationId xmlns:a16="http://schemas.microsoft.com/office/drawing/2014/main" id="{CEEB3BAE-C0B2-447C-B8BE-96C6BD84D658}"/>
              </a:ext>
            </a:extLst>
          </p:cNvPr>
          <p:cNvSpPr>
            <a:spLocks noGrp="1"/>
          </p:cNvSpPr>
          <p:nvPr>
            <p:ph sz="half" idx="2"/>
          </p:nvPr>
        </p:nvSpPr>
        <p:spPr>
          <a:xfrm>
            <a:off x="420000" y="3705910"/>
            <a:ext cx="11037189" cy="1945439"/>
          </a:xfrm>
        </p:spPr>
        <p:txBody>
          <a:bodyPr rtlCol="0"/>
          <a:lstStyle/>
          <a:p>
            <a:pPr marL="0" indent="0">
              <a:buNone/>
            </a:pPr>
            <a:r>
              <a:rPr lang="en-US" sz="2400" dirty="0" smtClean="0">
                <a:solidFill>
                  <a:schemeClr val="accent3">
                    <a:lumMod val="75000"/>
                  </a:schemeClr>
                </a:solidFill>
              </a:rPr>
              <a:t>Interests include: Volunteering</a:t>
            </a:r>
            <a:r>
              <a:rPr lang="en-US" sz="2400" dirty="0">
                <a:solidFill>
                  <a:schemeClr val="accent3">
                    <a:lumMod val="75000"/>
                  </a:schemeClr>
                </a:solidFill>
              </a:rPr>
              <a:t>, Music </a:t>
            </a:r>
            <a:r>
              <a:rPr lang="en-US" sz="2400" dirty="0" smtClean="0">
                <a:solidFill>
                  <a:schemeClr val="accent3">
                    <a:lumMod val="75000"/>
                  </a:schemeClr>
                </a:solidFill>
              </a:rPr>
              <a:t>(cellist </a:t>
            </a:r>
            <a:r>
              <a:rPr lang="en-US" sz="2400" dirty="0">
                <a:solidFill>
                  <a:schemeClr val="accent3">
                    <a:lumMod val="75000"/>
                  </a:schemeClr>
                </a:solidFill>
              </a:rPr>
              <a:t>in Tor Vergata Student Orchestra), Football (captain and referee), </a:t>
            </a:r>
            <a:r>
              <a:rPr lang="en-US" sz="2400" dirty="0" smtClean="0">
                <a:solidFill>
                  <a:schemeClr val="accent3">
                    <a:lumMod val="75000"/>
                  </a:schemeClr>
                </a:solidFill>
              </a:rPr>
              <a:t>Travelling</a:t>
            </a:r>
          </a:p>
          <a:p>
            <a:pPr marL="0" indent="0">
              <a:buNone/>
            </a:pPr>
            <a:endParaRPr lang="it-IT" sz="2400" dirty="0" smtClean="0">
              <a:solidFill>
                <a:schemeClr val="accent3">
                  <a:lumMod val="75000"/>
                </a:schemeClr>
              </a:solidFill>
            </a:endParaRPr>
          </a:p>
          <a:p>
            <a:pPr marL="0" indent="0">
              <a:buNone/>
            </a:pPr>
            <a:r>
              <a:rPr lang="en-US" sz="2400" dirty="0" smtClean="0">
                <a:solidFill>
                  <a:schemeClr val="accent3">
                    <a:lumMod val="75000"/>
                  </a:schemeClr>
                </a:solidFill>
              </a:rPr>
              <a:t>Additional information: 2017/2018 MAECI scholarship winner</a:t>
            </a:r>
            <a:endParaRPr lang="en-US" sz="2400" dirty="0">
              <a:solidFill>
                <a:schemeClr val="accent3">
                  <a:lumMod val="75000"/>
                </a:schemeClr>
              </a:solidFill>
            </a:endParaRPr>
          </a:p>
        </p:txBody>
      </p:sp>
      <p:sp>
        <p:nvSpPr>
          <p:cNvPr id="8" name="Segnaposto numero diapositiva 7">
            <a:extLst>
              <a:ext uri="{FF2B5EF4-FFF2-40B4-BE49-F238E27FC236}">
                <a16:creationId xmlns:a16="http://schemas.microsoft.com/office/drawing/2014/main" id="{E6AC9832-FB01-464A-9824-61887B77997E}"/>
              </a:ext>
            </a:extLst>
          </p:cNvPr>
          <p:cNvSpPr>
            <a:spLocks noGrp="1"/>
          </p:cNvSpPr>
          <p:nvPr>
            <p:ph type="sldNum" sz="quarter" idx="33"/>
          </p:nvPr>
        </p:nvSpPr>
        <p:spPr>
          <a:xfrm>
            <a:off x="11760000" y="6371351"/>
            <a:ext cx="432000" cy="432000"/>
          </a:xfrm>
        </p:spPr>
        <p:txBody>
          <a:bodyPr rtlCol="0"/>
          <a:lstStyle/>
          <a:p>
            <a:pPr rtl="0"/>
            <a:fld id="{19B51A1E-902D-48AF-9020-955120F399B6}" type="slidenum">
              <a:rPr lang="it-IT" smtClean="0"/>
              <a:pPr rtl="0"/>
              <a:t>15</a:t>
            </a:fld>
            <a:endParaRPr lang="it-IT" dirty="0"/>
          </a:p>
        </p:txBody>
      </p:sp>
      <p:sp>
        <p:nvSpPr>
          <p:cNvPr id="14" name="Rettangolo 13"/>
          <p:cNvSpPr/>
          <p:nvPr/>
        </p:nvSpPr>
        <p:spPr>
          <a:xfrm>
            <a:off x="9801225" y="6371350"/>
            <a:ext cx="1958775" cy="432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58646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9304E83-A4F0-49C5-BB01-F5773509A2B3}"/>
              </a:ext>
            </a:extLst>
          </p:cNvPr>
          <p:cNvSpPr>
            <a:spLocks noGrp="1"/>
          </p:cNvSpPr>
          <p:nvPr>
            <p:ph type="title"/>
          </p:nvPr>
        </p:nvSpPr>
        <p:spPr/>
        <p:txBody>
          <a:bodyPr rtlCol="0"/>
          <a:lstStyle/>
          <a:p>
            <a:r>
              <a:rPr lang="en-US" dirty="0"/>
              <a:t>Additional information / knowledge and competencies </a:t>
            </a:r>
          </a:p>
        </p:txBody>
      </p:sp>
      <p:sp>
        <p:nvSpPr>
          <p:cNvPr id="3" name="Segnaposto testo 2">
            <a:extLst>
              <a:ext uri="{FF2B5EF4-FFF2-40B4-BE49-F238E27FC236}">
                <a16:creationId xmlns:a16="http://schemas.microsoft.com/office/drawing/2014/main" id="{7CA42D59-EAD6-4F95-84F1-32A30F057856}"/>
              </a:ext>
            </a:extLst>
          </p:cNvPr>
          <p:cNvSpPr>
            <a:spLocks noGrp="1"/>
          </p:cNvSpPr>
          <p:nvPr>
            <p:ph type="body" sz="quarter" idx="32"/>
          </p:nvPr>
        </p:nvSpPr>
        <p:spPr>
          <a:xfrm>
            <a:off x="431800" y="1007999"/>
            <a:ext cx="11339513" cy="944483"/>
          </a:xfrm>
        </p:spPr>
        <p:txBody>
          <a:bodyPr rtlCol="0"/>
          <a:lstStyle/>
          <a:p>
            <a:pPr algn="just"/>
            <a:r>
              <a:rPr lang="en-US" sz="2400" dirty="0"/>
              <a:t>Think of conferences, </a:t>
            </a:r>
            <a:r>
              <a:rPr lang="en-US" sz="2400" dirty="0" smtClean="0"/>
              <a:t>seminars </a:t>
            </a:r>
            <a:r>
              <a:rPr lang="en-US" sz="2400" dirty="0" smtClean="0"/>
              <a:t>and workshops, </a:t>
            </a:r>
            <a:r>
              <a:rPr lang="en-US" sz="2400" dirty="0"/>
              <a:t>your own website or business courses. This section contains extra relevant information, which can increase your chances </a:t>
            </a:r>
            <a:r>
              <a:rPr lang="en-US" sz="2400" dirty="0" smtClean="0"/>
              <a:t>of </a:t>
            </a:r>
            <a:r>
              <a:rPr lang="en-US" sz="2400" dirty="0"/>
              <a:t>an interview. </a:t>
            </a:r>
          </a:p>
        </p:txBody>
      </p:sp>
      <p:sp>
        <p:nvSpPr>
          <p:cNvPr id="12" name="Rettangolo 11" descr="Blocco in evidenza a sinistra">
            <a:extLst>
              <a:ext uri="{FF2B5EF4-FFF2-40B4-BE49-F238E27FC236}">
                <a16:creationId xmlns:a16="http://schemas.microsoft.com/office/drawing/2014/main" id="{7F65E93D-09FF-42EE-B9DD-750638966686}"/>
              </a:ext>
              <a:ext uri="{C183D7F6-B498-43B3-948B-1728B52AA6E4}">
                <adec:decorative xmlns="" xmlns:adec="http://schemas.microsoft.com/office/drawing/2017/decorative" val="1"/>
              </a:ext>
            </a:extLst>
          </p:cNvPr>
          <p:cNvSpPr/>
          <p:nvPr/>
        </p:nvSpPr>
        <p:spPr>
          <a:xfrm>
            <a:off x="431800" y="2100317"/>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it-IT" dirty="0"/>
          </a:p>
        </p:txBody>
      </p:sp>
      <p:sp>
        <p:nvSpPr>
          <p:cNvPr id="4" name="Segnaposto testo 3">
            <a:extLst>
              <a:ext uri="{FF2B5EF4-FFF2-40B4-BE49-F238E27FC236}">
                <a16:creationId xmlns:a16="http://schemas.microsoft.com/office/drawing/2014/main" id="{6AB259A0-0017-492F-A0DC-4B70C7052AE0}"/>
              </a:ext>
            </a:extLst>
          </p:cNvPr>
          <p:cNvSpPr>
            <a:spLocks noGrp="1"/>
          </p:cNvSpPr>
          <p:nvPr>
            <p:ph type="body" idx="1"/>
          </p:nvPr>
        </p:nvSpPr>
        <p:spPr>
          <a:xfrm>
            <a:off x="432000" y="2442934"/>
            <a:ext cx="5472000" cy="360000"/>
          </a:xfrm>
        </p:spPr>
        <p:txBody>
          <a:bodyPr rtlCol="0"/>
          <a:lstStyle/>
          <a:p>
            <a:pPr rtl="0"/>
            <a:r>
              <a:rPr lang="it-IT" i="1" dirty="0" err="1" smtClean="0"/>
              <a:t>Example</a:t>
            </a:r>
            <a:r>
              <a:rPr lang="it-IT" i="1" dirty="0" smtClean="0"/>
              <a:t>:</a:t>
            </a:r>
            <a:endParaRPr lang="it-IT" i="1" dirty="0"/>
          </a:p>
        </p:txBody>
      </p:sp>
      <p:sp>
        <p:nvSpPr>
          <p:cNvPr id="5" name="Segnaposto contenuto 4">
            <a:extLst>
              <a:ext uri="{FF2B5EF4-FFF2-40B4-BE49-F238E27FC236}">
                <a16:creationId xmlns:a16="http://schemas.microsoft.com/office/drawing/2014/main" id="{CEEB3BAE-C0B2-447C-B8BE-96C6BD84D658}"/>
              </a:ext>
            </a:extLst>
          </p:cNvPr>
          <p:cNvSpPr>
            <a:spLocks noGrp="1"/>
          </p:cNvSpPr>
          <p:nvPr>
            <p:ph sz="half" idx="2"/>
          </p:nvPr>
        </p:nvSpPr>
        <p:spPr>
          <a:xfrm>
            <a:off x="431999" y="2950768"/>
            <a:ext cx="10553863" cy="2194694"/>
          </a:xfrm>
        </p:spPr>
        <p:txBody>
          <a:bodyPr rtlCol="0"/>
          <a:lstStyle/>
          <a:p>
            <a:pPr marL="0" indent="0" rtl="0">
              <a:buNone/>
            </a:pPr>
            <a:r>
              <a:rPr lang="en-US" sz="2400" dirty="0" smtClean="0">
                <a:solidFill>
                  <a:schemeClr val="accent3">
                    <a:lumMod val="75000"/>
                  </a:schemeClr>
                </a:solidFill>
              </a:rPr>
              <a:t>CEIS Seminar on Italian economic reforms, October 2022</a:t>
            </a:r>
          </a:p>
          <a:p>
            <a:pPr marL="0" indent="0" rtl="0">
              <a:buNone/>
            </a:pPr>
            <a:r>
              <a:rPr lang="en-US" sz="2400" dirty="0" smtClean="0">
                <a:solidFill>
                  <a:schemeClr val="accent3">
                    <a:lumMod val="75000"/>
                  </a:schemeClr>
                </a:solidFill>
              </a:rPr>
              <a:t>Global Procurement Conference, July 2021</a:t>
            </a:r>
          </a:p>
          <a:p>
            <a:pPr marL="0" indent="0" rtl="0">
              <a:buNone/>
            </a:pPr>
            <a:r>
              <a:rPr lang="en-US" sz="2400" dirty="0" smtClean="0">
                <a:solidFill>
                  <a:schemeClr val="accent3">
                    <a:lumMod val="75000"/>
                  </a:schemeClr>
                </a:solidFill>
              </a:rPr>
              <a:t>Seminar on </a:t>
            </a:r>
            <a:r>
              <a:rPr lang="en-US" sz="2400" dirty="0" err="1" smtClean="0">
                <a:solidFill>
                  <a:schemeClr val="accent3">
                    <a:lumMod val="75000"/>
                  </a:schemeClr>
                </a:solidFill>
              </a:rPr>
              <a:t>Blockchain</a:t>
            </a:r>
            <a:r>
              <a:rPr lang="en-US" sz="2400" dirty="0" smtClean="0">
                <a:solidFill>
                  <a:schemeClr val="accent3">
                    <a:lumMod val="75000"/>
                  </a:schemeClr>
                </a:solidFill>
              </a:rPr>
              <a:t> and Crypto-currencies, March 2018</a:t>
            </a:r>
            <a:endParaRPr lang="en-US" sz="2400" dirty="0">
              <a:solidFill>
                <a:schemeClr val="accent3">
                  <a:lumMod val="75000"/>
                </a:schemeClr>
              </a:solidFill>
            </a:endParaRPr>
          </a:p>
        </p:txBody>
      </p:sp>
      <p:sp>
        <p:nvSpPr>
          <p:cNvPr id="8" name="Segnaposto numero diapositiva 7">
            <a:extLst>
              <a:ext uri="{FF2B5EF4-FFF2-40B4-BE49-F238E27FC236}">
                <a16:creationId xmlns:a16="http://schemas.microsoft.com/office/drawing/2014/main" id="{E6AC9832-FB01-464A-9824-61887B77997E}"/>
              </a:ext>
            </a:extLst>
          </p:cNvPr>
          <p:cNvSpPr>
            <a:spLocks noGrp="1"/>
          </p:cNvSpPr>
          <p:nvPr>
            <p:ph type="sldNum" sz="quarter" idx="33"/>
          </p:nvPr>
        </p:nvSpPr>
        <p:spPr>
          <a:xfrm>
            <a:off x="11760000" y="6371351"/>
            <a:ext cx="432000" cy="432000"/>
          </a:xfrm>
        </p:spPr>
        <p:txBody>
          <a:bodyPr rtlCol="0"/>
          <a:lstStyle/>
          <a:p>
            <a:pPr rtl="0"/>
            <a:fld id="{19B51A1E-902D-48AF-9020-955120F399B6}" type="slidenum">
              <a:rPr lang="it-IT" smtClean="0"/>
              <a:pPr rtl="0"/>
              <a:t>16</a:t>
            </a:fld>
            <a:endParaRPr lang="it-IT" dirty="0"/>
          </a:p>
        </p:txBody>
      </p:sp>
      <p:sp>
        <p:nvSpPr>
          <p:cNvPr id="14" name="Rettangolo 13"/>
          <p:cNvSpPr/>
          <p:nvPr/>
        </p:nvSpPr>
        <p:spPr>
          <a:xfrm>
            <a:off x="9801225" y="6371350"/>
            <a:ext cx="1958775" cy="432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10436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immagine 4"/>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084" r="2084"/>
          <a:stretch>
            <a:fillRect/>
          </a:stretch>
        </p:blipFill>
        <p:spPr>
          <a:xfrm>
            <a:off x="0" y="0"/>
            <a:ext cx="9780588" cy="6804025"/>
          </a:xfrm>
        </p:spPr>
      </p:pic>
      <p:sp>
        <p:nvSpPr>
          <p:cNvPr id="3" name="Titolo 2"/>
          <p:cNvSpPr>
            <a:spLocks noGrp="1"/>
          </p:cNvSpPr>
          <p:nvPr>
            <p:ph type="ctrTitle"/>
          </p:nvPr>
        </p:nvSpPr>
        <p:spPr>
          <a:xfrm>
            <a:off x="788988" y="1439168"/>
            <a:ext cx="8991600" cy="1261295"/>
          </a:xfrm>
        </p:spPr>
        <p:txBody>
          <a:bodyPr/>
          <a:lstStyle/>
          <a:p>
            <a:r>
              <a:rPr lang="en-US" dirty="0" smtClean="0"/>
              <a:t>How to write a motivation letter</a:t>
            </a:r>
            <a:endParaRPr lang="en-US" dirty="0"/>
          </a:p>
        </p:txBody>
      </p:sp>
      <p:sp>
        <p:nvSpPr>
          <p:cNvPr id="4" name="Sottotitolo 3"/>
          <p:cNvSpPr>
            <a:spLocks noGrp="1"/>
          </p:cNvSpPr>
          <p:nvPr>
            <p:ph type="subTitle" idx="1"/>
          </p:nvPr>
        </p:nvSpPr>
        <p:spPr>
          <a:xfrm>
            <a:off x="3200400" y="2723041"/>
            <a:ext cx="6580188" cy="2742986"/>
          </a:xfrm>
          <a:solidFill>
            <a:schemeClr val="accent2">
              <a:alpha val="80000"/>
            </a:schemeClr>
          </a:solidFill>
        </p:spPr>
        <p:txBody>
          <a:bodyPr/>
          <a:lstStyle/>
          <a:p>
            <a:r>
              <a:rPr lang="en-US" sz="2800" dirty="0"/>
              <a:t>A </a:t>
            </a:r>
            <a:r>
              <a:rPr lang="en-US" sz="2800" b="1" dirty="0"/>
              <a:t>cover letter</a:t>
            </a:r>
            <a:r>
              <a:rPr lang="en-US" sz="2800" dirty="0"/>
              <a:t>, </a:t>
            </a:r>
            <a:r>
              <a:rPr lang="en-US" sz="2800" b="1" dirty="0"/>
              <a:t>covering letter</a:t>
            </a:r>
            <a:r>
              <a:rPr lang="en-US" sz="2800" dirty="0"/>
              <a:t>, </a:t>
            </a:r>
            <a:r>
              <a:rPr lang="en-US" sz="2800" b="1" dirty="0"/>
              <a:t>motivation letter</a:t>
            </a:r>
            <a:r>
              <a:rPr lang="en-US" sz="2800" dirty="0"/>
              <a:t>, </a:t>
            </a:r>
            <a:r>
              <a:rPr lang="en-US" sz="2800" b="1" dirty="0"/>
              <a:t>motivational letter</a:t>
            </a:r>
            <a:r>
              <a:rPr lang="en-US" sz="2800" dirty="0"/>
              <a:t> or a </a:t>
            </a:r>
            <a:r>
              <a:rPr lang="en-US" sz="2800" b="1" dirty="0"/>
              <a:t>letter</a:t>
            </a:r>
            <a:r>
              <a:rPr lang="en-US" sz="2800" dirty="0"/>
              <a:t> of </a:t>
            </a:r>
            <a:r>
              <a:rPr lang="en-US" sz="2800" b="1" dirty="0"/>
              <a:t>motivation</a:t>
            </a:r>
            <a:r>
              <a:rPr lang="en-US" sz="2800" dirty="0"/>
              <a:t> is a </a:t>
            </a:r>
            <a:r>
              <a:rPr lang="en-US" sz="2800" b="1" dirty="0"/>
              <a:t>letter</a:t>
            </a:r>
            <a:r>
              <a:rPr lang="en-US" sz="2800" dirty="0"/>
              <a:t> of introduction attached to, or accompanying another document such as a résumé or curriculum vitae.</a:t>
            </a:r>
          </a:p>
        </p:txBody>
      </p:sp>
    </p:spTree>
    <p:extLst>
      <p:ext uri="{BB962C8B-B14F-4D97-AF65-F5344CB8AC3E}">
        <p14:creationId xmlns:p14="http://schemas.microsoft.com/office/powerpoint/2010/main" val="17251770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3"/>
          </p:nvPr>
        </p:nvSpPr>
        <p:spPr/>
        <p:txBody>
          <a:bodyPr/>
          <a:lstStyle/>
          <a:p>
            <a:pPr rtl="0"/>
            <a:fld id="{19B51A1E-902D-48AF-9020-955120F399B6}" type="slidenum">
              <a:rPr lang="it-IT" smtClean="0"/>
              <a:pPr rtl="0"/>
              <a:t>18</a:t>
            </a:fld>
            <a:endParaRPr lang="it-IT" dirty="0"/>
          </a:p>
        </p:txBody>
      </p:sp>
      <p:sp>
        <p:nvSpPr>
          <p:cNvPr id="4" name="Titolo 3"/>
          <p:cNvSpPr>
            <a:spLocks noGrp="1"/>
          </p:cNvSpPr>
          <p:nvPr>
            <p:ph type="title"/>
          </p:nvPr>
        </p:nvSpPr>
        <p:spPr/>
        <p:txBody>
          <a:bodyPr/>
          <a:lstStyle/>
          <a:p>
            <a:r>
              <a:rPr lang="it-IT" sz="4000" dirty="0" smtClean="0"/>
              <a:t>How to </a:t>
            </a:r>
            <a:r>
              <a:rPr lang="en-US" sz="4000" dirty="0" smtClean="0"/>
              <a:t>begin</a:t>
            </a:r>
            <a:endParaRPr lang="en-US" sz="4000" dirty="0"/>
          </a:p>
        </p:txBody>
      </p:sp>
      <p:sp>
        <p:nvSpPr>
          <p:cNvPr id="5" name="Rettangolo 4"/>
          <p:cNvSpPr/>
          <p:nvPr/>
        </p:nvSpPr>
        <p:spPr>
          <a:xfrm>
            <a:off x="340560" y="1035878"/>
            <a:ext cx="11328000" cy="5163593"/>
          </a:xfrm>
          <a:prstGeom prst="rect">
            <a:avLst/>
          </a:prstGeom>
        </p:spPr>
        <p:txBody>
          <a:bodyPr wrap="square">
            <a:spAutoFit/>
          </a:bodyPr>
          <a:lstStyle/>
          <a:p>
            <a:pPr algn="just">
              <a:lnSpc>
                <a:spcPct val="107000"/>
              </a:lnSpc>
              <a:spcAft>
                <a:spcPts val="800"/>
              </a:spcAft>
            </a:pPr>
            <a:r>
              <a:rPr lang="en-US" sz="2800" dirty="0">
                <a:latin typeface="Calibri" panose="020F0502020204030204" pitchFamily="34" charset="0"/>
                <a:ea typeface="Calibri" panose="020F0502020204030204" pitchFamily="34" charset="0"/>
                <a:cs typeface="Times New Roman" panose="02020603050405020304" pitchFamily="18" charset="0"/>
              </a:rPr>
              <a:t>The main goal of a motivational letter is to expand upon your CV, not re-write it – make sure your motivational letter supports your CV and emphasizes relevant information about your competencies and experience. Key strengths can be internships, other work experience, essays and research (e.g. dissertation, project work, summer school, international experiences, dataset analysis) on topics of interest to the company </a:t>
            </a:r>
            <a:r>
              <a:rPr lang="en-US" sz="2800" dirty="0" smtClean="0">
                <a:latin typeface="Calibri" panose="020F0502020204030204" pitchFamily="34" charset="0"/>
                <a:ea typeface="Calibri" panose="020F0502020204030204" pitchFamily="34" charset="0"/>
                <a:cs typeface="Times New Roman" panose="02020603050405020304" pitchFamily="18" charset="0"/>
              </a:rPr>
              <a:t>or the expression of personal </a:t>
            </a:r>
            <a:r>
              <a:rPr lang="en-US" sz="2800" dirty="0">
                <a:latin typeface="Calibri" panose="020F0502020204030204" pitchFamily="34" charset="0"/>
                <a:ea typeface="Calibri" panose="020F0502020204030204" pitchFamily="34" charset="0"/>
                <a:cs typeface="Times New Roman" panose="02020603050405020304" pitchFamily="18" charset="0"/>
              </a:rPr>
              <a:t>interest in the strategic activities of the company. To do this, analyze the vacancy and make sure </a:t>
            </a:r>
            <a:r>
              <a:rPr lang="en-US" sz="2800" dirty="0" smtClean="0">
                <a:latin typeface="Calibri" panose="020F0502020204030204" pitchFamily="34" charset="0"/>
                <a:ea typeface="Calibri" panose="020F0502020204030204" pitchFamily="34" charset="0"/>
                <a:cs typeface="Times New Roman" panose="02020603050405020304" pitchFamily="18" charset="0"/>
              </a:rPr>
              <a:t>to </a:t>
            </a:r>
            <a:r>
              <a:rPr lang="en-US" sz="2800" dirty="0">
                <a:latin typeface="Calibri" panose="020F0502020204030204" pitchFamily="34" charset="0"/>
                <a:ea typeface="Calibri" panose="020F0502020204030204" pitchFamily="34" charset="0"/>
                <a:cs typeface="Times New Roman" panose="02020603050405020304" pitchFamily="18" charset="0"/>
              </a:rPr>
              <a:t>gather the information you need to write an impressive motivational letter. Try to understand the company, who they are, what they do, as well as the specific job profile that interests you. LinkedIn can be of help.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ttangolo 5"/>
          <p:cNvSpPr/>
          <p:nvPr/>
        </p:nvSpPr>
        <p:spPr>
          <a:xfrm>
            <a:off x="9801225" y="6371350"/>
            <a:ext cx="1958775" cy="432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50634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3"/>
          </p:nvPr>
        </p:nvSpPr>
        <p:spPr/>
        <p:txBody>
          <a:bodyPr/>
          <a:lstStyle/>
          <a:p>
            <a:pPr rtl="0"/>
            <a:fld id="{19B51A1E-902D-48AF-9020-955120F399B6}" type="slidenum">
              <a:rPr lang="it-IT" smtClean="0"/>
              <a:pPr rtl="0"/>
              <a:t>19</a:t>
            </a:fld>
            <a:endParaRPr lang="it-IT" dirty="0"/>
          </a:p>
        </p:txBody>
      </p:sp>
      <p:sp>
        <p:nvSpPr>
          <p:cNvPr id="4" name="Titolo 3"/>
          <p:cNvSpPr>
            <a:spLocks noGrp="1"/>
          </p:cNvSpPr>
          <p:nvPr>
            <p:ph type="title"/>
          </p:nvPr>
        </p:nvSpPr>
        <p:spPr>
          <a:xfrm>
            <a:off x="432000" y="157680"/>
            <a:ext cx="11328000" cy="432000"/>
          </a:xfrm>
        </p:spPr>
        <p:txBody>
          <a:bodyPr/>
          <a:lstStyle/>
          <a:p>
            <a:r>
              <a:rPr lang="it-IT" sz="4000" dirty="0" smtClean="0"/>
              <a:t>General </a:t>
            </a:r>
            <a:r>
              <a:rPr lang="en-US" sz="4000" dirty="0" smtClean="0"/>
              <a:t>tips</a:t>
            </a:r>
            <a:endParaRPr lang="en-US" sz="4000" dirty="0"/>
          </a:p>
        </p:txBody>
      </p:sp>
      <p:sp>
        <p:nvSpPr>
          <p:cNvPr id="5" name="Rettangolo 4"/>
          <p:cNvSpPr/>
          <p:nvPr/>
        </p:nvSpPr>
        <p:spPr>
          <a:xfrm>
            <a:off x="279600" y="691230"/>
            <a:ext cx="11328000" cy="5262979"/>
          </a:xfrm>
          <a:prstGeom prst="rect">
            <a:avLst/>
          </a:prstGeom>
        </p:spPr>
        <p:txBody>
          <a:bodyPr wrap="square">
            <a:spAutoFit/>
          </a:bodyPr>
          <a:lstStyle/>
          <a:p>
            <a:pPr marL="457200" lvl="0" indent="-457200">
              <a:buFont typeface="Arial" panose="020B0604020202020204" pitchFamily="34" charset="0"/>
              <a:buChar char="•"/>
            </a:pPr>
            <a:r>
              <a:rPr lang="en-US" sz="2800" dirty="0"/>
              <a:t>An excellent motivation letter takes time to write. Give yourself that time. It is important.</a:t>
            </a:r>
          </a:p>
          <a:p>
            <a:pPr marL="457200" lvl="0" indent="-457200">
              <a:buFont typeface="Arial" panose="020B0604020202020204" pitchFamily="34" charset="0"/>
              <a:buChar char="•"/>
            </a:pPr>
            <a:r>
              <a:rPr lang="en-US" sz="2800" dirty="0"/>
              <a:t>Use short sentences and active language; be concise and to the point.</a:t>
            </a:r>
          </a:p>
          <a:p>
            <a:pPr marL="457200" lvl="0" indent="-457200">
              <a:buFont typeface="Arial" panose="020B0604020202020204" pitchFamily="34" charset="0"/>
              <a:buChar char="•"/>
            </a:pPr>
            <a:r>
              <a:rPr lang="en-US" sz="2800" dirty="0"/>
              <a:t>Avoid abbreviations and specialized language</a:t>
            </a:r>
            <a:r>
              <a:rPr lang="en-US" sz="2800" strike="sngStrike" dirty="0"/>
              <a:t>.</a:t>
            </a:r>
            <a:endParaRPr lang="en-US" sz="2800" dirty="0"/>
          </a:p>
          <a:p>
            <a:pPr marL="457200" lvl="0" indent="-457200">
              <a:buFont typeface="Arial" panose="020B0604020202020204" pitchFamily="34" charset="0"/>
              <a:buChar char="•"/>
            </a:pPr>
            <a:r>
              <a:rPr lang="en-US" sz="2800" dirty="0"/>
              <a:t>Let your letter connect to your CV, but avoid literal overlap. In your CV, you can identify things that you then explain in your letter.</a:t>
            </a:r>
          </a:p>
          <a:p>
            <a:pPr marL="457200" lvl="0" indent="-457200">
              <a:buFont typeface="Arial" panose="020B0604020202020204" pitchFamily="34" charset="0"/>
              <a:buChar char="•"/>
            </a:pPr>
            <a:r>
              <a:rPr lang="en-US" sz="2800" dirty="0"/>
              <a:t>Each motivational letter should be detailed and tailored specifically to the company and role </a:t>
            </a:r>
            <a:r>
              <a:rPr lang="en-US" sz="2800" dirty="0" smtClean="0"/>
              <a:t>you </a:t>
            </a:r>
            <a:r>
              <a:rPr lang="en-US" sz="2800" dirty="0"/>
              <a:t>are writing </a:t>
            </a:r>
            <a:r>
              <a:rPr lang="en-US" sz="2800" dirty="0" smtClean="0"/>
              <a:t>it for. </a:t>
            </a:r>
            <a:r>
              <a:rPr lang="en-US" sz="2800" dirty="0"/>
              <a:t>If you know the name of the hiring manager or whoever will be reading your letter, address the letter to them. This way you can make the letter even more personalized, and it will prove you are a determined candidate who wants the job. </a:t>
            </a:r>
          </a:p>
        </p:txBody>
      </p:sp>
      <p:sp>
        <p:nvSpPr>
          <p:cNvPr id="6" name="Rettangolo 5"/>
          <p:cNvSpPr/>
          <p:nvPr/>
        </p:nvSpPr>
        <p:spPr>
          <a:xfrm>
            <a:off x="9801225" y="6371350"/>
            <a:ext cx="1958775" cy="432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53382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a:extLst>
              <a:ext uri="{FF2B5EF4-FFF2-40B4-BE49-F238E27FC236}">
                <a16:creationId xmlns:a16="http://schemas.microsoft.com/office/drawing/2014/main" id="{D355C61F-C8F1-4977-8E1F-F16C0D9EA88C}"/>
              </a:ext>
            </a:extLst>
          </p:cNvPr>
          <p:cNvSpPr>
            <a:spLocks noGrp="1"/>
          </p:cNvSpPr>
          <p:nvPr>
            <p:ph sz="half" idx="1"/>
          </p:nvPr>
        </p:nvSpPr>
        <p:spPr>
          <a:xfrm>
            <a:off x="374850" y="245027"/>
            <a:ext cx="5472000" cy="5569986"/>
          </a:xfrm>
        </p:spPr>
        <p:txBody>
          <a:bodyPr rtlCol="0"/>
          <a:lstStyle/>
          <a:p>
            <a:pPr marL="0" indent="0" rtl="0">
              <a:buNone/>
            </a:pPr>
            <a:r>
              <a:rPr lang="en-US" sz="3600" dirty="0" smtClean="0"/>
              <a:t>The CV shows what best characterizes you and describes your level of preparation.</a:t>
            </a:r>
          </a:p>
          <a:p>
            <a:pPr marL="0" indent="0" algn="just">
              <a:buNone/>
            </a:pPr>
            <a:r>
              <a:rPr lang="en-US" sz="2800" dirty="0" smtClean="0"/>
              <a:t>It </a:t>
            </a:r>
            <a:r>
              <a:rPr lang="en-US" sz="2800" dirty="0"/>
              <a:t>is the first source of information that an employer or recruiter uses to evaluate a candidate. It is of the utmost importance to adapt your CV to the position for which you are applying. Make sure that all information on your CV is relevant to the reader. </a:t>
            </a:r>
          </a:p>
        </p:txBody>
      </p:sp>
      <p:pic>
        <p:nvPicPr>
          <p:cNvPr id="9" name="Segnaposto immagine 8" descr="Mani che toccano un cellulare">
            <a:extLst>
              <a:ext uri="{FF2B5EF4-FFF2-40B4-BE49-F238E27FC236}">
                <a16:creationId xmlns:a16="http://schemas.microsoft.com/office/drawing/2014/main" id="{A9A75888-22E3-1D43-9112-DA02186070B5}"/>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p:pic>
      <p:sp>
        <p:nvSpPr>
          <p:cNvPr id="20" name="Rettangolo 19" descr="Blocco in evidenza">
            <a:extLst>
              <a:ext uri="{FF2B5EF4-FFF2-40B4-BE49-F238E27FC236}">
                <a16:creationId xmlns:a16="http://schemas.microsoft.com/office/drawing/2014/main" id="{EFA08948-2B6F-46B1-9D2D-8D7B2B3FBD56}"/>
              </a:ext>
              <a:ext uri="{C183D7F6-B498-43B3-948B-1728B52AA6E4}">
                <adec:decorative xmlns="" xmlns:adec="http://schemas.microsoft.com/office/drawing/2017/decorative" val="1"/>
              </a:ext>
            </a:extLst>
          </p:cNvPr>
          <p:cNvSpPr/>
          <p:nvPr/>
        </p:nvSpPr>
        <p:spPr>
          <a:xfrm>
            <a:off x="9348588" y="3244453"/>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it-IT" dirty="0"/>
          </a:p>
        </p:txBody>
      </p:sp>
      <p:sp>
        <p:nvSpPr>
          <p:cNvPr id="2" name="Titolo 1">
            <a:extLst>
              <a:ext uri="{FF2B5EF4-FFF2-40B4-BE49-F238E27FC236}">
                <a16:creationId xmlns:a16="http://schemas.microsoft.com/office/drawing/2014/main" id="{3560F281-4FF6-4617-A809-AC9C15ECF18A}"/>
              </a:ext>
            </a:extLst>
          </p:cNvPr>
          <p:cNvSpPr>
            <a:spLocks noGrp="1"/>
          </p:cNvSpPr>
          <p:nvPr>
            <p:ph type="title"/>
          </p:nvPr>
        </p:nvSpPr>
        <p:spPr>
          <a:xfrm>
            <a:off x="7111800" y="3358196"/>
            <a:ext cx="4648200" cy="1429704"/>
          </a:xfrm>
        </p:spPr>
        <p:txBody>
          <a:bodyPr bIns="36000" rtlCol="0"/>
          <a:lstStyle/>
          <a:p>
            <a:pPr rtl="0">
              <a:lnSpc>
                <a:spcPct val="80000"/>
              </a:lnSpc>
            </a:pPr>
            <a:r>
              <a:rPr lang="it-IT" sz="6000" dirty="0" smtClean="0"/>
              <a:t>Curriculum Vitae</a:t>
            </a:r>
            <a:endParaRPr lang="it-IT" sz="6000" dirty="0"/>
          </a:p>
        </p:txBody>
      </p:sp>
      <p:sp>
        <p:nvSpPr>
          <p:cNvPr id="3" name="Segnaposto testo 2">
            <a:extLst>
              <a:ext uri="{FF2B5EF4-FFF2-40B4-BE49-F238E27FC236}">
                <a16:creationId xmlns:a16="http://schemas.microsoft.com/office/drawing/2014/main" id="{611DC577-0A95-47D0-95D9-5F8DA763D46B}"/>
              </a:ext>
            </a:extLst>
          </p:cNvPr>
          <p:cNvSpPr>
            <a:spLocks noGrp="1"/>
          </p:cNvSpPr>
          <p:nvPr>
            <p:ph type="body" sz="quarter" idx="32"/>
          </p:nvPr>
        </p:nvSpPr>
        <p:spPr>
          <a:solidFill>
            <a:schemeClr val="accent2">
              <a:alpha val="80000"/>
            </a:schemeClr>
          </a:solidFill>
        </p:spPr>
        <p:txBody>
          <a:bodyPr rtlCol="0"/>
          <a:lstStyle/>
          <a:p>
            <a:pPr rtl="0"/>
            <a:r>
              <a:rPr lang="en-US" sz="2000" dirty="0" smtClean="0"/>
              <a:t>The CV is a document that presents a concise summary of your education, employment, experiences and skills.</a:t>
            </a:r>
            <a:endParaRPr lang="en-US" sz="2000" dirty="0"/>
          </a:p>
        </p:txBody>
      </p:sp>
      <p:sp>
        <p:nvSpPr>
          <p:cNvPr id="6" name="Segnaposto numero diapositiva 5">
            <a:extLst>
              <a:ext uri="{FF2B5EF4-FFF2-40B4-BE49-F238E27FC236}">
                <a16:creationId xmlns:a16="http://schemas.microsoft.com/office/drawing/2014/main" id="{1C554D9F-1895-486E-BFBA-905BB2D29E08}"/>
              </a:ext>
            </a:extLst>
          </p:cNvPr>
          <p:cNvSpPr>
            <a:spLocks noGrp="1"/>
          </p:cNvSpPr>
          <p:nvPr>
            <p:ph type="sldNum" sz="quarter" idx="33"/>
          </p:nvPr>
        </p:nvSpPr>
        <p:spPr/>
        <p:txBody>
          <a:bodyPr rtlCol="0"/>
          <a:lstStyle/>
          <a:p>
            <a:pPr rtl="0"/>
            <a:fld id="{19B51A1E-902D-48AF-9020-955120F399B6}" type="slidenum">
              <a:rPr lang="it-IT" smtClean="0"/>
              <a:pPr/>
              <a:t>2</a:t>
            </a:fld>
            <a:endParaRPr lang="it-IT" dirty="0"/>
          </a:p>
        </p:txBody>
      </p:sp>
      <p:sp>
        <p:nvSpPr>
          <p:cNvPr id="5" name="Rettangolo 4"/>
          <p:cNvSpPr/>
          <p:nvPr/>
        </p:nvSpPr>
        <p:spPr>
          <a:xfrm>
            <a:off x="9801225" y="6371350"/>
            <a:ext cx="1958775" cy="432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297466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3"/>
          </p:nvPr>
        </p:nvSpPr>
        <p:spPr/>
        <p:txBody>
          <a:bodyPr/>
          <a:lstStyle/>
          <a:p>
            <a:pPr rtl="0"/>
            <a:fld id="{19B51A1E-902D-48AF-9020-955120F399B6}" type="slidenum">
              <a:rPr lang="it-IT" smtClean="0"/>
              <a:pPr rtl="0"/>
              <a:t>20</a:t>
            </a:fld>
            <a:endParaRPr lang="it-IT" dirty="0"/>
          </a:p>
        </p:txBody>
      </p:sp>
      <p:sp>
        <p:nvSpPr>
          <p:cNvPr id="5" name="Rettangolo 4"/>
          <p:cNvSpPr/>
          <p:nvPr/>
        </p:nvSpPr>
        <p:spPr>
          <a:xfrm>
            <a:off x="227349" y="302352"/>
            <a:ext cx="11328000" cy="6432530"/>
          </a:xfrm>
          <a:prstGeom prst="rect">
            <a:avLst/>
          </a:prstGeom>
        </p:spPr>
        <p:txBody>
          <a:bodyPr wrap="square">
            <a:spAutoFit/>
          </a:bodyPr>
          <a:lstStyle/>
          <a:p>
            <a:pPr marL="457200" lvl="0" indent="-457200" algn="just">
              <a:buFont typeface="Arial" panose="020B0604020202020204" pitchFamily="34" charset="0"/>
              <a:buChar char="•"/>
            </a:pPr>
            <a:r>
              <a:rPr lang="en-US" sz="3200" dirty="0" smtClean="0"/>
              <a:t>Avoid </a:t>
            </a:r>
            <a:r>
              <a:rPr lang="en-US" sz="3200" dirty="0"/>
              <a:t>clichés: each letter should be personalized, so avoid phrases that recruiters have read a thousand times. Do not just say, “I am a team player”. Instead, choose an example of when you worked </a:t>
            </a:r>
            <a:r>
              <a:rPr lang="en-US" sz="3200" dirty="0" smtClean="0"/>
              <a:t>well </a:t>
            </a:r>
            <a:r>
              <a:rPr lang="en-US" sz="3200" dirty="0"/>
              <a:t>in a team and explain what happened and what you achieved. Be convincing, but never intrusive. Do not put conclusions in your text, but express your arguments so that the recipient can draw a (positive) conclusion.</a:t>
            </a:r>
          </a:p>
          <a:p>
            <a:pPr marL="457200" lvl="0" indent="-457200" algn="just">
              <a:buFont typeface="Arial" panose="020B0604020202020204" pitchFamily="34" charset="0"/>
              <a:buChar char="•"/>
            </a:pPr>
            <a:r>
              <a:rPr lang="en-US" sz="3200" dirty="0"/>
              <a:t>Put yourself </a:t>
            </a:r>
            <a:r>
              <a:rPr lang="en-US" sz="3200" dirty="0" smtClean="0"/>
              <a:t>in </a:t>
            </a:r>
            <a:r>
              <a:rPr lang="en-US" sz="3200" dirty="0" smtClean="0"/>
              <a:t>the reader’s shoes. </a:t>
            </a:r>
            <a:r>
              <a:rPr lang="en-US" sz="3200" dirty="0"/>
              <a:t>He wants to know "what's in it for me?" Do not focus on what the company and / or the function can do for you, but on how your competencies can be useful for the company. </a:t>
            </a:r>
            <a:r>
              <a:rPr lang="en-US" sz="3200" dirty="0" smtClean="0"/>
              <a:t>Indicate your specific skills and </a:t>
            </a:r>
            <a:r>
              <a:rPr lang="en-US" sz="3200" dirty="0"/>
              <a:t>avoid vague and generic phrases</a:t>
            </a:r>
            <a:r>
              <a:rPr lang="en-US" sz="3200" dirty="0" smtClean="0"/>
              <a:t>.</a:t>
            </a:r>
          </a:p>
          <a:p>
            <a:pPr lvl="0"/>
            <a:endParaRPr lang="en-US" sz="2800" dirty="0"/>
          </a:p>
        </p:txBody>
      </p:sp>
      <p:sp>
        <p:nvSpPr>
          <p:cNvPr id="6" name="Rettangolo 5"/>
          <p:cNvSpPr/>
          <p:nvPr/>
        </p:nvSpPr>
        <p:spPr>
          <a:xfrm>
            <a:off x="9801225" y="6371350"/>
            <a:ext cx="1958775" cy="432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07011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3"/>
          </p:nvPr>
        </p:nvSpPr>
        <p:spPr/>
        <p:txBody>
          <a:bodyPr/>
          <a:lstStyle/>
          <a:p>
            <a:pPr rtl="0"/>
            <a:fld id="{19B51A1E-902D-48AF-9020-955120F399B6}" type="slidenum">
              <a:rPr lang="it-IT" smtClean="0"/>
              <a:pPr rtl="0"/>
              <a:t>21</a:t>
            </a:fld>
            <a:endParaRPr lang="it-IT" dirty="0"/>
          </a:p>
        </p:txBody>
      </p:sp>
      <p:sp>
        <p:nvSpPr>
          <p:cNvPr id="5" name="Rettangolo 4"/>
          <p:cNvSpPr/>
          <p:nvPr/>
        </p:nvSpPr>
        <p:spPr>
          <a:xfrm>
            <a:off x="214285" y="260155"/>
            <a:ext cx="11328000" cy="6494085"/>
          </a:xfrm>
          <a:prstGeom prst="rect">
            <a:avLst/>
          </a:prstGeom>
        </p:spPr>
        <p:txBody>
          <a:bodyPr wrap="square">
            <a:spAutoFit/>
          </a:bodyPr>
          <a:lstStyle/>
          <a:p>
            <a:pPr marL="457200" indent="-457200" algn="just">
              <a:buFont typeface="Arial" panose="020B0604020202020204" pitchFamily="34" charset="0"/>
              <a:buChar char="•"/>
            </a:pPr>
            <a:r>
              <a:rPr lang="it-IT" sz="3600" dirty="0"/>
              <a:t>Be </a:t>
            </a:r>
            <a:r>
              <a:rPr lang="en-US" sz="3600" dirty="0"/>
              <a:t>truthful</a:t>
            </a:r>
            <a:r>
              <a:rPr lang="it-IT" sz="3600" dirty="0"/>
              <a:t> and positive</a:t>
            </a:r>
            <a:r>
              <a:rPr lang="it-IT" sz="3600" dirty="0" smtClean="0"/>
              <a:t>.</a:t>
            </a:r>
            <a:endParaRPr lang="en-US" sz="3600" dirty="0" smtClean="0"/>
          </a:p>
          <a:p>
            <a:pPr marL="457200" lvl="0" indent="-457200" algn="just">
              <a:buFont typeface="Arial" panose="020B0604020202020204" pitchFamily="34" charset="0"/>
              <a:buChar char="•"/>
            </a:pPr>
            <a:r>
              <a:rPr lang="en-US" sz="3600" dirty="0" smtClean="0"/>
              <a:t>Try to keep it to one </a:t>
            </a:r>
            <a:r>
              <a:rPr lang="en-US" sz="3600" dirty="0" smtClean="0"/>
              <a:t>tidy</a:t>
            </a:r>
            <a:r>
              <a:rPr lang="it-IT" sz="3600" dirty="0" smtClean="0"/>
              <a:t>, </a:t>
            </a:r>
            <a:r>
              <a:rPr lang="en-US" sz="3600" dirty="0" smtClean="0"/>
              <a:t>clear</a:t>
            </a:r>
            <a:r>
              <a:rPr lang="it-IT" sz="3600" dirty="0" smtClean="0"/>
              <a:t> and </a:t>
            </a:r>
            <a:r>
              <a:rPr lang="en-US" sz="3600" dirty="0"/>
              <a:t>organized </a:t>
            </a:r>
            <a:r>
              <a:rPr lang="en-US" sz="3600" dirty="0" smtClean="0"/>
              <a:t>page. </a:t>
            </a:r>
            <a:endParaRPr lang="it-IT" sz="3600" dirty="0" smtClean="0"/>
          </a:p>
          <a:p>
            <a:pPr marL="457200" lvl="0" indent="-457200" algn="just">
              <a:buFont typeface="Arial" panose="020B0604020202020204" pitchFamily="34" charset="0"/>
              <a:buChar char="•"/>
            </a:pPr>
            <a:r>
              <a:rPr lang="en-US" sz="3600" dirty="0" smtClean="0"/>
              <a:t>Send </a:t>
            </a:r>
            <a:r>
              <a:rPr lang="en-US" sz="3600" dirty="0"/>
              <a:t>your Motivational Letter as a PDF file and put your name in the </a:t>
            </a:r>
            <a:r>
              <a:rPr lang="en-US" sz="3600" dirty="0" smtClean="0"/>
              <a:t>title </a:t>
            </a:r>
            <a:r>
              <a:rPr lang="en-US" sz="3600" dirty="0"/>
              <a:t>of the </a:t>
            </a:r>
            <a:r>
              <a:rPr lang="en-US" sz="3600" dirty="0" smtClean="0"/>
              <a:t>document.</a:t>
            </a:r>
            <a:endParaRPr lang="en-US" sz="3600" dirty="0"/>
          </a:p>
          <a:p>
            <a:pPr marL="457200" lvl="0" indent="-457200" algn="just">
              <a:buFont typeface="Arial" panose="020B0604020202020204" pitchFamily="34" charset="0"/>
              <a:buChar char="•"/>
            </a:pPr>
            <a:r>
              <a:rPr lang="en-US" sz="3600" dirty="0"/>
              <a:t>Once you have written your letter, check it over for </a:t>
            </a:r>
            <a:r>
              <a:rPr lang="en-US" sz="3600" dirty="0" smtClean="0"/>
              <a:t>mistakes, including font, spacing, color and spelling, </a:t>
            </a:r>
            <a:r>
              <a:rPr lang="en-US" sz="3600" dirty="0"/>
              <a:t>and </a:t>
            </a:r>
            <a:r>
              <a:rPr lang="en-US" sz="3600" dirty="0" smtClean="0"/>
              <a:t>ask </a:t>
            </a:r>
            <a:r>
              <a:rPr lang="en-US" sz="3600" dirty="0"/>
              <a:t>someone else to proofread your letter before you send it. Recruiters are not going to take you seriously if you have made silly spelling or grammar mistakes</a:t>
            </a:r>
            <a:r>
              <a:rPr lang="en-US" sz="3600" dirty="0" smtClean="0"/>
              <a:t>.</a:t>
            </a:r>
          </a:p>
          <a:p>
            <a:pPr lvl="0"/>
            <a:endParaRPr lang="en-US" sz="2800" dirty="0"/>
          </a:p>
          <a:p>
            <a:pPr lvl="0"/>
            <a:endParaRPr lang="en-US" sz="2800" dirty="0"/>
          </a:p>
        </p:txBody>
      </p:sp>
      <p:sp>
        <p:nvSpPr>
          <p:cNvPr id="6" name="Rettangolo 5"/>
          <p:cNvSpPr/>
          <p:nvPr/>
        </p:nvSpPr>
        <p:spPr>
          <a:xfrm>
            <a:off x="9801225" y="6371350"/>
            <a:ext cx="1958775" cy="432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37180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ttangolo 19" descr="Blocco in evidenza">
            <a:extLst>
              <a:ext uri="{FF2B5EF4-FFF2-40B4-BE49-F238E27FC236}">
                <a16:creationId xmlns:a16="http://schemas.microsoft.com/office/drawing/2014/main" id="{EFA08948-2B6F-46B1-9D2D-8D7B2B3FBD56}"/>
              </a:ext>
              <a:ext uri="{C183D7F6-B498-43B3-948B-1728B52AA6E4}">
                <adec:decorative xmlns="" xmlns:adec="http://schemas.microsoft.com/office/drawing/2017/decorative" val="1"/>
              </a:ext>
            </a:extLst>
          </p:cNvPr>
          <p:cNvSpPr/>
          <p:nvPr/>
        </p:nvSpPr>
        <p:spPr>
          <a:xfrm>
            <a:off x="9801225" y="82659"/>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it-IT" dirty="0"/>
          </a:p>
        </p:txBody>
      </p:sp>
      <p:sp>
        <p:nvSpPr>
          <p:cNvPr id="6" name="Segnaposto numero diapositiva 5">
            <a:extLst>
              <a:ext uri="{FF2B5EF4-FFF2-40B4-BE49-F238E27FC236}">
                <a16:creationId xmlns:a16="http://schemas.microsoft.com/office/drawing/2014/main" id="{1C554D9F-1895-486E-BFBA-905BB2D29E08}"/>
              </a:ext>
            </a:extLst>
          </p:cNvPr>
          <p:cNvSpPr>
            <a:spLocks noGrp="1"/>
          </p:cNvSpPr>
          <p:nvPr>
            <p:ph type="sldNum" sz="quarter" idx="33"/>
          </p:nvPr>
        </p:nvSpPr>
        <p:spPr/>
        <p:txBody>
          <a:bodyPr rtlCol="0"/>
          <a:lstStyle/>
          <a:p>
            <a:pPr rtl="0"/>
            <a:fld id="{19B51A1E-902D-48AF-9020-955120F399B6}" type="slidenum">
              <a:rPr lang="it-IT" smtClean="0"/>
              <a:pPr rtl="0"/>
              <a:t>22</a:t>
            </a:fld>
            <a:endParaRPr lang="it-IT" dirty="0"/>
          </a:p>
        </p:txBody>
      </p:sp>
      <p:sp>
        <p:nvSpPr>
          <p:cNvPr id="8" name="Rettangolo 7"/>
          <p:cNvSpPr/>
          <p:nvPr/>
        </p:nvSpPr>
        <p:spPr>
          <a:xfrm>
            <a:off x="9801225" y="6371350"/>
            <a:ext cx="1958775" cy="432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Segnaposto immagine 9"/>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18104" r="18104"/>
          <a:stretch>
            <a:fillRect/>
          </a:stretch>
        </p:blipFill>
        <p:spPr>
          <a:xfrm>
            <a:off x="25569" y="210546"/>
            <a:ext cx="5035349" cy="5262791"/>
          </a:xfrm>
        </p:spPr>
      </p:pic>
      <p:sp>
        <p:nvSpPr>
          <p:cNvPr id="2" name="Titolo 1">
            <a:extLst>
              <a:ext uri="{FF2B5EF4-FFF2-40B4-BE49-F238E27FC236}">
                <a16:creationId xmlns:a16="http://schemas.microsoft.com/office/drawing/2014/main" id="{3560F281-4FF6-4617-A809-AC9C15ECF18A}"/>
              </a:ext>
            </a:extLst>
          </p:cNvPr>
          <p:cNvSpPr>
            <a:spLocks noGrp="1"/>
          </p:cNvSpPr>
          <p:nvPr>
            <p:ph type="title"/>
          </p:nvPr>
        </p:nvSpPr>
        <p:spPr>
          <a:xfrm>
            <a:off x="5134192" y="197483"/>
            <a:ext cx="6641900" cy="1124345"/>
          </a:xfrm>
        </p:spPr>
        <p:txBody>
          <a:bodyPr rtlCol="0"/>
          <a:lstStyle/>
          <a:p>
            <a:pPr rtl="0">
              <a:lnSpc>
                <a:spcPct val="90000"/>
              </a:lnSpc>
            </a:pPr>
            <a:r>
              <a:rPr lang="it-IT" sz="5700" dirty="0" err="1" smtClean="0"/>
              <a:t>Structure</a:t>
            </a:r>
            <a:r>
              <a:rPr lang="it-IT" sz="5700" dirty="0" smtClean="0"/>
              <a:t> of the </a:t>
            </a:r>
            <a:r>
              <a:rPr lang="it-IT" sz="5700" dirty="0" err="1" smtClean="0"/>
              <a:t>letter</a:t>
            </a:r>
            <a:endParaRPr lang="it-IT" sz="5700" dirty="0"/>
          </a:p>
        </p:txBody>
      </p:sp>
      <p:sp>
        <p:nvSpPr>
          <p:cNvPr id="3" name="Segnaposto testo 2">
            <a:extLst>
              <a:ext uri="{FF2B5EF4-FFF2-40B4-BE49-F238E27FC236}">
                <a16:creationId xmlns:a16="http://schemas.microsoft.com/office/drawing/2014/main" id="{611DC577-0A95-47D0-95D9-5F8DA763D46B}"/>
              </a:ext>
            </a:extLst>
          </p:cNvPr>
          <p:cNvSpPr>
            <a:spLocks noGrp="1"/>
          </p:cNvSpPr>
          <p:nvPr>
            <p:ph type="body" sz="quarter" idx="32"/>
          </p:nvPr>
        </p:nvSpPr>
        <p:spPr>
          <a:xfrm>
            <a:off x="5143774" y="1168584"/>
            <a:ext cx="6641626" cy="590155"/>
          </a:xfrm>
          <a:solidFill>
            <a:schemeClr val="accent2">
              <a:alpha val="80000"/>
            </a:schemeClr>
          </a:solidFill>
        </p:spPr>
        <p:txBody>
          <a:bodyPr rtlCol="0"/>
          <a:lstStyle/>
          <a:p>
            <a:pPr rtl="0"/>
            <a:r>
              <a:rPr lang="en-US" dirty="0" smtClean="0"/>
              <a:t>It begins like this…</a:t>
            </a:r>
            <a:endParaRPr lang="en-US" dirty="0"/>
          </a:p>
        </p:txBody>
      </p:sp>
      <p:sp>
        <p:nvSpPr>
          <p:cNvPr id="4" name="Segnaposto contenuto 3">
            <a:extLst>
              <a:ext uri="{FF2B5EF4-FFF2-40B4-BE49-F238E27FC236}">
                <a16:creationId xmlns:a16="http://schemas.microsoft.com/office/drawing/2014/main" id="{D355C61F-C8F1-4977-8E1F-F16C0D9EA88C}"/>
              </a:ext>
            </a:extLst>
          </p:cNvPr>
          <p:cNvSpPr>
            <a:spLocks noGrp="1"/>
          </p:cNvSpPr>
          <p:nvPr>
            <p:ph sz="half" idx="1"/>
          </p:nvPr>
        </p:nvSpPr>
        <p:spPr>
          <a:xfrm>
            <a:off x="5134192" y="1941833"/>
            <a:ext cx="6896699" cy="4331770"/>
          </a:xfrm>
        </p:spPr>
        <p:txBody>
          <a:bodyPr rtlCol="0"/>
          <a:lstStyle/>
          <a:p>
            <a:pPr marL="0" indent="0">
              <a:spcBef>
                <a:spcPts val="0"/>
              </a:spcBef>
              <a:buNone/>
            </a:pPr>
            <a:r>
              <a:rPr lang="en-US" sz="2800" dirty="0">
                <a:solidFill>
                  <a:schemeClr val="accent3">
                    <a:lumMod val="75000"/>
                  </a:schemeClr>
                </a:solidFill>
              </a:rPr>
              <a:t>Your name and address</a:t>
            </a:r>
          </a:p>
          <a:p>
            <a:pPr marL="0" indent="0">
              <a:spcBef>
                <a:spcPts val="0"/>
              </a:spcBef>
              <a:buNone/>
            </a:pPr>
            <a:r>
              <a:rPr lang="en-US" sz="2800" dirty="0">
                <a:solidFill>
                  <a:schemeClr val="accent3">
                    <a:lumMod val="75000"/>
                  </a:schemeClr>
                </a:solidFill>
              </a:rPr>
              <a:t>Company’s address and name of the contact person</a:t>
            </a:r>
          </a:p>
          <a:p>
            <a:pPr marL="0" indent="0">
              <a:spcBef>
                <a:spcPts val="0"/>
              </a:spcBef>
              <a:buNone/>
            </a:pPr>
            <a:r>
              <a:rPr lang="en-US" sz="2800" dirty="0">
                <a:solidFill>
                  <a:schemeClr val="accent3">
                    <a:lumMod val="75000"/>
                  </a:schemeClr>
                </a:solidFill>
              </a:rPr>
              <a:t>Location and date</a:t>
            </a:r>
          </a:p>
          <a:p>
            <a:pPr marL="0" indent="0">
              <a:spcBef>
                <a:spcPts val="0"/>
              </a:spcBef>
              <a:buNone/>
            </a:pPr>
            <a:r>
              <a:rPr lang="en-US" sz="2800" dirty="0">
                <a:solidFill>
                  <a:schemeClr val="accent3">
                    <a:lumMod val="75000"/>
                  </a:schemeClr>
                </a:solidFill>
              </a:rPr>
              <a:t>Relating to (including vacancy number)</a:t>
            </a:r>
          </a:p>
          <a:p>
            <a:pPr marL="0" indent="0">
              <a:spcBef>
                <a:spcPts val="0"/>
              </a:spcBef>
              <a:buNone/>
            </a:pPr>
            <a:r>
              <a:rPr lang="en-US" sz="2800" dirty="0"/>
              <a:t> </a:t>
            </a:r>
          </a:p>
          <a:p>
            <a:pPr marL="0" indent="0">
              <a:spcBef>
                <a:spcPts val="0"/>
              </a:spcBef>
              <a:buNone/>
            </a:pPr>
            <a:r>
              <a:rPr lang="en-US" sz="2800" dirty="0">
                <a:solidFill>
                  <a:schemeClr val="accent3">
                    <a:lumMod val="75000"/>
                  </a:schemeClr>
                </a:solidFill>
              </a:rPr>
              <a:t>Dear Madam/Sir X, </a:t>
            </a:r>
            <a:r>
              <a:rPr lang="en-US" sz="2800" dirty="0" smtClean="0"/>
              <a:t>(it is best if you </a:t>
            </a:r>
            <a:r>
              <a:rPr lang="en-US" sz="2800" dirty="0"/>
              <a:t>know the name and position of the contact </a:t>
            </a:r>
            <a:r>
              <a:rPr lang="en-US" sz="2800" dirty="0" smtClean="0"/>
              <a:t>person, otherwise indicate </a:t>
            </a:r>
            <a:r>
              <a:rPr lang="en-US" sz="2800" dirty="0"/>
              <a:t>‘Dear Sir/Madam</a:t>
            </a:r>
            <a:r>
              <a:rPr lang="en-US" sz="2800" dirty="0" smtClean="0"/>
              <a:t>’, ‘Dear Managing Director’ </a:t>
            </a:r>
            <a:r>
              <a:rPr lang="en-US" sz="2800" dirty="0"/>
              <a:t>or ‘To </a:t>
            </a:r>
            <a:r>
              <a:rPr lang="en-US" sz="2800" dirty="0" smtClean="0"/>
              <a:t>Whom It May Concern</a:t>
            </a:r>
            <a:r>
              <a:rPr lang="en-US" sz="2800" dirty="0"/>
              <a:t>’)</a:t>
            </a:r>
          </a:p>
        </p:txBody>
      </p:sp>
    </p:spTree>
    <p:extLst>
      <p:ext uri="{BB962C8B-B14F-4D97-AF65-F5344CB8AC3E}">
        <p14:creationId xmlns:p14="http://schemas.microsoft.com/office/powerpoint/2010/main" val="28445866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Segnaposto immagine 11" descr="sala riunioni">
            <a:extLst>
              <a:ext uri="{FF2B5EF4-FFF2-40B4-BE49-F238E27FC236}">
                <a16:creationId xmlns:a16="http://schemas.microsoft.com/office/drawing/2014/main" id="{8F5AE0D5-C196-A947-8AFE-449A48B26153}"/>
              </a:ext>
            </a:extLst>
          </p:cNvPr>
          <p:cNvPicPr>
            <a:picLocks noGrp="1" noChangeAspect="1"/>
          </p:cNvPicPr>
          <p:nvPr>
            <p:ph type="pic" sz="quarter" idx="14"/>
          </p:nvPr>
        </p:nvPicPr>
        <p:blipFill>
          <a:blip r:embed="rId2" cstate="screen">
            <a:extLst>
              <a:ext uri="{28A0092B-C50C-407E-A947-70E740481C1C}">
                <a14:useLocalDpi xmlns:a14="http://schemas.microsoft.com/office/drawing/2010/main"/>
              </a:ext>
            </a:extLst>
          </a:blip>
          <a:srcRect t="45" b="45"/>
          <a:stretch>
            <a:fillRect/>
          </a:stretch>
        </p:blipFill>
        <p:spPr>
          <a:xfrm>
            <a:off x="0" y="0"/>
            <a:ext cx="12192000" cy="6371350"/>
          </a:xfrm>
        </p:spPr>
      </p:pic>
      <p:sp>
        <p:nvSpPr>
          <p:cNvPr id="4" name="Segnaposto contenuto 3">
            <a:extLst>
              <a:ext uri="{FF2B5EF4-FFF2-40B4-BE49-F238E27FC236}">
                <a16:creationId xmlns:a16="http://schemas.microsoft.com/office/drawing/2014/main" id="{3B86E961-B76E-423F-995E-11B31E921437}"/>
              </a:ext>
            </a:extLst>
          </p:cNvPr>
          <p:cNvSpPr>
            <a:spLocks noGrp="1"/>
          </p:cNvSpPr>
          <p:nvPr>
            <p:ph sz="half" idx="1"/>
          </p:nvPr>
        </p:nvSpPr>
        <p:spPr>
          <a:xfrm>
            <a:off x="169817" y="3958046"/>
            <a:ext cx="10937040" cy="2267700"/>
          </a:xfrm>
          <a:solidFill>
            <a:schemeClr val="accent2"/>
          </a:solidFill>
        </p:spPr>
        <p:txBody>
          <a:bodyPr rtlCol="0"/>
          <a:lstStyle/>
          <a:p>
            <a:pPr algn="just"/>
            <a:r>
              <a:rPr lang="en-US" sz="2800" dirty="0"/>
              <a:t>Draw attention to your letter by showing that you have conducted research on the company beforehand. You </a:t>
            </a:r>
            <a:r>
              <a:rPr lang="en-US" sz="2800" dirty="0" smtClean="0"/>
              <a:t>can, </a:t>
            </a:r>
            <a:r>
              <a:rPr lang="en-US" sz="2800" dirty="0"/>
              <a:t>for </a:t>
            </a:r>
            <a:r>
              <a:rPr lang="en-US" sz="2800" dirty="0" smtClean="0"/>
              <a:t>instance, </a:t>
            </a:r>
            <a:r>
              <a:rPr lang="en-US" sz="2800" dirty="0"/>
              <a:t>refer to a pleasant phone conversation you have had with someone from within the organization, or indicate any other already existing connections you have established. </a:t>
            </a:r>
          </a:p>
        </p:txBody>
      </p:sp>
      <p:sp>
        <p:nvSpPr>
          <p:cNvPr id="6" name="Segnaposto numero diapositiva 5">
            <a:extLst>
              <a:ext uri="{FF2B5EF4-FFF2-40B4-BE49-F238E27FC236}">
                <a16:creationId xmlns:a16="http://schemas.microsoft.com/office/drawing/2014/main" id="{70202D98-AA1E-41BB-B94E-180311759C13}"/>
              </a:ext>
            </a:extLst>
          </p:cNvPr>
          <p:cNvSpPr>
            <a:spLocks noGrp="1"/>
          </p:cNvSpPr>
          <p:nvPr>
            <p:ph type="sldNum" sz="quarter" idx="15"/>
          </p:nvPr>
        </p:nvSpPr>
        <p:spPr/>
        <p:txBody>
          <a:bodyPr rtlCol="0"/>
          <a:lstStyle/>
          <a:p>
            <a:pPr rtl="0"/>
            <a:fld id="{19B51A1E-902D-48AF-9020-955120F399B6}" type="slidenum">
              <a:rPr lang="it-IT" smtClean="0"/>
              <a:pPr rtl="0"/>
              <a:t>23</a:t>
            </a:fld>
            <a:endParaRPr lang="it-IT" dirty="0"/>
          </a:p>
        </p:txBody>
      </p:sp>
      <p:sp>
        <p:nvSpPr>
          <p:cNvPr id="11" name="Title 10" hidden="1">
            <a:extLst>
              <a:ext uri="{FF2B5EF4-FFF2-40B4-BE49-F238E27FC236}">
                <a16:creationId xmlns:a16="http://schemas.microsoft.com/office/drawing/2014/main" id="{C5462610-1D7E-437B-B516-F30D9A789B9B}"/>
              </a:ext>
            </a:extLst>
          </p:cNvPr>
          <p:cNvSpPr>
            <a:spLocks noGrp="1"/>
          </p:cNvSpPr>
          <p:nvPr>
            <p:ph type="title"/>
          </p:nvPr>
        </p:nvSpPr>
        <p:spPr/>
        <p:txBody>
          <a:bodyPr rtlCol="0"/>
          <a:lstStyle/>
          <a:p>
            <a:pPr rtl="0"/>
            <a:r>
              <a:rPr lang="it-IT" dirty="0"/>
              <a:t>Large image</a:t>
            </a:r>
          </a:p>
        </p:txBody>
      </p:sp>
      <p:sp>
        <p:nvSpPr>
          <p:cNvPr id="7" name="Rettangolo 6"/>
          <p:cNvSpPr/>
          <p:nvPr/>
        </p:nvSpPr>
        <p:spPr>
          <a:xfrm>
            <a:off x="9801225" y="6371350"/>
            <a:ext cx="1958775" cy="432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olo 1">
            <a:extLst>
              <a:ext uri="{FF2B5EF4-FFF2-40B4-BE49-F238E27FC236}">
                <a16:creationId xmlns:a16="http://schemas.microsoft.com/office/drawing/2014/main" id="{3560F281-4FF6-4617-A809-AC9C15ECF18A}"/>
              </a:ext>
            </a:extLst>
          </p:cNvPr>
          <p:cNvSpPr txBox="1">
            <a:spLocks/>
          </p:cNvSpPr>
          <p:nvPr/>
        </p:nvSpPr>
        <p:spPr>
          <a:xfrm>
            <a:off x="169817" y="313509"/>
            <a:ext cx="9993086" cy="1124345"/>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200" b="1" kern="1200" spc="-150">
                <a:solidFill>
                  <a:schemeClr val="tx1">
                    <a:lumMod val="75000"/>
                    <a:lumOff val="25000"/>
                  </a:schemeClr>
                </a:solidFill>
                <a:latin typeface="+mj-lt"/>
                <a:ea typeface="+mj-ea"/>
                <a:cs typeface="+mj-cs"/>
              </a:defRPr>
            </a:lvl1pPr>
          </a:lstStyle>
          <a:p>
            <a:r>
              <a:rPr lang="en-US" sz="5700" dirty="0" smtClean="0"/>
              <a:t>First paragraph: </a:t>
            </a:r>
          </a:p>
          <a:p>
            <a:r>
              <a:rPr lang="en-US" sz="5700" dirty="0" smtClean="0"/>
              <a:t>Grab their attention</a:t>
            </a:r>
            <a:endParaRPr lang="en-US" sz="5700" dirty="0"/>
          </a:p>
        </p:txBody>
      </p:sp>
    </p:spTree>
    <p:extLst>
      <p:ext uri="{BB962C8B-B14F-4D97-AF65-F5344CB8AC3E}">
        <p14:creationId xmlns:p14="http://schemas.microsoft.com/office/powerpoint/2010/main" val="6652193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3"/>
          </p:nvPr>
        </p:nvSpPr>
        <p:spPr/>
        <p:txBody>
          <a:bodyPr/>
          <a:lstStyle/>
          <a:p>
            <a:pPr rtl="0"/>
            <a:fld id="{19B51A1E-902D-48AF-9020-955120F399B6}" type="slidenum">
              <a:rPr lang="it-IT" smtClean="0"/>
              <a:pPr rtl="0"/>
              <a:t>24</a:t>
            </a:fld>
            <a:endParaRPr lang="it-IT" dirty="0"/>
          </a:p>
        </p:txBody>
      </p:sp>
      <p:sp>
        <p:nvSpPr>
          <p:cNvPr id="4" name="Titolo 3"/>
          <p:cNvSpPr>
            <a:spLocks noGrp="1"/>
          </p:cNvSpPr>
          <p:nvPr>
            <p:ph type="title"/>
          </p:nvPr>
        </p:nvSpPr>
        <p:spPr>
          <a:xfrm>
            <a:off x="288309" y="275580"/>
            <a:ext cx="11328000" cy="432000"/>
          </a:xfrm>
        </p:spPr>
        <p:txBody>
          <a:bodyPr/>
          <a:lstStyle/>
          <a:p>
            <a:r>
              <a:rPr lang="en-US" sz="4000" dirty="0"/>
              <a:t>Paragraph(s) regarding your motivation </a:t>
            </a:r>
          </a:p>
        </p:txBody>
      </p:sp>
      <p:sp>
        <p:nvSpPr>
          <p:cNvPr id="5" name="Rettangolo 4"/>
          <p:cNvSpPr/>
          <p:nvPr/>
        </p:nvSpPr>
        <p:spPr>
          <a:xfrm>
            <a:off x="288309" y="864000"/>
            <a:ext cx="11328000" cy="5632311"/>
          </a:xfrm>
          <a:prstGeom prst="rect">
            <a:avLst/>
          </a:prstGeom>
        </p:spPr>
        <p:txBody>
          <a:bodyPr wrap="square">
            <a:spAutoFit/>
          </a:bodyPr>
          <a:lstStyle/>
          <a:p>
            <a:pPr algn="just"/>
            <a:r>
              <a:rPr lang="en-US" sz="2400" dirty="0" smtClean="0"/>
              <a:t>Discuss the main </a:t>
            </a:r>
            <a:r>
              <a:rPr lang="en-US" sz="2400" dirty="0"/>
              <a:t>reasons for wanting to work for </a:t>
            </a:r>
            <a:r>
              <a:rPr lang="en-US" sz="2400" dirty="0" smtClean="0"/>
              <a:t>the organization. </a:t>
            </a:r>
            <a:r>
              <a:rPr lang="en-US" sz="2400" dirty="0"/>
              <a:t>Try to be </a:t>
            </a:r>
            <a:r>
              <a:rPr lang="en-US" sz="2400" dirty="0" smtClean="0"/>
              <a:t>original and focus on why you are qualified for the position. </a:t>
            </a:r>
            <a:r>
              <a:rPr lang="en-US" sz="2400" dirty="0"/>
              <a:t>Have you been an intern at a similar organization? To strengthen your motivation, use this internship as an example to illustrate your experience in this field. </a:t>
            </a:r>
            <a:r>
              <a:rPr lang="en-US" sz="2400" dirty="0" smtClean="0"/>
              <a:t>Have you taken courses that are relevant to the organization’s mission? Explain how the course content </a:t>
            </a:r>
            <a:r>
              <a:rPr lang="en-US" sz="2400" dirty="0" smtClean="0"/>
              <a:t>piqued </a:t>
            </a:r>
            <a:r>
              <a:rPr lang="en-US" sz="2400" dirty="0" smtClean="0"/>
              <a:t>your interest and honed your skills in this field.</a:t>
            </a:r>
          </a:p>
          <a:p>
            <a:pPr algn="just"/>
            <a:r>
              <a:rPr lang="en-US" sz="2400" dirty="0" smtClean="0"/>
              <a:t>You </a:t>
            </a:r>
            <a:r>
              <a:rPr lang="en-US" sz="2400" dirty="0"/>
              <a:t>should convince the reader that you are the perfect candidate for the </a:t>
            </a:r>
            <a:r>
              <a:rPr lang="en-US" sz="2400" dirty="0" smtClean="0"/>
              <a:t>job by conveying your motivation as related to your personal experience</a:t>
            </a:r>
            <a:r>
              <a:rPr lang="en-US" sz="2400" dirty="0"/>
              <a:t>. For your </a:t>
            </a:r>
            <a:r>
              <a:rPr lang="en-US" sz="2400" dirty="0" smtClean="0"/>
              <a:t>education, make </a:t>
            </a:r>
            <a:r>
              <a:rPr lang="en-US" sz="2400" dirty="0"/>
              <a:t>specific reference to your academic courses </a:t>
            </a:r>
            <a:r>
              <a:rPr lang="en-US" sz="2400" dirty="0" smtClean="0"/>
              <a:t>that </a:t>
            </a:r>
            <a:r>
              <a:rPr lang="en-US" sz="2400" dirty="0"/>
              <a:t>are relevant to the job or that you enjoyed most, Erasmus or study </a:t>
            </a:r>
            <a:r>
              <a:rPr lang="en-US" sz="2400" dirty="0" smtClean="0"/>
              <a:t>abroad, </a:t>
            </a:r>
            <a:r>
              <a:rPr lang="en-US" sz="2400" dirty="0"/>
              <a:t>summer school </a:t>
            </a:r>
            <a:r>
              <a:rPr lang="en-US" sz="2400" dirty="0" smtClean="0"/>
              <a:t>programs</a:t>
            </a:r>
            <a:r>
              <a:rPr lang="en-US" sz="2400" dirty="0"/>
              <a:t>, software packages that you have used, your dissertation topic, </a:t>
            </a:r>
            <a:r>
              <a:rPr lang="en-US" sz="2400" dirty="0" smtClean="0"/>
              <a:t>or research </a:t>
            </a:r>
            <a:r>
              <a:rPr lang="en-US" sz="2400" dirty="0"/>
              <a:t>projects that are related to the job. For your professional experience, consider how past and present work has helped you build your qualities and your skills. Link these aspects to your desired position and </a:t>
            </a:r>
            <a:r>
              <a:rPr lang="en-US" sz="2400" dirty="0" smtClean="0"/>
              <a:t>to topics </a:t>
            </a:r>
            <a:r>
              <a:rPr lang="en-US" sz="2400" dirty="0"/>
              <a:t>of interest to the company, so that the reader will be convinced as to how you will be the solution to any issues an organization may have. </a:t>
            </a:r>
          </a:p>
        </p:txBody>
      </p:sp>
      <p:sp>
        <p:nvSpPr>
          <p:cNvPr id="6" name="Rettangolo 5"/>
          <p:cNvSpPr/>
          <p:nvPr/>
        </p:nvSpPr>
        <p:spPr>
          <a:xfrm>
            <a:off x="9801225" y="6371350"/>
            <a:ext cx="1958775" cy="432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97268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9304E83-A4F0-49C5-BB01-F5773509A2B3}"/>
              </a:ext>
            </a:extLst>
          </p:cNvPr>
          <p:cNvSpPr>
            <a:spLocks noGrp="1"/>
          </p:cNvSpPr>
          <p:nvPr>
            <p:ph type="title"/>
          </p:nvPr>
        </p:nvSpPr>
        <p:spPr>
          <a:xfrm>
            <a:off x="420000" y="178911"/>
            <a:ext cx="11340000" cy="432000"/>
          </a:xfrm>
        </p:spPr>
        <p:txBody>
          <a:bodyPr rtlCol="0"/>
          <a:lstStyle/>
          <a:p>
            <a:r>
              <a:rPr lang="en-US" dirty="0" smtClean="0"/>
              <a:t>Conclusion</a:t>
            </a:r>
            <a:endParaRPr lang="en-US" dirty="0"/>
          </a:p>
        </p:txBody>
      </p:sp>
      <p:sp>
        <p:nvSpPr>
          <p:cNvPr id="3" name="Segnaposto testo 2">
            <a:extLst>
              <a:ext uri="{FF2B5EF4-FFF2-40B4-BE49-F238E27FC236}">
                <a16:creationId xmlns:a16="http://schemas.microsoft.com/office/drawing/2014/main" id="{7CA42D59-EAD6-4F95-84F1-32A30F057856}"/>
              </a:ext>
            </a:extLst>
          </p:cNvPr>
          <p:cNvSpPr>
            <a:spLocks noGrp="1"/>
          </p:cNvSpPr>
          <p:nvPr>
            <p:ph type="body" sz="quarter" idx="32"/>
          </p:nvPr>
        </p:nvSpPr>
        <p:spPr>
          <a:xfrm>
            <a:off x="432487" y="646062"/>
            <a:ext cx="11339513" cy="1078818"/>
          </a:xfrm>
        </p:spPr>
        <p:txBody>
          <a:bodyPr rtlCol="0"/>
          <a:lstStyle/>
          <a:p>
            <a:r>
              <a:rPr lang="en-US" sz="2800" dirty="0"/>
              <a:t>Make sure that the language of the final paragraph matches the content of the letter and your personality.</a:t>
            </a:r>
          </a:p>
        </p:txBody>
      </p:sp>
      <p:sp>
        <p:nvSpPr>
          <p:cNvPr id="12" name="Rettangolo 11" descr="Blocco in evidenza a sinistra">
            <a:extLst>
              <a:ext uri="{FF2B5EF4-FFF2-40B4-BE49-F238E27FC236}">
                <a16:creationId xmlns:a16="http://schemas.microsoft.com/office/drawing/2014/main" id="{7F65E93D-09FF-42EE-B9DD-750638966686}"/>
              </a:ext>
              <a:ext uri="{C183D7F6-B498-43B3-948B-1728B52AA6E4}">
                <adec:decorative xmlns="" xmlns:adec="http://schemas.microsoft.com/office/drawing/2017/decorative" val="1"/>
              </a:ext>
            </a:extLst>
          </p:cNvPr>
          <p:cNvSpPr/>
          <p:nvPr/>
        </p:nvSpPr>
        <p:spPr>
          <a:xfrm>
            <a:off x="431800" y="2100317"/>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it-IT" dirty="0"/>
          </a:p>
        </p:txBody>
      </p:sp>
      <p:sp>
        <p:nvSpPr>
          <p:cNvPr id="4" name="Segnaposto testo 3">
            <a:extLst>
              <a:ext uri="{FF2B5EF4-FFF2-40B4-BE49-F238E27FC236}">
                <a16:creationId xmlns:a16="http://schemas.microsoft.com/office/drawing/2014/main" id="{6AB259A0-0017-492F-A0DC-4B70C7052AE0}"/>
              </a:ext>
            </a:extLst>
          </p:cNvPr>
          <p:cNvSpPr>
            <a:spLocks noGrp="1"/>
          </p:cNvSpPr>
          <p:nvPr>
            <p:ph type="body" idx="1"/>
          </p:nvPr>
        </p:nvSpPr>
        <p:spPr>
          <a:xfrm>
            <a:off x="432000" y="2365398"/>
            <a:ext cx="5472000" cy="360000"/>
          </a:xfrm>
        </p:spPr>
        <p:txBody>
          <a:bodyPr rtlCol="0"/>
          <a:lstStyle/>
          <a:p>
            <a:pPr rtl="0"/>
            <a:r>
              <a:rPr lang="it-IT" i="1" dirty="0" err="1" smtClean="0"/>
              <a:t>Example</a:t>
            </a:r>
            <a:r>
              <a:rPr lang="it-IT" i="1" dirty="0"/>
              <a:t>:</a:t>
            </a:r>
          </a:p>
        </p:txBody>
      </p:sp>
      <p:sp>
        <p:nvSpPr>
          <p:cNvPr id="5" name="Segnaposto contenuto 4">
            <a:extLst>
              <a:ext uri="{FF2B5EF4-FFF2-40B4-BE49-F238E27FC236}">
                <a16:creationId xmlns:a16="http://schemas.microsoft.com/office/drawing/2014/main" id="{CEEB3BAE-C0B2-447C-B8BE-96C6BD84D658}"/>
              </a:ext>
            </a:extLst>
          </p:cNvPr>
          <p:cNvSpPr>
            <a:spLocks noGrp="1"/>
          </p:cNvSpPr>
          <p:nvPr>
            <p:ph sz="half" idx="2"/>
          </p:nvPr>
        </p:nvSpPr>
        <p:spPr>
          <a:xfrm>
            <a:off x="432000" y="2950768"/>
            <a:ext cx="11455200" cy="2194694"/>
          </a:xfrm>
        </p:spPr>
        <p:txBody>
          <a:bodyPr rtlCol="0"/>
          <a:lstStyle/>
          <a:p>
            <a:pPr marL="0" indent="0">
              <a:buNone/>
            </a:pPr>
            <a:r>
              <a:rPr lang="en-US" sz="2800" dirty="0">
                <a:solidFill>
                  <a:schemeClr val="accent3">
                    <a:lumMod val="75000"/>
                  </a:schemeClr>
                </a:solidFill>
              </a:rPr>
              <a:t>I welcome the opportunity to further elaborate on my CV and motivation during a personal interview. I look forward to your reply. </a:t>
            </a:r>
          </a:p>
          <a:p>
            <a:pPr marL="0" indent="0">
              <a:buNone/>
            </a:pPr>
            <a:r>
              <a:rPr lang="en-US" sz="2800" dirty="0">
                <a:solidFill>
                  <a:schemeClr val="accent3">
                    <a:lumMod val="75000"/>
                  </a:schemeClr>
                </a:solidFill>
              </a:rPr>
              <a:t>Kind regards,</a:t>
            </a:r>
          </a:p>
          <a:p>
            <a:pPr marL="0" indent="0">
              <a:buNone/>
            </a:pPr>
            <a:r>
              <a:rPr lang="en-US" sz="2800" dirty="0">
                <a:solidFill>
                  <a:schemeClr val="accent3">
                    <a:lumMod val="75000"/>
                  </a:schemeClr>
                </a:solidFill>
              </a:rPr>
              <a:t>X </a:t>
            </a:r>
            <a:r>
              <a:rPr lang="en-US" sz="2800" dirty="0" err="1">
                <a:solidFill>
                  <a:schemeClr val="accent3">
                    <a:lumMod val="75000"/>
                  </a:schemeClr>
                </a:solidFill>
              </a:rPr>
              <a:t>X</a:t>
            </a:r>
            <a:endParaRPr lang="en-US" sz="2800" dirty="0">
              <a:solidFill>
                <a:schemeClr val="accent3">
                  <a:lumMod val="75000"/>
                </a:schemeClr>
              </a:solidFill>
            </a:endParaRPr>
          </a:p>
          <a:p>
            <a:pPr marL="0" indent="0">
              <a:buNone/>
            </a:pPr>
            <a:r>
              <a:rPr lang="en-US" sz="2800" dirty="0">
                <a:solidFill>
                  <a:schemeClr val="accent3">
                    <a:lumMod val="75000"/>
                  </a:schemeClr>
                </a:solidFill>
              </a:rPr>
              <a:t>Attachment: curriculum vitae</a:t>
            </a:r>
          </a:p>
        </p:txBody>
      </p:sp>
      <p:cxnSp>
        <p:nvCxnSpPr>
          <p:cNvPr id="11" name="Connettore diritto 10" descr="Divisore diapositiva">
            <a:extLst>
              <a:ext uri="{FF2B5EF4-FFF2-40B4-BE49-F238E27FC236}">
                <a16:creationId xmlns:a16="http://schemas.microsoft.com/office/drawing/2014/main" id="{5A563457-1EC8-4978-BCCB-AFD88C9ED04C}"/>
              </a:ext>
              <a:ext uri="{C183D7F6-B498-43B3-948B-1728B52AA6E4}">
                <adec:decorative xmlns="" xmlns:adec="http://schemas.microsoft.com/office/drawing/2017/decorative" val="1"/>
              </a:ext>
            </a:extLst>
          </p:cNvPr>
          <p:cNvCxnSpPr/>
          <p:nvPr/>
        </p:nvCxnSpPr>
        <p:spPr>
          <a:xfrm>
            <a:off x="6043748" y="2365398"/>
            <a:ext cx="0" cy="241133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8" name="Segnaposto numero diapositiva 7">
            <a:extLst>
              <a:ext uri="{FF2B5EF4-FFF2-40B4-BE49-F238E27FC236}">
                <a16:creationId xmlns:a16="http://schemas.microsoft.com/office/drawing/2014/main" id="{E6AC9832-FB01-464A-9824-61887B77997E}"/>
              </a:ext>
            </a:extLst>
          </p:cNvPr>
          <p:cNvSpPr>
            <a:spLocks noGrp="1"/>
          </p:cNvSpPr>
          <p:nvPr>
            <p:ph type="sldNum" sz="quarter" idx="33"/>
          </p:nvPr>
        </p:nvSpPr>
        <p:spPr>
          <a:xfrm>
            <a:off x="11760000" y="6371351"/>
            <a:ext cx="432000" cy="432000"/>
          </a:xfrm>
        </p:spPr>
        <p:txBody>
          <a:bodyPr rtlCol="0"/>
          <a:lstStyle/>
          <a:p>
            <a:pPr rtl="0"/>
            <a:fld id="{19B51A1E-902D-48AF-9020-955120F399B6}" type="slidenum">
              <a:rPr lang="it-IT" smtClean="0"/>
              <a:pPr rtl="0"/>
              <a:t>25</a:t>
            </a:fld>
            <a:endParaRPr lang="it-IT" dirty="0"/>
          </a:p>
        </p:txBody>
      </p:sp>
      <p:sp>
        <p:nvSpPr>
          <p:cNvPr id="14" name="Rettangolo 13"/>
          <p:cNvSpPr/>
          <p:nvPr/>
        </p:nvSpPr>
        <p:spPr>
          <a:xfrm>
            <a:off x="9801225" y="6371350"/>
            <a:ext cx="1958775" cy="432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06896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Segnaposto immagine 31" descr="mani che applaudono">
            <a:extLst>
              <a:ext uri="{FF2B5EF4-FFF2-40B4-BE49-F238E27FC236}">
                <a16:creationId xmlns:a16="http://schemas.microsoft.com/office/drawing/2014/main" id="{AAB6EE12-FEF8-FB41-A909-0DA61D7725C7}"/>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14" name="Titolo 13">
            <a:extLst>
              <a:ext uri="{FF2B5EF4-FFF2-40B4-BE49-F238E27FC236}">
                <a16:creationId xmlns:a16="http://schemas.microsoft.com/office/drawing/2014/main" id="{6C38D7A9-9299-4108-BB08-026F4B9CAE7B}"/>
              </a:ext>
            </a:extLst>
          </p:cNvPr>
          <p:cNvSpPr>
            <a:spLocks noGrp="1"/>
          </p:cNvSpPr>
          <p:nvPr>
            <p:ph type="ctrTitle"/>
          </p:nvPr>
        </p:nvSpPr>
        <p:spPr/>
        <p:txBody>
          <a:bodyPr rtlCol="0"/>
          <a:lstStyle/>
          <a:p>
            <a:pPr rtl="0"/>
            <a:r>
              <a:rPr lang="en-US" dirty="0" smtClean="0"/>
              <a:t>Thank</a:t>
            </a:r>
            <a:r>
              <a:rPr lang="it-IT" dirty="0" smtClean="0"/>
              <a:t> </a:t>
            </a:r>
            <a:r>
              <a:rPr lang="en-US" dirty="0" smtClean="0"/>
              <a:t>you</a:t>
            </a:r>
            <a:r>
              <a:rPr lang="it-IT" dirty="0" smtClean="0"/>
              <a:t>!</a:t>
            </a:r>
            <a:endParaRPr lang="it-IT" dirty="0"/>
          </a:p>
        </p:txBody>
      </p:sp>
      <p:sp>
        <p:nvSpPr>
          <p:cNvPr id="4" name="Segnaposto testo 3">
            <a:extLst>
              <a:ext uri="{FF2B5EF4-FFF2-40B4-BE49-F238E27FC236}">
                <a16:creationId xmlns:a16="http://schemas.microsoft.com/office/drawing/2014/main" id="{60828E04-9C2A-4859-8050-C2DF67A249CB}"/>
              </a:ext>
            </a:extLst>
          </p:cNvPr>
          <p:cNvSpPr>
            <a:spLocks noGrp="1"/>
          </p:cNvSpPr>
          <p:nvPr>
            <p:ph type="body" sz="quarter" idx="15"/>
          </p:nvPr>
        </p:nvSpPr>
        <p:spPr>
          <a:solidFill>
            <a:schemeClr val="accent2"/>
          </a:solidFill>
        </p:spPr>
        <p:txBody>
          <a:bodyPr rtlCol="0"/>
          <a:lstStyle/>
          <a:p>
            <a:pPr rtl="0"/>
            <a:r>
              <a:rPr lang="it-IT" dirty="0" smtClean="0"/>
              <a:t>Jenny Vieley and Susie White</a:t>
            </a:r>
            <a:endParaRPr lang="it-IT" dirty="0"/>
          </a:p>
        </p:txBody>
      </p:sp>
      <p:pic>
        <p:nvPicPr>
          <p:cNvPr id="8" name="Elemento grafico 7" descr="Utente" title="Icona - Nome relatore">
            <a:extLst>
              <a:ext uri="{FF2B5EF4-FFF2-40B4-BE49-F238E27FC236}">
                <a16:creationId xmlns:a16="http://schemas.microsoft.com/office/drawing/2014/main" id="{111541C4-DB03-4E53-994D-499C7D73C4DF}"/>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11485495" y="4006655"/>
            <a:ext cx="218900" cy="218900"/>
          </a:xfrm>
          <a:prstGeom prst="rect">
            <a:avLst/>
          </a:prstGeom>
        </p:spPr>
      </p:pic>
      <p:sp>
        <p:nvSpPr>
          <p:cNvPr id="5" name="Segnaposto testo 4">
            <a:extLst>
              <a:ext uri="{FF2B5EF4-FFF2-40B4-BE49-F238E27FC236}">
                <a16:creationId xmlns:a16="http://schemas.microsoft.com/office/drawing/2014/main" id="{11265965-2271-4C1C-BD0A-6F85F80FF9A6}"/>
              </a:ext>
            </a:extLst>
          </p:cNvPr>
          <p:cNvSpPr>
            <a:spLocks noGrp="1"/>
          </p:cNvSpPr>
          <p:nvPr>
            <p:ph type="body" sz="quarter" idx="16"/>
          </p:nvPr>
        </p:nvSpPr>
        <p:spPr>
          <a:solidFill>
            <a:schemeClr val="accent2"/>
          </a:solidFill>
        </p:spPr>
        <p:txBody>
          <a:bodyPr rtlCol="0"/>
          <a:lstStyle/>
          <a:p>
            <a:pPr rtl="0"/>
            <a:r>
              <a:rPr lang="it-IT" dirty="0" smtClean="0"/>
              <a:t>+39 067259 5744</a:t>
            </a:r>
            <a:endParaRPr lang="it-IT" dirty="0"/>
          </a:p>
        </p:txBody>
      </p:sp>
      <p:pic>
        <p:nvPicPr>
          <p:cNvPr id="10" name="Elemento grafico 9" descr="Smartphone" title="Icona - Numero di telefono del relatore">
            <a:extLst>
              <a:ext uri="{FF2B5EF4-FFF2-40B4-BE49-F238E27FC236}">
                <a16:creationId xmlns:a16="http://schemas.microsoft.com/office/drawing/2014/main" id="{A29DE31C-E099-4579-BB03-675E0A40C5F2}"/>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11485495" y="4355103"/>
            <a:ext cx="218900" cy="218900"/>
          </a:xfrm>
          <a:prstGeom prst="rect">
            <a:avLst/>
          </a:prstGeom>
        </p:spPr>
      </p:pic>
      <p:sp>
        <p:nvSpPr>
          <p:cNvPr id="6" name="Segnaposto testo 5">
            <a:extLst>
              <a:ext uri="{FF2B5EF4-FFF2-40B4-BE49-F238E27FC236}">
                <a16:creationId xmlns:a16="http://schemas.microsoft.com/office/drawing/2014/main" id="{50A3BCC3-A277-4C0B-9EBA-EB53990D8EBD}"/>
              </a:ext>
            </a:extLst>
          </p:cNvPr>
          <p:cNvSpPr>
            <a:spLocks noGrp="1"/>
          </p:cNvSpPr>
          <p:nvPr>
            <p:ph type="body" sz="quarter" idx="17"/>
          </p:nvPr>
        </p:nvSpPr>
        <p:spPr>
          <a:solidFill>
            <a:schemeClr val="accent2"/>
          </a:solidFill>
        </p:spPr>
        <p:txBody>
          <a:bodyPr rtlCol="0"/>
          <a:lstStyle/>
          <a:p>
            <a:pPr rtl="0"/>
            <a:r>
              <a:rPr lang="it-IT" sz="1600" dirty="0" smtClean="0"/>
              <a:t>msc@eebl.uniroma2.it</a:t>
            </a:r>
            <a:endParaRPr lang="it-IT" sz="1600" dirty="0"/>
          </a:p>
        </p:txBody>
      </p:sp>
      <p:pic>
        <p:nvPicPr>
          <p:cNvPr id="9" name="Elemento grafico 8" descr="Busta" title="Icona - Posta elettronica del relatore">
            <a:extLst>
              <a:ext uri="{FF2B5EF4-FFF2-40B4-BE49-F238E27FC236}">
                <a16:creationId xmlns:a16="http://schemas.microsoft.com/office/drawing/2014/main" id="{773C1382-ACE1-460F-A1B6-AB761A7D2E6B}"/>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xmlns="" r:embed="rId8"/>
              </a:ext>
            </a:extLst>
          </a:blip>
          <a:stretch>
            <a:fillRect/>
          </a:stretch>
        </p:blipFill>
        <p:spPr>
          <a:xfrm>
            <a:off x="11485495" y="4703551"/>
            <a:ext cx="218900" cy="218900"/>
          </a:xfrm>
          <a:prstGeom prst="rect">
            <a:avLst/>
          </a:prstGeom>
        </p:spPr>
      </p:pic>
      <p:sp>
        <p:nvSpPr>
          <p:cNvPr id="16" name="Segnaposto testo 15">
            <a:extLst>
              <a:ext uri="{FF2B5EF4-FFF2-40B4-BE49-F238E27FC236}">
                <a16:creationId xmlns:a16="http://schemas.microsoft.com/office/drawing/2014/main" id="{FD8A1232-50A8-4535-AAF9-7F4180EAA0DD}"/>
              </a:ext>
            </a:extLst>
          </p:cNvPr>
          <p:cNvSpPr>
            <a:spLocks noGrp="1"/>
          </p:cNvSpPr>
          <p:nvPr>
            <p:ph type="body" sz="quarter" idx="18"/>
          </p:nvPr>
        </p:nvSpPr>
        <p:spPr>
          <a:solidFill>
            <a:schemeClr val="accent2"/>
          </a:solidFill>
        </p:spPr>
        <p:txBody>
          <a:bodyPr rtlCol="0"/>
          <a:lstStyle/>
          <a:p>
            <a:pPr rtl="0"/>
            <a:r>
              <a:rPr lang="it-IT" sz="1200" dirty="0" smtClean="0"/>
              <a:t>MSc </a:t>
            </a:r>
            <a:r>
              <a:rPr lang="it-IT" sz="1200" dirty="0" err="1" smtClean="0"/>
              <a:t>European</a:t>
            </a:r>
            <a:r>
              <a:rPr lang="it-IT" sz="1200" dirty="0" smtClean="0"/>
              <a:t> Economy and Business Law</a:t>
            </a:r>
            <a:endParaRPr lang="it-IT" sz="1200" dirty="0"/>
          </a:p>
        </p:txBody>
      </p:sp>
      <p:pic>
        <p:nvPicPr>
          <p:cNvPr id="11" name="Elemento grafico 10" descr="Collegamento">
            <a:extLst>
              <a:ext uri="{FF2B5EF4-FFF2-40B4-BE49-F238E27FC236}">
                <a16:creationId xmlns:a16="http://schemas.microsoft.com/office/drawing/2014/main" id="{0718E6E0-05A2-479C-AEA8-1A385EB73474}"/>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xmlns="" r:embed="rId10"/>
              </a:ext>
            </a:extLst>
          </a:blip>
          <a:stretch>
            <a:fillRect/>
          </a:stretch>
        </p:blipFill>
        <p:spPr>
          <a:xfrm>
            <a:off x="11472552" y="5040763"/>
            <a:ext cx="244786" cy="244786"/>
          </a:xfrm>
          <a:prstGeom prst="rect">
            <a:avLst/>
          </a:prstGeom>
        </p:spPr>
      </p:pic>
      <p:sp>
        <p:nvSpPr>
          <p:cNvPr id="12" name="Segnaposto numero diapositiva 11">
            <a:extLst>
              <a:ext uri="{FF2B5EF4-FFF2-40B4-BE49-F238E27FC236}">
                <a16:creationId xmlns:a16="http://schemas.microsoft.com/office/drawing/2014/main" id="{91814EC9-246A-4C6E-941E-5774FE72F08E}"/>
              </a:ext>
            </a:extLst>
          </p:cNvPr>
          <p:cNvSpPr>
            <a:spLocks noGrp="1"/>
          </p:cNvSpPr>
          <p:nvPr>
            <p:ph type="sldNum" sz="quarter" idx="20"/>
          </p:nvPr>
        </p:nvSpPr>
        <p:spPr/>
        <p:txBody>
          <a:bodyPr rtlCol="0"/>
          <a:lstStyle/>
          <a:p>
            <a:pPr rtl="0"/>
            <a:fld id="{19B51A1E-902D-48AF-9020-955120F399B6}" type="slidenum">
              <a:rPr lang="it-IT" smtClean="0"/>
              <a:pPr rtl="0"/>
              <a:t>26</a:t>
            </a:fld>
            <a:endParaRPr lang="it-IT" dirty="0"/>
          </a:p>
        </p:txBody>
      </p:sp>
      <p:sp>
        <p:nvSpPr>
          <p:cNvPr id="13" name="Rettangolo 12"/>
          <p:cNvSpPr/>
          <p:nvPr/>
        </p:nvSpPr>
        <p:spPr>
          <a:xfrm>
            <a:off x="9801225" y="6371350"/>
            <a:ext cx="1958775" cy="432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36783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Segnaposto immagine 10"/>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5753" r="5753"/>
          <a:stretch>
            <a:fillRect/>
          </a:stretch>
        </p:blipFill>
        <p:spPr/>
      </p:pic>
      <p:sp>
        <p:nvSpPr>
          <p:cNvPr id="2" name="Titolo 1">
            <a:extLst>
              <a:ext uri="{FF2B5EF4-FFF2-40B4-BE49-F238E27FC236}">
                <a16:creationId xmlns:a16="http://schemas.microsoft.com/office/drawing/2014/main" id="{3560F281-4FF6-4617-A809-AC9C15ECF18A}"/>
              </a:ext>
            </a:extLst>
          </p:cNvPr>
          <p:cNvSpPr>
            <a:spLocks noGrp="1"/>
          </p:cNvSpPr>
          <p:nvPr>
            <p:ph type="title"/>
          </p:nvPr>
        </p:nvSpPr>
        <p:spPr>
          <a:xfrm>
            <a:off x="7545503" y="3760511"/>
            <a:ext cx="4648200" cy="1429704"/>
          </a:xfrm>
        </p:spPr>
        <p:txBody>
          <a:bodyPr bIns="36000" rtlCol="0"/>
          <a:lstStyle/>
          <a:p>
            <a:pPr rtl="0">
              <a:lnSpc>
                <a:spcPct val="80000"/>
              </a:lnSpc>
            </a:pPr>
            <a:r>
              <a:rPr lang="it-IT" sz="4800" dirty="0" err="1" smtClean="0"/>
              <a:t>What</a:t>
            </a:r>
            <a:r>
              <a:rPr lang="it-IT" sz="4800" dirty="0" smtClean="0"/>
              <a:t> do </a:t>
            </a:r>
            <a:r>
              <a:rPr lang="en-US" sz="4800" dirty="0" smtClean="0"/>
              <a:t>recruiters</a:t>
            </a:r>
            <a:r>
              <a:rPr lang="it-IT" sz="4800" dirty="0" smtClean="0"/>
              <a:t> look for?</a:t>
            </a:r>
            <a:endParaRPr lang="it-IT" sz="4800" dirty="0"/>
          </a:p>
        </p:txBody>
      </p:sp>
      <p:sp>
        <p:nvSpPr>
          <p:cNvPr id="4" name="Segnaposto contenuto 3">
            <a:extLst>
              <a:ext uri="{FF2B5EF4-FFF2-40B4-BE49-F238E27FC236}">
                <a16:creationId xmlns:a16="http://schemas.microsoft.com/office/drawing/2014/main" id="{D355C61F-C8F1-4977-8E1F-F16C0D9EA88C}"/>
              </a:ext>
            </a:extLst>
          </p:cNvPr>
          <p:cNvSpPr>
            <a:spLocks noGrp="1"/>
          </p:cNvSpPr>
          <p:nvPr>
            <p:ph sz="half" idx="1"/>
          </p:nvPr>
        </p:nvSpPr>
        <p:spPr>
          <a:xfrm>
            <a:off x="0" y="274527"/>
            <a:ext cx="5786846" cy="6430389"/>
          </a:xfrm>
        </p:spPr>
        <p:txBody>
          <a:bodyPr rtlCol="0"/>
          <a:lstStyle/>
          <a:p>
            <a:pPr lvl="0" algn="just"/>
            <a:r>
              <a:rPr lang="en-US" sz="3200" dirty="0" smtClean="0"/>
              <a:t>Recruiters take </a:t>
            </a:r>
            <a:r>
              <a:rPr lang="en-US" sz="3200" dirty="0"/>
              <a:t>less than a minute to </a:t>
            </a:r>
            <a:r>
              <a:rPr lang="en-US" sz="3200" dirty="0" smtClean="0"/>
              <a:t>evaluate </a:t>
            </a:r>
            <a:r>
              <a:rPr lang="en-US" sz="3200" dirty="0"/>
              <a:t>each CV. </a:t>
            </a:r>
            <a:r>
              <a:rPr lang="en-US" sz="3200" dirty="0" smtClean="0"/>
              <a:t>Yours must </a:t>
            </a:r>
            <a:r>
              <a:rPr lang="en-US" sz="3200" dirty="0"/>
              <a:t>make a positive impression immediately.</a:t>
            </a:r>
          </a:p>
          <a:p>
            <a:pPr algn="just"/>
            <a:r>
              <a:rPr lang="en-US" sz="3200" dirty="0"/>
              <a:t>Make sure </a:t>
            </a:r>
            <a:r>
              <a:rPr lang="en-US" sz="3200" dirty="0" smtClean="0"/>
              <a:t>your </a:t>
            </a:r>
            <a:r>
              <a:rPr lang="en-US" sz="3200" dirty="0"/>
              <a:t>CV contains straightforward information</a:t>
            </a:r>
            <a:r>
              <a:rPr lang="en-US" sz="3200" dirty="0" smtClean="0"/>
              <a:t>. </a:t>
            </a:r>
            <a:r>
              <a:rPr lang="en-US" sz="3200" dirty="0"/>
              <a:t>Avoid the use of falsehoods and deception</a:t>
            </a:r>
            <a:r>
              <a:rPr lang="en-US" sz="3200" dirty="0" smtClean="0"/>
              <a:t>.</a:t>
            </a:r>
            <a:endParaRPr lang="en-US" sz="3200" dirty="0"/>
          </a:p>
          <a:p>
            <a:pPr lvl="0" algn="just"/>
            <a:r>
              <a:rPr lang="en-US" sz="3200" dirty="0"/>
              <a:t>Be aware of spelling mistakes and sloppy formatting. Careless mistakes convey an impression that you do not pay attention to details. </a:t>
            </a:r>
          </a:p>
          <a:p>
            <a:pPr marL="0" indent="0">
              <a:buNone/>
            </a:pPr>
            <a:endParaRPr lang="en-US" sz="2800" dirty="0"/>
          </a:p>
        </p:txBody>
      </p:sp>
      <p:sp>
        <p:nvSpPr>
          <p:cNvPr id="20" name="Rettangolo 19" descr="Blocco in evidenza">
            <a:extLst>
              <a:ext uri="{FF2B5EF4-FFF2-40B4-BE49-F238E27FC236}">
                <a16:creationId xmlns:a16="http://schemas.microsoft.com/office/drawing/2014/main" id="{EFA08948-2B6F-46B1-9D2D-8D7B2B3FBD56}"/>
              </a:ext>
              <a:ext uri="{C183D7F6-B498-43B3-948B-1728B52AA6E4}">
                <adec:decorative xmlns="" xmlns:adec="http://schemas.microsoft.com/office/drawing/2017/decorative" val="1"/>
              </a:ext>
            </a:extLst>
          </p:cNvPr>
          <p:cNvSpPr/>
          <p:nvPr/>
        </p:nvSpPr>
        <p:spPr>
          <a:xfrm>
            <a:off x="9769228" y="3677647"/>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it-IT" dirty="0"/>
          </a:p>
        </p:txBody>
      </p:sp>
      <p:sp>
        <p:nvSpPr>
          <p:cNvPr id="3" name="Segnaposto testo 2">
            <a:extLst>
              <a:ext uri="{FF2B5EF4-FFF2-40B4-BE49-F238E27FC236}">
                <a16:creationId xmlns:a16="http://schemas.microsoft.com/office/drawing/2014/main" id="{611DC577-0A95-47D0-95D9-5F8DA763D46B}"/>
              </a:ext>
            </a:extLst>
          </p:cNvPr>
          <p:cNvSpPr>
            <a:spLocks noGrp="1"/>
          </p:cNvSpPr>
          <p:nvPr>
            <p:ph type="body" sz="quarter" idx="32"/>
          </p:nvPr>
        </p:nvSpPr>
        <p:spPr>
          <a:xfrm>
            <a:off x="7538120" y="5190215"/>
            <a:ext cx="4648200" cy="1162800"/>
          </a:xfrm>
          <a:solidFill>
            <a:schemeClr val="accent2">
              <a:alpha val="80000"/>
            </a:schemeClr>
          </a:solidFill>
        </p:spPr>
        <p:txBody>
          <a:bodyPr rtlCol="0"/>
          <a:lstStyle/>
          <a:p>
            <a:pPr lvl="0"/>
            <a:r>
              <a:rPr lang="en-US" dirty="0"/>
              <a:t>Make sure your CV is relevant to the reader: customize your CV for every </a:t>
            </a:r>
            <a:r>
              <a:rPr lang="en-US" dirty="0" smtClean="0"/>
              <a:t>application by adding, removing </a:t>
            </a:r>
            <a:r>
              <a:rPr lang="en-US" dirty="0"/>
              <a:t>or </a:t>
            </a:r>
            <a:r>
              <a:rPr lang="en-US" dirty="0" smtClean="0"/>
              <a:t>emphasizing </a:t>
            </a:r>
            <a:r>
              <a:rPr lang="en-US" dirty="0"/>
              <a:t>pertinent competencies or experiences.</a:t>
            </a:r>
          </a:p>
        </p:txBody>
      </p:sp>
      <p:sp>
        <p:nvSpPr>
          <p:cNvPr id="6" name="Segnaposto numero diapositiva 5">
            <a:extLst>
              <a:ext uri="{FF2B5EF4-FFF2-40B4-BE49-F238E27FC236}">
                <a16:creationId xmlns:a16="http://schemas.microsoft.com/office/drawing/2014/main" id="{1C554D9F-1895-486E-BFBA-905BB2D29E08}"/>
              </a:ext>
            </a:extLst>
          </p:cNvPr>
          <p:cNvSpPr>
            <a:spLocks noGrp="1"/>
          </p:cNvSpPr>
          <p:nvPr>
            <p:ph type="sldNum" sz="quarter" idx="33"/>
          </p:nvPr>
        </p:nvSpPr>
        <p:spPr/>
        <p:txBody>
          <a:bodyPr rtlCol="0"/>
          <a:lstStyle/>
          <a:p>
            <a:pPr rtl="0"/>
            <a:fld id="{19B51A1E-902D-48AF-9020-955120F399B6}" type="slidenum">
              <a:rPr lang="it-IT" smtClean="0"/>
              <a:pPr rtl="0"/>
              <a:t>3</a:t>
            </a:fld>
            <a:endParaRPr lang="it-IT" dirty="0"/>
          </a:p>
        </p:txBody>
      </p:sp>
      <p:sp>
        <p:nvSpPr>
          <p:cNvPr id="8" name="Rettangolo 7"/>
          <p:cNvSpPr/>
          <p:nvPr/>
        </p:nvSpPr>
        <p:spPr>
          <a:xfrm>
            <a:off x="9801225" y="6371350"/>
            <a:ext cx="1958775" cy="432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33658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Segnaposto immagine 14"/>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130" r="130"/>
          <a:stretch>
            <a:fillRect/>
          </a:stretch>
        </p:blipFill>
        <p:spPr>
          <a:xfrm>
            <a:off x="6084640" y="-1"/>
            <a:ext cx="6096000" cy="6371351"/>
          </a:xfrm>
        </p:spPr>
      </p:pic>
      <p:sp>
        <p:nvSpPr>
          <p:cNvPr id="4" name="Segnaposto contenuto 3">
            <a:extLst>
              <a:ext uri="{FF2B5EF4-FFF2-40B4-BE49-F238E27FC236}">
                <a16:creationId xmlns:a16="http://schemas.microsoft.com/office/drawing/2014/main" id="{D355C61F-C8F1-4977-8E1F-F16C0D9EA88C}"/>
              </a:ext>
            </a:extLst>
          </p:cNvPr>
          <p:cNvSpPr>
            <a:spLocks noGrp="1"/>
          </p:cNvSpPr>
          <p:nvPr>
            <p:ph sz="half" idx="1"/>
          </p:nvPr>
        </p:nvSpPr>
        <p:spPr>
          <a:xfrm>
            <a:off x="0" y="156962"/>
            <a:ext cx="5799909" cy="6430389"/>
          </a:xfrm>
        </p:spPr>
        <p:txBody>
          <a:bodyPr rtlCol="0"/>
          <a:lstStyle/>
          <a:p>
            <a:pPr lvl="0" algn="just"/>
            <a:r>
              <a:rPr lang="en-US" sz="2800" dirty="0" smtClean="0"/>
              <a:t>Avoid </a:t>
            </a:r>
            <a:r>
              <a:rPr lang="en-US" sz="2800" dirty="0"/>
              <a:t>abbreviations, contractions and specialized language. </a:t>
            </a:r>
          </a:p>
          <a:p>
            <a:pPr lvl="0" algn="just"/>
            <a:r>
              <a:rPr lang="en-US" sz="2800" dirty="0" smtClean="0"/>
              <a:t>Always </a:t>
            </a:r>
            <a:r>
              <a:rPr lang="en-US" sz="2800" dirty="0"/>
              <a:t>attach a motivational </a:t>
            </a:r>
            <a:r>
              <a:rPr lang="en-US" sz="2800" dirty="0" smtClean="0"/>
              <a:t>letter.</a:t>
            </a:r>
          </a:p>
          <a:p>
            <a:pPr lvl="0" algn="just"/>
            <a:r>
              <a:rPr lang="en-US" sz="2800" dirty="0" smtClean="0"/>
              <a:t>Do not exceed the </a:t>
            </a:r>
            <a:r>
              <a:rPr lang="en-US" sz="2800" dirty="0"/>
              <a:t>recommended </a:t>
            </a:r>
            <a:r>
              <a:rPr lang="en-US" sz="2800" dirty="0" smtClean="0"/>
              <a:t>two-page length; </a:t>
            </a:r>
            <a:r>
              <a:rPr lang="en-US" sz="2800" dirty="0"/>
              <a:t>exceptions are made only for those with numerous publications and post-doctoral research to document.</a:t>
            </a:r>
          </a:p>
          <a:p>
            <a:pPr lvl="0" algn="just"/>
            <a:r>
              <a:rPr lang="en-US" sz="2800" dirty="0" smtClean="0"/>
              <a:t>Save it using </a:t>
            </a:r>
            <a:r>
              <a:rPr lang="en-US" sz="2800" dirty="0"/>
              <a:t>the .PDF file extension </a:t>
            </a:r>
            <a:r>
              <a:rPr lang="en-US" sz="2800" dirty="0" smtClean="0"/>
              <a:t>to render it legible for all computers and to preserve the formatting. </a:t>
            </a:r>
            <a:r>
              <a:rPr lang="en-US" sz="2800" dirty="0"/>
              <a:t>Put your name and surname in the </a:t>
            </a:r>
            <a:r>
              <a:rPr lang="en-US" sz="2800" dirty="0" smtClean="0"/>
              <a:t>title </a:t>
            </a:r>
            <a:r>
              <a:rPr lang="en-US" sz="2800" dirty="0"/>
              <a:t>of the document (i.e. “Mario Rossi CV”).</a:t>
            </a:r>
          </a:p>
          <a:p>
            <a:pPr marL="0" indent="0" algn="just">
              <a:buNone/>
            </a:pPr>
            <a:endParaRPr lang="en-US" sz="2800" dirty="0"/>
          </a:p>
        </p:txBody>
      </p:sp>
      <p:sp>
        <p:nvSpPr>
          <p:cNvPr id="20" name="Rettangolo 19" descr="Blocco in evidenza">
            <a:extLst>
              <a:ext uri="{FF2B5EF4-FFF2-40B4-BE49-F238E27FC236}">
                <a16:creationId xmlns:a16="http://schemas.microsoft.com/office/drawing/2014/main" id="{EFA08948-2B6F-46B1-9D2D-8D7B2B3FBD56}"/>
              </a:ext>
              <a:ext uri="{C183D7F6-B498-43B3-948B-1728B52AA6E4}">
                <adec:decorative xmlns="" xmlns:adec="http://schemas.microsoft.com/office/drawing/2017/decorative" val="1"/>
              </a:ext>
            </a:extLst>
          </p:cNvPr>
          <p:cNvSpPr/>
          <p:nvPr/>
        </p:nvSpPr>
        <p:spPr>
          <a:xfrm>
            <a:off x="9801225" y="4598420"/>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it-IT" dirty="0"/>
          </a:p>
        </p:txBody>
      </p:sp>
      <p:sp>
        <p:nvSpPr>
          <p:cNvPr id="6" name="Segnaposto numero diapositiva 5">
            <a:extLst>
              <a:ext uri="{FF2B5EF4-FFF2-40B4-BE49-F238E27FC236}">
                <a16:creationId xmlns:a16="http://schemas.microsoft.com/office/drawing/2014/main" id="{1C554D9F-1895-486E-BFBA-905BB2D29E08}"/>
              </a:ext>
            </a:extLst>
          </p:cNvPr>
          <p:cNvSpPr>
            <a:spLocks noGrp="1"/>
          </p:cNvSpPr>
          <p:nvPr>
            <p:ph type="sldNum" sz="quarter" idx="33"/>
          </p:nvPr>
        </p:nvSpPr>
        <p:spPr/>
        <p:txBody>
          <a:bodyPr rtlCol="0"/>
          <a:lstStyle/>
          <a:p>
            <a:pPr rtl="0"/>
            <a:fld id="{19B51A1E-902D-48AF-9020-955120F399B6}" type="slidenum">
              <a:rPr lang="it-IT" smtClean="0"/>
              <a:pPr rtl="0"/>
              <a:t>4</a:t>
            </a:fld>
            <a:endParaRPr lang="it-IT" dirty="0"/>
          </a:p>
        </p:txBody>
      </p:sp>
      <p:sp>
        <p:nvSpPr>
          <p:cNvPr id="8" name="Rettangolo 7"/>
          <p:cNvSpPr/>
          <p:nvPr/>
        </p:nvSpPr>
        <p:spPr>
          <a:xfrm>
            <a:off x="9801225" y="6371350"/>
            <a:ext cx="1958775" cy="432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olo 4"/>
          <p:cNvSpPr>
            <a:spLocks noGrp="1"/>
          </p:cNvSpPr>
          <p:nvPr>
            <p:ph type="title"/>
          </p:nvPr>
        </p:nvSpPr>
        <p:spPr>
          <a:xfrm>
            <a:off x="6713950" y="4700181"/>
            <a:ext cx="5478049" cy="985000"/>
          </a:xfrm>
        </p:spPr>
        <p:txBody>
          <a:bodyPr/>
          <a:lstStyle/>
          <a:p>
            <a:r>
              <a:rPr lang="en-US" dirty="0" smtClean="0"/>
              <a:t>Recruiters</a:t>
            </a:r>
            <a:r>
              <a:rPr lang="it-IT" dirty="0" smtClean="0"/>
              <a:t> look for  top </a:t>
            </a:r>
            <a:r>
              <a:rPr lang="en-US" dirty="0" smtClean="0"/>
              <a:t>students</a:t>
            </a:r>
            <a:r>
              <a:rPr lang="it-IT" dirty="0" smtClean="0"/>
              <a:t> </a:t>
            </a:r>
            <a:endParaRPr lang="en-US" dirty="0"/>
          </a:p>
        </p:txBody>
      </p:sp>
    </p:spTree>
    <p:extLst>
      <p:ext uri="{BB962C8B-B14F-4D97-AF65-F5344CB8AC3E}">
        <p14:creationId xmlns:p14="http://schemas.microsoft.com/office/powerpoint/2010/main" val="21617672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Segnaposto immagine 10" descr="Scrivania con computer, telefono, libri e altro">
            <a:extLst>
              <a:ext uri="{FF2B5EF4-FFF2-40B4-BE49-F238E27FC236}">
                <a16:creationId xmlns:a16="http://schemas.microsoft.com/office/drawing/2014/main" id="{2E7ADBC3-DECA-9F4C-9289-9E43C727592F}"/>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3" name="Titolo 2">
            <a:extLst>
              <a:ext uri="{FF2B5EF4-FFF2-40B4-BE49-F238E27FC236}">
                <a16:creationId xmlns:a16="http://schemas.microsoft.com/office/drawing/2014/main" id="{200B3D2B-613A-41BE-987D-E6A1324B456D}"/>
              </a:ext>
            </a:extLst>
          </p:cNvPr>
          <p:cNvSpPr>
            <a:spLocks noGrp="1"/>
          </p:cNvSpPr>
          <p:nvPr>
            <p:ph type="ctrTitle"/>
          </p:nvPr>
        </p:nvSpPr>
        <p:spPr>
          <a:xfrm>
            <a:off x="6235700" y="1990480"/>
            <a:ext cx="5956300" cy="1944000"/>
          </a:xfrm>
        </p:spPr>
        <p:txBody>
          <a:bodyPr rtlCol="0"/>
          <a:lstStyle/>
          <a:p>
            <a:pPr rtl="0"/>
            <a:r>
              <a:rPr lang="en-US" sz="6000" dirty="0" smtClean="0"/>
              <a:t>Header</a:t>
            </a:r>
            <a:endParaRPr lang="en-US" sz="6000" dirty="0"/>
          </a:p>
        </p:txBody>
      </p:sp>
      <p:sp>
        <p:nvSpPr>
          <p:cNvPr id="14" name="Segnaposto testo 13">
            <a:extLst>
              <a:ext uri="{FF2B5EF4-FFF2-40B4-BE49-F238E27FC236}">
                <a16:creationId xmlns:a16="http://schemas.microsoft.com/office/drawing/2014/main" id="{F278402B-CA7D-4F5B-B3FA-ED74AB3CFB6C}"/>
              </a:ext>
            </a:extLst>
          </p:cNvPr>
          <p:cNvSpPr>
            <a:spLocks noGrp="1"/>
          </p:cNvSpPr>
          <p:nvPr>
            <p:ph type="body" sz="quarter" idx="13"/>
          </p:nvPr>
        </p:nvSpPr>
        <p:spPr>
          <a:xfrm>
            <a:off x="6235700" y="3929674"/>
            <a:ext cx="5956300" cy="1208953"/>
          </a:xfrm>
          <a:solidFill>
            <a:schemeClr val="accent2">
              <a:alpha val="80000"/>
            </a:schemeClr>
          </a:solidFill>
        </p:spPr>
        <p:txBody>
          <a:bodyPr rtlCol="0"/>
          <a:lstStyle/>
          <a:p>
            <a:r>
              <a:rPr lang="en-US" sz="2400" dirty="0"/>
              <a:t>At the top of the first page, include your name and surname, as well as “Curriculum vitae” (optional).</a:t>
            </a:r>
          </a:p>
        </p:txBody>
      </p:sp>
      <p:sp>
        <p:nvSpPr>
          <p:cNvPr id="5" name="Segnaposto numero diapositiva 4">
            <a:extLst>
              <a:ext uri="{FF2B5EF4-FFF2-40B4-BE49-F238E27FC236}">
                <a16:creationId xmlns:a16="http://schemas.microsoft.com/office/drawing/2014/main" id="{BDD5A594-D852-43BB-B591-E9D9027253BD}"/>
              </a:ext>
            </a:extLst>
          </p:cNvPr>
          <p:cNvSpPr>
            <a:spLocks noGrp="1"/>
          </p:cNvSpPr>
          <p:nvPr>
            <p:ph type="sldNum" sz="quarter" idx="12"/>
          </p:nvPr>
        </p:nvSpPr>
        <p:spPr/>
        <p:txBody>
          <a:bodyPr rtlCol="0"/>
          <a:lstStyle/>
          <a:p>
            <a:pPr rtl="0"/>
            <a:fld id="{19B51A1E-902D-48AF-9020-955120F399B6}" type="slidenum">
              <a:rPr lang="it-IT" smtClean="0"/>
              <a:pPr rtl="0"/>
              <a:t>5</a:t>
            </a:fld>
            <a:endParaRPr lang="it-IT" dirty="0"/>
          </a:p>
        </p:txBody>
      </p:sp>
      <p:sp>
        <p:nvSpPr>
          <p:cNvPr id="6" name="Rettangolo 5"/>
          <p:cNvSpPr/>
          <p:nvPr/>
        </p:nvSpPr>
        <p:spPr>
          <a:xfrm>
            <a:off x="9801225" y="6371350"/>
            <a:ext cx="1958775" cy="432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16746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pic>
        <p:nvPicPr>
          <p:cNvPr id="23" name="Segnaposto immagine 22" descr="Donna con portatile che sorride">
            <a:extLst>
              <a:ext uri="{FF2B5EF4-FFF2-40B4-BE49-F238E27FC236}">
                <a16:creationId xmlns:a16="http://schemas.microsoft.com/office/drawing/2014/main" id="{35E3CE9E-B03C-CB4B-A83A-D3265C7A0545}"/>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3" name="Titolo 2">
            <a:extLst>
              <a:ext uri="{FF2B5EF4-FFF2-40B4-BE49-F238E27FC236}">
                <a16:creationId xmlns:a16="http://schemas.microsoft.com/office/drawing/2014/main" id="{200B3D2B-613A-41BE-987D-E6A1324B456D}"/>
              </a:ext>
            </a:extLst>
          </p:cNvPr>
          <p:cNvSpPr>
            <a:spLocks noGrp="1"/>
          </p:cNvSpPr>
          <p:nvPr>
            <p:ph type="title"/>
          </p:nvPr>
        </p:nvSpPr>
        <p:spPr>
          <a:xfrm>
            <a:off x="0" y="0"/>
            <a:ext cx="5273788" cy="1685926"/>
          </a:xfrm>
        </p:spPr>
        <p:txBody>
          <a:bodyPr rtlCol="0"/>
          <a:lstStyle/>
          <a:p>
            <a:pPr rtl="0"/>
            <a:r>
              <a:rPr lang="it-IT" sz="5400" dirty="0" smtClean="0"/>
              <a:t>Picture</a:t>
            </a:r>
            <a:endParaRPr lang="it-IT" sz="5400" dirty="0"/>
          </a:p>
        </p:txBody>
      </p:sp>
      <p:sp>
        <p:nvSpPr>
          <p:cNvPr id="10" name="Segnaposto testo 9">
            <a:extLst>
              <a:ext uri="{FF2B5EF4-FFF2-40B4-BE49-F238E27FC236}">
                <a16:creationId xmlns:a16="http://schemas.microsoft.com/office/drawing/2014/main" id="{2972F17A-D965-40B9-8ABB-C634072DBCC0}"/>
              </a:ext>
            </a:extLst>
          </p:cNvPr>
          <p:cNvSpPr>
            <a:spLocks noGrp="1"/>
          </p:cNvSpPr>
          <p:nvPr>
            <p:ph type="body" sz="quarter" idx="13"/>
          </p:nvPr>
        </p:nvSpPr>
        <p:spPr>
          <a:xfrm>
            <a:off x="0" y="1685926"/>
            <a:ext cx="5273788" cy="3543300"/>
          </a:xfrm>
          <a:solidFill>
            <a:schemeClr val="accent2">
              <a:alpha val="80000"/>
            </a:schemeClr>
          </a:solidFill>
        </p:spPr>
        <p:txBody>
          <a:bodyPr rtlCol="0"/>
          <a:lstStyle/>
          <a:p>
            <a:pPr algn="just"/>
            <a:r>
              <a:rPr lang="en-US" sz="2400" dirty="0"/>
              <a:t>When  you  decide  to  include  a  picture  on your  CV,   make  sure  to  use  a  picture  that  portrays  a professional  attitude.  Research  has  shown  that  bare arms  and  shoulders  can  come  across  as unprofessional. It is strongly advised that when using a picture on your CV, you use the same picture on LinkedIn.  </a:t>
            </a:r>
          </a:p>
          <a:p>
            <a:pPr rtl="0"/>
            <a:endParaRPr lang="it-IT" dirty="0"/>
          </a:p>
        </p:txBody>
      </p:sp>
      <p:sp>
        <p:nvSpPr>
          <p:cNvPr id="5" name="Segnaposto numero diapositiva 4">
            <a:extLst>
              <a:ext uri="{FF2B5EF4-FFF2-40B4-BE49-F238E27FC236}">
                <a16:creationId xmlns:a16="http://schemas.microsoft.com/office/drawing/2014/main" id="{F6964141-6F81-4947-A236-746D94ED3F6F}"/>
              </a:ext>
            </a:extLst>
          </p:cNvPr>
          <p:cNvSpPr>
            <a:spLocks noGrp="1"/>
          </p:cNvSpPr>
          <p:nvPr>
            <p:ph type="sldNum" sz="quarter" idx="12"/>
          </p:nvPr>
        </p:nvSpPr>
        <p:spPr/>
        <p:txBody>
          <a:bodyPr rtlCol="0"/>
          <a:lstStyle/>
          <a:p>
            <a:pPr rtl="0"/>
            <a:fld id="{19B51A1E-902D-48AF-9020-955120F399B6}" type="slidenum">
              <a:rPr lang="it-IT" smtClean="0"/>
              <a:pPr rtl="0"/>
              <a:t>6</a:t>
            </a:fld>
            <a:endParaRPr lang="it-IT" dirty="0"/>
          </a:p>
        </p:txBody>
      </p:sp>
      <p:sp>
        <p:nvSpPr>
          <p:cNvPr id="6" name="Rettangolo 5"/>
          <p:cNvSpPr/>
          <p:nvPr/>
        </p:nvSpPr>
        <p:spPr>
          <a:xfrm>
            <a:off x="9801225" y="6371350"/>
            <a:ext cx="1958775" cy="432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76954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ttangolo 19" descr="Blocco in evidenza">
            <a:extLst>
              <a:ext uri="{FF2B5EF4-FFF2-40B4-BE49-F238E27FC236}">
                <a16:creationId xmlns:a16="http://schemas.microsoft.com/office/drawing/2014/main" id="{EFA08948-2B6F-46B1-9D2D-8D7B2B3FBD56}"/>
              </a:ext>
              <a:ext uri="{C183D7F6-B498-43B3-948B-1728B52AA6E4}">
                <adec:decorative xmlns="" xmlns:adec="http://schemas.microsoft.com/office/drawing/2017/decorative" val="1"/>
              </a:ext>
            </a:extLst>
          </p:cNvPr>
          <p:cNvSpPr/>
          <p:nvPr/>
        </p:nvSpPr>
        <p:spPr>
          <a:xfrm>
            <a:off x="9801225" y="82659"/>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it-IT" dirty="0"/>
          </a:p>
        </p:txBody>
      </p:sp>
      <p:sp>
        <p:nvSpPr>
          <p:cNvPr id="2" name="Titolo 1">
            <a:extLst>
              <a:ext uri="{FF2B5EF4-FFF2-40B4-BE49-F238E27FC236}">
                <a16:creationId xmlns:a16="http://schemas.microsoft.com/office/drawing/2014/main" id="{3560F281-4FF6-4617-A809-AC9C15ECF18A}"/>
              </a:ext>
            </a:extLst>
          </p:cNvPr>
          <p:cNvSpPr>
            <a:spLocks noGrp="1"/>
          </p:cNvSpPr>
          <p:nvPr>
            <p:ph type="title"/>
          </p:nvPr>
        </p:nvSpPr>
        <p:spPr>
          <a:xfrm>
            <a:off x="5134192" y="197483"/>
            <a:ext cx="6641900" cy="1124345"/>
          </a:xfrm>
        </p:spPr>
        <p:txBody>
          <a:bodyPr rtlCol="0"/>
          <a:lstStyle/>
          <a:p>
            <a:pPr rtl="0">
              <a:lnSpc>
                <a:spcPct val="90000"/>
              </a:lnSpc>
            </a:pPr>
            <a:r>
              <a:rPr lang="it-IT" sz="6000" dirty="0" smtClean="0"/>
              <a:t>Personal </a:t>
            </a:r>
            <a:r>
              <a:rPr lang="en-US" sz="6000" dirty="0" smtClean="0"/>
              <a:t>details</a:t>
            </a:r>
            <a:endParaRPr lang="en-US" sz="6000" dirty="0"/>
          </a:p>
        </p:txBody>
      </p:sp>
      <p:sp>
        <p:nvSpPr>
          <p:cNvPr id="3" name="Segnaposto testo 2">
            <a:extLst>
              <a:ext uri="{FF2B5EF4-FFF2-40B4-BE49-F238E27FC236}">
                <a16:creationId xmlns:a16="http://schemas.microsoft.com/office/drawing/2014/main" id="{611DC577-0A95-47D0-95D9-5F8DA763D46B}"/>
              </a:ext>
            </a:extLst>
          </p:cNvPr>
          <p:cNvSpPr>
            <a:spLocks noGrp="1"/>
          </p:cNvSpPr>
          <p:nvPr>
            <p:ph type="body" sz="quarter" idx="32"/>
          </p:nvPr>
        </p:nvSpPr>
        <p:spPr>
          <a:xfrm>
            <a:off x="5143774" y="1168584"/>
            <a:ext cx="6641626" cy="590155"/>
          </a:xfrm>
          <a:solidFill>
            <a:schemeClr val="accent2">
              <a:alpha val="80000"/>
            </a:schemeClr>
          </a:solidFill>
        </p:spPr>
        <p:txBody>
          <a:bodyPr rtlCol="0"/>
          <a:lstStyle/>
          <a:p>
            <a:pPr rtl="0"/>
            <a:r>
              <a:rPr lang="it-IT" dirty="0" smtClean="0"/>
              <a:t>A </a:t>
            </a:r>
            <a:r>
              <a:rPr lang="en-US" dirty="0" smtClean="0"/>
              <a:t>basic</a:t>
            </a:r>
            <a:r>
              <a:rPr lang="it-IT" dirty="0" smtClean="0"/>
              <a:t> </a:t>
            </a:r>
            <a:r>
              <a:rPr lang="en-US" dirty="0" smtClean="0"/>
              <a:t>indication</a:t>
            </a:r>
            <a:r>
              <a:rPr lang="it-IT" dirty="0" smtClean="0"/>
              <a:t> of </a:t>
            </a:r>
            <a:r>
              <a:rPr lang="en-US" dirty="0" smtClean="0"/>
              <a:t>your</a:t>
            </a:r>
            <a:r>
              <a:rPr lang="it-IT" dirty="0" smtClean="0"/>
              <a:t> </a:t>
            </a:r>
            <a:r>
              <a:rPr lang="en-US" dirty="0" smtClean="0"/>
              <a:t>contact</a:t>
            </a:r>
            <a:r>
              <a:rPr lang="it-IT" dirty="0" smtClean="0"/>
              <a:t> information</a:t>
            </a:r>
            <a:endParaRPr lang="it-IT" dirty="0"/>
          </a:p>
        </p:txBody>
      </p:sp>
      <p:sp>
        <p:nvSpPr>
          <p:cNvPr id="4" name="Segnaposto contenuto 3">
            <a:extLst>
              <a:ext uri="{FF2B5EF4-FFF2-40B4-BE49-F238E27FC236}">
                <a16:creationId xmlns:a16="http://schemas.microsoft.com/office/drawing/2014/main" id="{D355C61F-C8F1-4977-8E1F-F16C0D9EA88C}"/>
              </a:ext>
            </a:extLst>
          </p:cNvPr>
          <p:cNvSpPr>
            <a:spLocks noGrp="1"/>
          </p:cNvSpPr>
          <p:nvPr>
            <p:ph sz="half" idx="1"/>
          </p:nvPr>
        </p:nvSpPr>
        <p:spPr>
          <a:xfrm>
            <a:off x="5134193" y="2037806"/>
            <a:ext cx="6651208" cy="4765545"/>
          </a:xfrm>
        </p:spPr>
        <p:txBody>
          <a:bodyPr rtlCol="0"/>
          <a:lstStyle/>
          <a:p>
            <a:pPr lvl="0" algn="just"/>
            <a:r>
              <a:rPr lang="en-US" sz="2400" dirty="0" smtClean="0"/>
              <a:t>First </a:t>
            </a:r>
            <a:r>
              <a:rPr lang="en-US" sz="2400" dirty="0"/>
              <a:t>and last name (in case these are not mentioned in the header) </a:t>
            </a:r>
          </a:p>
          <a:p>
            <a:pPr lvl="0" algn="just"/>
            <a:r>
              <a:rPr lang="en-US" sz="2400" dirty="0" smtClean="0"/>
              <a:t>Address and telephone number</a:t>
            </a:r>
            <a:endParaRPr lang="en-US" sz="2400" dirty="0"/>
          </a:p>
          <a:p>
            <a:pPr lvl="0" algn="just"/>
            <a:r>
              <a:rPr lang="en-US" sz="2400" dirty="0"/>
              <a:t>Email </a:t>
            </a:r>
            <a:r>
              <a:rPr lang="en-US" sz="2400" dirty="0" smtClean="0"/>
              <a:t>(you will not seem professional with an address </a:t>
            </a:r>
            <a:r>
              <a:rPr lang="en-US" sz="2400" dirty="0"/>
              <a:t>like </a:t>
            </a:r>
            <a:r>
              <a:rPr lang="en-US" sz="2400" dirty="0" smtClean="0"/>
              <a:t>ninjawarrior95@hotmail.com!)</a:t>
            </a:r>
            <a:endParaRPr lang="en-US" sz="2400" dirty="0"/>
          </a:p>
          <a:p>
            <a:pPr lvl="0" algn="just"/>
            <a:r>
              <a:rPr lang="en-US" sz="2400" dirty="0"/>
              <a:t>Date of birth</a:t>
            </a:r>
          </a:p>
          <a:p>
            <a:pPr lvl="0" algn="just"/>
            <a:r>
              <a:rPr lang="en-US" sz="2400" dirty="0"/>
              <a:t>Nationality (if it is relevant for your application)</a:t>
            </a:r>
          </a:p>
          <a:p>
            <a:pPr lvl="0" algn="just"/>
            <a:r>
              <a:rPr lang="en-US" sz="2400" dirty="0"/>
              <a:t>Optional: LinkedIn profile (only when the profile is </a:t>
            </a:r>
            <a:r>
              <a:rPr lang="en-US" sz="2400" dirty="0" smtClean="0"/>
              <a:t>complete. </a:t>
            </a:r>
            <a:r>
              <a:rPr lang="en-US" sz="2400" dirty="0"/>
              <a:t>Make sure to create a personal URL)</a:t>
            </a:r>
          </a:p>
        </p:txBody>
      </p:sp>
      <p:sp>
        <p:nvSpPr>
          <p:cNvPr id="6" name="Segnaposto numero diapositiva 5">
            <a:extLst>
              <a:ext uri="{FF2B5EF4-FFF2-40B4-BE49-F238E27FC236}">
                <a16:creationId xmlns:a16="http://schemas.microsoft.com/office/drawing/2014/main" id="{1C554D9F-1895-486E-BFBA-905BB2D29E08}"/>
              </a:ext>
            </a:extLst>
          </p:cNvPr>
          <p:cNvSpPr>
            <a:spLocks noGrp="1"/>
          </p:cNvSpPr>
          <p:nvPr>
            <p:ph type="sldNum" sz="quarter" idx="33"/>
          </p:nvPr>
        </p:nvSpPr>
        <p:spPr/>
        <p:txBody>
          <a:bodyPr rtlCol="0"/>
          <a:lstStyle/>
          <a:p>
            <a:pPr rtl="0"/>
            <a:fld id="{19B51A1E-902D-48AF-9020-955120F399B6}" type="slidenum">
              <a:rPr lang="it-IT" smtClean="0"/>
              <a:pPr rtl="0"/>
              <a:t>7</a:t>
            </a:fld>
            <a:endParaRPr lang="it-IT" dirty="0"/>
          </a:p>
        </p:txBody>
      </p:sp>
      <p:sp>
        <p:nvSpPr>
          <p:cNvPr id="8" name="Rettangolo 7"/>
          <p:cNvSpPr/>
          <p:nvPr/>
        </p:nvSpPr>
        <p:spPr>
          <a:xfrm>
            <a:off x="9801225" y="6371350"/>
            <a:ext cx="1958775" cy="432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Segnaposto immagine 15"/>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26078" r="26078"/>
          <a:stretch>
            <a:fillRect/>
          </a:stretch>
        </p:blipFill>
        <p:spPr>
          <a:xfrm>
            <a:off x="100212" y="197483"/>
            <a:ext cx="4872871" cy="5092974"/>
          </a:xfrm>
        </p:spPr>
      </p:pic>
    </p:spTree>
    <p:extLst>
      <p:ext uri="{BB962C8B-B14F-4D97-AF65-F5344CB8AC3E}">
        <p14:creationId xmlns:p14="http://schemas.microsoft.com/office/powerpoint/2010/main" val="7220987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Segnaposto immagine 8"/>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a:off x="6096000" y="976363"/>
            <a:ext cx="6096000" cy="5241555"/>
          </a:xfrm>
        </p:spPr>
      </p:pic>
      <p:sp>
        <p:nvSpPr>
          <p:cNvPr id="4" name="Segnaposto contenuto 3">
            <a:extLst>
              <a:ext uri="{FF2B5EF4-FFF2-40B4-BE49-F238E27FC236}">
                <a16:creationId xmlns:a16="http://schemas.microsoft.com/office/drawing/2014/main" id="{D355C61F-C8F1-4977-8E1F-F16C0D9EA88C}"/>
              </a:ext>
            </a:extLst>
          </p:cNvPr>
          <p:cNvSpPr>
            <a:spLocks noGrp="1"/>
          </p:cNvSpPr>
          <p:nvPr>
            <p:ph sz="half" idx="1"/>
          </p:nvPr>
        </p:nvSpPr>
        <p:spPr>
          <a:xfrm>
            <a:off x="374850" y="245026"/>
            <a:ext cx="5472000" cy="5972893"/>
          </a:xfrm>
        </p:spPr>
        <p:txBody>
          <a:bodyPr rtlCol="0"/>
          <a:lstStyle/>
          <a:p>
            <a:pPr marL="0" indent="0" rtl="0">
              <a:buNone/>
            </a:pPr>
            <a:r>
              <a:rPr lang="en-US" sz="4000" dirty="0" smtClean="0"/>
              <a:t>What</a:t>
            </a:r>
            <a:r>
              <a:rPr lang="it-IT" sz="4000" dirty="0" smtClean="0"/>
              <a:t> </a:t>
            </a:r>
            <a:r>
              <a:rPr lang="en-US" sz="4000" dirty="0" smtClean="0"/>
              <a:t>makes</a:t>
            </a:r>
            <a:r>
              <a:rPr lang="it-IT" sz="4000" dirty="0" smtClean="0"/>
              <a:t> </a:t>
            </a:r>
            <a:r>
              <a:rPr lang="en-US" sz="4000" dirty="0" smtClean="0"/>
              <a:t>you</a:t>
            </a:r>
            <a:r>
              <a:rPr lang="it-IT" sz="4000" dirty="0" smtClean="0"/>
              <a:t> special?</a:t>
            </a:r>
            <a:endParaRPr lang="it-IT" sz="4000" dirty="0"/>
          </a:p>
          <a:p>
            <a:pPr marL="0" indent="0" algn="just">
              <a:buNone/>
            </a:pPr>
            <a:r>
              <a:rPr lang="en-US" sz="3200" dirty="0"/>
              <a:t>We encourage you to take your time on this assignment. Be open. Be reflective. Find your individual voice and express it honestly. The length of this part should be a maximum of 6 lines or use bullet points. This section is optional. If you are not able to write a catchy profile, then leave this part out.</a:t>
            </a:r>
          </a:p>
        </p:txBody>
      </p:sp>
      <p:sp>
        <p:nvSpPr>
          <p:cNvPr id="2" name="Titolo 1">
            <a:extLst>
              <a:ext uri="{FF2B5EF4-FFF2-40B4-BE49-F238E27FC236}">
                <a16:creationId xmlns:a16="http://schemas.microsoft.com/office/drawing/2014/main" id="{3560F281-4FF6-4617-A809-AC9C15ECF18A}"/>
              </a:ext>
            </a:extLst>
          </p:cNvPr>
          <p:cNvSpPr>
            <a:spLocks noGrp="1"/>
          </p:cNvSpPr>
          <p:nvPr>
            <p:ph type="title"/>
          </p:nvPr>
        </p:nvSpPr>
        <p:spPr>
          <a:xfrm>
            <a:off x="7338118" y="4010297"/>
            <a:ext cx="4648200" cy="802066"/>
          </a:xfrm>
        </p:spPr>
        <p:txBody>
          <a:bodyPr bIns="36000" rtlCol="0"/>
          <a:lstStyle/>
          <a:p>
            <a:pPr rtl="0">
              <a:lnSpc>
                <a:spcPct val="80000"/>
              </a:lnSpc>
            </a:pPr>
            <a:r>
              <a:rPr lang="it-IT" sz="5400" dirty="0" smtClean="0"/>
              <a:t>Personal </a:t>
            </a:r>
            <a:r>
              <a:rPr lang="en-US" sz="5400" dirty="0" smtClean="0"/>
              <a:t>profile</a:t>
            </a:r>
            <a:endParaRPr lang="en-US" sz="5400" dirty="0"/>
          </a:p>
        </p:txBody>
      </p:sp>
      <p:sp>
        <p:nvSpPr>
          <p:cNvPr id="3" name="Segnaposto testo 2">
            <a:extLst>
              <a:ext uri="{FF2B5EF4-FFF2-40B4-BE49-F238E27FC236}">
                <a16:creationId xmlns:a16="http://schemas.microsoft.com/office/drawing/2014/main" id="{611DC577-0A95-47D0-95D9-5F8DA763D46B}"/>
              </a:ext>
            </a:extLst>
          </p:cNvPr>
          <p:cNvSpPr>
            <a:spLocks noGrp="1"/>
          </p:cNvSpPr>
          <p:nvPr>
            <p:ph type="body" sz="quarter" idx="32"/>
          </p:nvPr>
        </p:nvSpPr>
        <p:spPr>
          <a:xfrm>
            <a:off x="7338118" y="4812363"/>
            <a:ext cx="4648200" cy="1247140"/>
          </a:xfrm>
          <a:solidFill>
            <a:schemeClr val="accent2">
              <a:alpha val="80000"/>
            </a:schemeClr>
          </a:solidFill>
        </p:spPr>
        <p:txBody>
          <a:bodyPr rtlCol="0"/>
          <a:lstStyle/>
          <a:p>
            <a:r>
              <a:rPr lang="en-US" sz="2000" dirty="0"/>
              <a:t>This is your opportunity to show a recruiter something about yourself, your hopes, ambitions, life experiences, inspirations. </a:t>
            </a:r>
            <a:endParaRPr lang="it-IT" sz="2000" dirty="0"/>
          </a:p>
        </p:txBody>
      </p:sp>
      <p:sp>
        <p:nvSpPr>
          <p:cNvPr id="6" name="Segnaposto numero diapositiva 5">
            <a:extLst>
              <a:ext uri="{FF2B5EF4-FFF2-40B4-BE49-F238E27FC236}">
                <a16:creationId xmlns:a16="http://schemas.microsoft.com/office/drawing/2014/main" id="{1C554D9F-1895-486E-BFBA-905BB2D29E08}"/>
              </a:ext>
            </a:extLst>
          </p:cNvPr>
          <p:cNvSpPr>
            <a:spLocks noGrp="1"/>
          </p:cNvSpPr>
          <p:nvPr>
            <p:ph type="sldNum" sz="quarter" idx="33"/>
          </p:nvPr>
        </p:nvSpPr>
        <p:spPr/>
        <p:txBody>
          <a:bodyPr rtlCol="0"/>
          <a:lstStyle/>
          <a:p>
            <a:pPr rtl="0"/>
            <a:fld id="{19B51A1E-902D-48AF-9020-955120F399B6}" type="slidenum">
              <a:rPr lang="it-IT" smtClean="0"/>
              <a:pPr rtl="0"/>
              <a:t>8</a:t>
            </a:fld>
            <a:endParaRPr lang="it-IT" dirty="0"/>
          </a:p>
        </p:txBody>
      </p:sp>
      <p:sp>
        <p:nvSpPr>
          <p:cNvPr id="5" name="Rettangolo 4"/>
          <p:cNvSpPr/>
          <p:nvPr/>
        </p:nvSpPr>
        <p:spPr>
          <a:xfrm>
            <a:off x="9801225" y="6371350"/>
            <a:ext cx="1958775" cy="432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54239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9304E83-A4F0-49C5-BB01-F5773509A2B3}"/>
              </a:ext>
            </a:extLst>
          </p:cNvPr>
          <p:cNvSpPr>
            <a:spLocks noGrp="1"/>
          </p:cNvSpPr>
          <p:nvPr>
            <p:ph type="title"/>
          </p:nvPr>
        </p:nvSpPr>
        <p:spPr>
          <a:xfrm>
            <a:off x="432000" y="78347"/>
            <a:ext cx="11340000" cy="432000"/>
          </a:xfrm>
        </p:spPr>
        <p:txBody>
          <a:bodyPr rtlCol="0"/>
          <a:lstStyle/>
          <a:p>
            <a:pPr rtl="0"/>
            <a:r>
              <a:rPr lang="en-US" dirty="0" smtClean="0"/>
              <a:t>Education</a:t>
            </a:r>
            <a:endParaRPr lang="en-US" dirty="0"/>
          </a:p>
        </p:txBody>
      </p:sp>
      <p:sp>
        <p:nvSpPr>
          <p:cNvPr id="3" name="Segnaposto testo 2">
            <a:extLst>
              <a:ext uri="{FF2B5EF4-FFF2-40B4-BE49-F238E27FC236}">
                <a16:creationId xmlns:a16="http://schemas.microsoft.com/office/drawing/2014/main" id="{7CA42D59-EAD6-4F95-84F1-32A30F057856}"/>
              </a:ext>
            </a:extLst>
          </p:cNvPr>
          <p:cNvSpPr>
            <a:spLocks noGrp="1"/>
          </p:cNvSpPr>
          <p:nvPr>
            <p:ph type="body" sz="quarter" idx="32"/>
          </p:nvPr>
        </p:nvSpPr>
        <p:spPr>
          <a:xfrm>
            <a:off x="432487" y="510347"/>
            <a:ext cx="11339513" cy="1931960"/>
          </a:xfrm>
        </p:spPr>
        <p:txBody>
          <a:bodyPr rtlCol="0"/>
          <a:lstStyle/>
          <a:p>
            <a:pPr algn="just"/>
            <a:r>
              <a:rPr lang="en-US" sz="2400" dirty="0" smtClean="0"/>
              <a:t>Include  </a:t>
            </a:r>
            <a:r>
              <a:rPr lang="en-US" sz="2400" dirty="0"/>
              <a:t>the  length  of  your  education,  the  name  of  your  program,  and  the  educational  facility  you attended. List these in an anti-chronological </a:t>
            </a:r>
            <a:r>
              <a:rPr lang="en-US" sz="2400" dirty="0" smtClean="0"/>
              <a:t>order (indicate </a:t>
            </a:r>
            <a:r>
              <a:rPr lang="en-US" sz="2400" dirty="0"/>
              <a:t>your most recent education </a:t>
            </a:r>
            <a:r>
              <a:rPr lang="en-US" sz="2400" dirty="0" smtClean="0"/>
              <a:t>first).  </a:t>
            </a:r>
            <a:r>
              <a:rPr lang="en-US" sz="2400" dirty="0"/>
              <a:t>You may also include any </a:t>
            </a:r>
            <a:r>
              <a:rPr lang="en-US" sz="2400" dirty="0" smtClean="0"/>
              <a:t>courses </a:t>
            </a:r>
            <a:r>
              <a:rPr lang="en-US" sz="2400" dirty="0"/>
              <a:t>which illustrate your suitability to the position you are applying for. </a:t>
            </a:r>
            <a:r>
              <a:rPr lang="en-US" sz="2400" dirty="0" smtClean="0"/>
              <a:t>Be </a:t>
            </a:r>
            <a:r>
              <a:rPr lang="en-US" sz="2400" dirty="0"/>
              <a:t>aware that if your final grade was not very high and you choose not to insert it, </a:t>
            </a:r>
            <a:r>
              <a:rPr lang="en-US" sz="2400" dirty="0" smtClean="0"/>
              <a:t>the </a:t>
            </a:r>
            <a:r>
              <a:rPr lang="en-US" sz="2400" dirty="0"/>
              <a:t>reader may assume that your grade is even lower than what it really is. A</a:t>
            </a:r>
            <a:r>
              <a:rPr lang="en-US" sz="2400" dirty="0" smtClean="0"/>
              <a:t>lways include the </a:t>
            </a:r>
            <a:r>
              <a:rPr lang="en-US" sz="2400" dirty="0"/>
              <a:t>final grade!  </a:t>
            </a:r>
          </a:p>
          <a:p>
            <a:pPr algn="just"/>
            <a:endParaRPr lang="en-US" dirty="0"/>
          </a:p>
        </p:txBody>
      </p:sp>
      <p:sp>
        <p:nvSpPr>
          <p:cNvPr id="12" name="Rettangolo 11" descr="Blocco in evidenza a sinistra">
            <a:extLst>
              <a:ext uri="{FF2B5EF4-FFF2-40B4-BE49-F238E27FC236}">
                <a16:creationId xmlns:a16="http://schemas.microsoft.com/office/drawing/2014/main" id="{7F65E93D-09FF-42EE-B9DD-750638966686}"/>
              </a:ext>
              <a:ext uri="{C183D7F6-B498-43B3-948B-1728B52AA6E4}">
                <adec:decorative xmlns="" xmlns:adec="http://schemas.microsoft.com/office/drawing/2017/decorative" val="1"/>
              </a:ext>
            </a:extLst>
          </p:cNvPr>
          <p:cNvSpPr/>
          <p:nvPr/>
        </p:nvSpPr>
        <p:spPr>
          <a:xfrm>
            <a:off x="431999" y="2502845"/>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it-IT" dirty="0"/>
          </a:p>
        </p:txBody>
      </p:sp>
      <p:sp>
        <p:nvSpPr>
          <p:cNvPr id="4" name="Segnaposto testo 3">
            <a:extLst>
              <a:ext uri="{FF2B5EF4-FFF2-40B4-BE49-F238E27FC236}">
                <a16:creationId xmlns:a16="http://schemas.microsoft.com/office/drawing/2014/main" id="{6AB259A0-0017-492F-A0DC-4B70C7052AE0}"/>
              </a:ext>
            </a:extLst>
          </p:cNvPr>
          <p:cNvSpPr>
            <a:spLocks noGrp="1"/>
          </p:cNvSpPr>
          <p:nvPr>
            <p:ph type="body" idx="1"/>
          </p:nvPr>
        </p:nvSpPr>
        <p:spPr>
          <a:xfrm>
            <a:off x="431999" y="2636492"/>
            <a:ext cx="5460001" cy="360000"/>
          </a:xfrm>
        </p:spPr>
        <p:txBody>
          <a:bodyPr rtlCol="0"/>
          <a:lstStyle/>
          <a:p>
            <a:r>
              <a:rPr lang="en-US" i="1" dirty="0"/>
              <a:t>Example: </a:t>
            </a:r>
            <a:endParaRPr lang="en-US" dirty="0"/>
          </a:p>
        </p:txBody>
      </p:sp>
      <p:sp>
        <p:nvSpPr>
          <p:cNvPr id="5" name="Segnaposto contenuto 4">
            <a:extLst>
              <a:ext uri="{FF2B5EF4-FFF2-40B4-BE49-F238E27FC236}">
                <a16:creationId xmlns:a16="http://schemas.microsoft.com/office/drawing/2014/main" id="{CEEB3BAE-C0B2-447C-B8BE-96C6BD84D658}"/>
              </a:ext>
            </a:extLst>
          </p:cNvPr>
          <p:cNvSpPr>
            <a:spLocks noGrp="1"/>
          </p:cNvSpPr>
          <p:nvPr>
            <p:ph sz="half" idx="2"/>
          </p:nvPr>
        </p:nvSpPr>
        <p:spPr>
          <a:xfrm>
            <a:off x="432000" y="2899954"/>
            <a:ext cx="5472000" cy="3471397"/>
          </a:xfrm>
        </p:spPr>
        <p:txBody>
          <a:bodyPr rtlCol="0"/>
          <a:lstStyle/>
          <a:p>
            <a:pPr marL="0" lvl="0" indent="0">
              <a:buNone/>
            </a:pPr>
            <a:r>
              <a:rPr lang="en-US" sz="2000" dirty="0">
                <a:solidFill>
                  <a:schemeClr val="accent3">
                    <a:lumMod val="75000"/>
                  </a:schemeClr>
                </a:solidFill>
              </a:rPr>
              <a:t>September </a:t>
            </a:r>
            <a:r>
              <a:rPr lang="en-US" sz="2000" dirty="0" smtClean="0">
                <a:solidFill>
                  <a:schemeClr val="accent3">
                    <a:lumMod val="75000"/>
                  </a:schemeClr>
                </a:solidFill>
              </a:rPr>
              <a:t>2019 </a:t>
            </a:r>
            <a:r>
              <a:rPr lang="en-US" sz="2000" dirty="0">
                <a:solidFill>
                  <a:schemeClr val="accent3">
                    <a:lumMod val="75000"/>
                  </a:schemeClr>
                </a:solidFill>
              </a:rPr>
              <a:t>– ongoing </a:t>
            </a:r>
            <a:endParaRPr lang="en-US" sz="2000" dirty="0" smtClean="0">
              <a:solidFill>
                <a:schemeClr val="accent3">
                  <a:lumMod val="75000"/>
                </a:schemeClr>
              </a:solidFill>
            </a:endParaRPr>
          </a:p>
          <a:p>
            <a:pPr marL="0" lvl="0" indent="0">
              <a:buNone/>
            </a:pPr>
            <a:endParaRPr lang="it-IT" sz="2000" dirty="0">
              <a:solidFill>
                <a:schemeClr val="accent3">
                  <a:lumMod val="75000"/>
                </a:schemeClr>
              </a:solidFill>
            </a:endParaRPr>
          </a:p>
          <a:p>
            <a:pPr marL="0" lvl="0" indent="0">
              <a:buNone/>
            </a:pPr>
            <a:endParaRPr lang="it-IT" sz="2000" dirty="0" smtClean="0">
              <a:solidFill>
                <a:schemeClr val="accent3">
                  <a:lumMod val="75000"/>
                </a:schemeClr>
              </a:solidFill>
            </a:endParaRPr>
          </a:p>
          <a:p>
            <a:pPr marL="0" lvl="0" indent="0">
              <a:buNone/>
            </a:pPr>
            <a:endParaRPr lang="it-IT" sz="2000" dirty="0">
              <a:solidFill>
                <a:schemeClr val="accent3">
                  <a:lumMod val="75000"/>
                </a:schemeClr>
              </a:solidFill>
            </a:endParaRPr>
          </a:p>
          <a:p>
            <a:pPr marL="0" lvl="0" indent="0">
              <a:buNone/>
            </a:pPr>
            <a:endParaRPr lang="it-IT" sz="2000" dirty="0">
              <a:solidFill>
                <a:schemeClr val="accent3">
                  <a:lumMod val="75000"/>
                </a:schemeClr>
              </a:solidFill>
            </a:endParaRPr>
          </a:p>
          <a:p>
            <a:pPr marL="0" lvl="0" indent="0">
              <a:buNone/>
            </a:pPr>
            <a:r>
              <a:rPr lang="en-US" sz="2000" dirty="0" smtClean="0">
                <a:solidFill>
                  <a:schemeClr val="accent3">
                    <a:lumMod val="75000"/>
                  </a:schemeClr>
                </a:solidFill>
              </a:rPr>
              <a:t>September 2015 </a:t>
            </a:r>
            <a:r>
              <a:rPr lang="en-US" sz="2000" dirty="0">
                <a:solidFill>
                  <a:schemeClr val="accent3">
                    <a:lumMod val="75000"/>
                  </a:schemeClr>
                </a:solidFill>
              </a:rPr>
              <a:t>– July </a:t>
            </a:r>
            <a:r>
              <a:rPr lang="en-US" sz="2000" dirty="0" smtClean="0">
                <a:solidFill>
                  <a:schemeClr val="accent3">
                    <a:lumMod val="75000"/>
                  </a:schemeClr>
                </a:solidFill>
              </a:rPr>
              <a:t>2018</a:t>
            </a:r>
            <a:endParaRPr lang="en-US" sz="2000" dirty="0">
              <a:solidFill>
                <a:schemeClr val="accent3">
                  <a:lumMod val="75000"/>
                </a:schemeClr>
              </a:solidFill>
            </a:endParaRPr>
          </a:p>
        </p:txBody>
      </p:sp>
      <p:sp>
        <p:nvSpPr>
          <p:cNvPr id="7" name="Segnaposto testo 6">
            <a:extLst>
              <a:ext uri="{FF2B5EF4-FFF2-40B4-BE49-F238E27FC236}">
                <a16:creationId xmlns:a16="http://schemas.microsoft.com/office/drawing/2014/main" id="{26A87885-D672-4CF9-A78D-CFE98385B03A}"/>
              </a:ext>
            </a:extLst>
          </p:cNvPr>
          <p:cNvSpPr>
            <a:spLocks noGrp="1"/>
          </p:cNvSpPr>
          <p:nvPr>
            <p:ph type="body" sz="quarter" idx="12"/>
          </p:nvPr>
        </p:nvSpPr>
        <p:spPr>
          <a:xfrm>
            <a:off x="6287887" y="2899954"/>
            <a:ext cx="5472113" cy="3609326"/>
          </a:xfrm>
        </p:spPr>
        <p:txBody>
          <a:bodyPr rtlCol="0"/>
          <a:lstStyle/>
          <a:p>
            <a:pPr marL="0" indent="0">
              <a:spcBef>
                <a:spcPts val="0"/>
              </a:spcBef>
              <a:buNone/>
            </a:pPr>
            <a:r>
              <a:rPr lang="en-US" b="1" dirty="0" smtClean="0">
                <a:solidFill>
                  <a:schemeClr val="accent3">
                    <a:lumMod val="75000"/>
                  </a:schemeClr>
                </a:solidFill>
              </a:rPr>
              <a:t>Master </a:t>
            </a:r>
            <a:r>
              <a:rPr lang="en-US" b="1" dirty="0">
                <a:solidFill>
                  <a:schemeClr val="accent3">
                    <a:lumMod val="75000"/>
                  </a:schemeClr>
                </a:solidFill>
              </a:rPr>
              <a:t>of Science in </a:t>
            </a:r>
            <a:r>
              <a:rPr lang="en-US" b="1" dirty="0" smtClean="0">
                <a:solidFill>
                  <a:schemeClr val="accent3">
                    <a:lumMod val="75000"/>
                  </a:schemeClr>
                </a:solidFill>
              </a:rPr>
              <a:t>European Economy and Business Law </a:t>
            </a:r>
            <a:r>
              <a:rPr lang="en-US" b="1" dirty="0">
                <a:solidFill>
                  <a:schemeClr val="accent3">
                    <a:lumMod val="75000"/>
                  </a:schemeClr>
                </a:solidFill>
              </a:rPr>
              <a:t>(</a:t>
            </a:r>
            <a:r>
              <a:rPr lang="en-US" b="1" dirty="0" smtClean="0">
                <a:solidFill>
                  <a:schemeClr val="accent3">
                    <a:lumMod val="75000"/>
                  </a:schemeClr>
                </a:solidFill>
              </a:rPr>
              <a:t>LM-90)</a:t>
            </a:r>
            <a:endParaRPr lang="en-US" b="1" dirty="0">
              <a:solidFill>
                <a:schemeClr val="accent3">
                  <a:lumMod val="75000"/>
                </a:schemeClr>
              </a:solidFill>
            </a:endParaRPr>
          </a:p>
          <a:p>
            <a:pPr marL="0" indent="0">
              <a:spcBef>
                <a:spcPts val="0"/>
              </a:spcBef>
              <a:buNone/>
            </a:pPr>
            <a:r>
              <a:rPr lang="en-US" dirty="0">
                <a:solidFill>
                  <a:schemeClr val="accent3">
                    <a:lumMod val="75000"/>
                  </a:schemeClr>
                </a:solidFill>
              </a:rPr>
              <a:t>University of Rome Tor Vergata, Rome, Italy</a:t>
            </a:r>
          </a:p>
          <a:p>
            <a:pPr marL="0" indent="0">
              <a:spcBef>
                <a:spcPts val="0"/>
              </a:spcBef>
              <a:buNone/>
            </a:pPr>
            <a:r>
              <a:rPr lang="en-US" dirty="0">
                <a:solidFill>
                  <a:schemeClr val="accent3">
                    <a:lumMod val="75000"/>
                  </a:schemeClr>
                </a:solidFill>
              </a:rPr>
              <a:t>(Two-year postgraduate program taught in English)</a:t>
            </a:r>
          </a:p>
          <a:p>
            <a:pPr marL="0" indent="0">
              <a:spcBef>
                <a:spcPts val="0"/>
              </a:spcBef>
              <a:buNone/>
            </a:pPr>
            <a:r>
              <a:rPr lang="en-US" dirty="0">
                <a:solidFill>
                  <a:schemeClr val="accent3">
                    <a:lumMod val="75000"/>
                  </a:schemeClr>
                </a:solidFill>
              </a:rPr>
              <a:t>Relevant courses/Key-courses: ...........</a:t>
            </a:r>
          </a:p>
          <a:p>
            <a:pPr marL="0" indent="0">
              <a:spcBef>
                <a:spcPts val="0"/>
              </a:spcBef>
              <a:buNone/>
            </a:pPr>
            <a:r>
              <a:rPr lang="en-US" dirty="0">
                <a:solidFill>
                  <a:schemeClr val="accent3">
                    <a:lumMod val="75000"/>
                  </a:schemeClr>
                </a:solidFill>
              </a:rPr>
              <a:t>Thesis: ’………………………………………’</a:t>
            </a:r>
          </a:p>
          <a:p>
            <a:pPr marL="0" indent="0">
              <a:spcBef>
                <a:spcPts val="0"/>
              </a:spcBef>
              <a:buNone/>
            </a:pPr>
            <a:r>
              <a:rPr lang="en-US" dirty="0" smtClean="0">
                <a:solidFill>
                  <a:schemeClr val="accent3">
                    <a:lumMod val="75000"/>
                  </a:schemeClr>
                </a:solidFill>
              </a:rPr>
              <a:t>GPA</a:t>
            </a:r>
            <a:r>
              <a:rPr lang="en-US" dirty="0">
                <a:solidFill>
                  <a:schemeClr val="accent3">
                    <a:lumMod val="75000"/>
                  </a:schemeClr>
                </a:solidFill>
              </a:rPr>
              <a:t>: …/</a:t>
            </a:r>
            <a:r>
              <a:rPr lang="en-US" dirty="0" smtClean="0">
                <a:solidFill>
                  <a:schemeClr val="accent3">
                    <a:lumMod val="75000"/>
                  </a:schemeClr>
                </a:solidFill>
              </a:rPr>
              <a:t>30</a:t>
            </a:r>
          </a:p>
          <a:p>
            <a:pPr marL="0" indent="0">
              <a:spcBef>
                <a:spcPts val="0"/>
              </a:spcBef>
              <a:buNone/>
            </a:pPr>
            <a:endParaRPr lang="it-IT" dirty="0">
              <a:solidFill>
                <a:schemeClr val="accent3">
                  <a:lumMod val="75000"/>
                </a:schemeClr>
              </a:solidFill>
            </a:endParaRPr>
          </a:p>
          <a:p>
            <a:pPr marL="0" indent="0">
              <a:spcBef>
                <a:spcPts val="0"/>
              </a:spcBef>
              <a:buNone/>
            </a:pPr>
            <a:r>
              <a:rPr lang="en-US" b="1" dirty="0">
                <a:solidFill>
                  <a:schemeClr val="accent3">
                    <a:lumMod val="75000"/>
                  </a:schemeClr>
                </a:solidFill>
              </a:rPr>
              <a:t>Bachelor Degree in </a:t>
            </a:r>
            <a:r>
              <a:rPr lang="en-US" dirty="0" smtClean="0">
                <a:solidFill>
                  <a:schemeClr val="accent3">
                    <a:lumMod val="75000"/>
                  </a:schemeClr>
                </a:solidFill>
              </a:rPr>
              <a:t>…</a:t>
            </a:r>
            <a:endParaRPr lang="en-US" dirty="0">
              <a:solidFill>
                <a:schemeClr val="accent3">
                  <a:lumMod val="75000"/>
                </a:schemeClr>
              </a:solidFill>
            </a:endParaRPr>
          </a:p>
          <a:p>
            <a:pPr marL="0" indent="0">
              <a:spcBef>
                <a:spcPts val="0"/>
              </a:spcBef>
              <a:buNone/>
            </a:pPr>
            <a:r>
              <a:rPr lang="en-US" dirty="0">
                <a:solidFill>
                  <a:schemeClr val="accent3">
                    <a:lumMod val="75000"/>
                  </a:schemeClr>
                </a:solidFill>
              </a:rPr>
              <a:t>University….</a:t>
            </a:r>
          </a:p>
          <a:p>
            <a:pPr marL="0" indent="0">
              <a:spcBef>
                <a:spcPts val="0"/>
              </a:spcBef>
              <a:buNone/>
            </a:pPr>
            <a:r>
              <a:rPr lang="en-US" dirty="0">
                <a:solidFill>
                  <a:schemeClr val="accent3">
                    <a:lumMod val="75000"/>
                  </a:schemeClr>
                </a:solidFill>
              </a:rPr>
              <a:t>Relevant courses/Key-courses: ...........</a:t>
            </a:r>
          </a:p>
          <a:p>
            <a:pPr marL="0" indent="0">
              <a:spcBef>
                <a:spcPts val="0"/>
              </a:spcBef>
              <a:buNone/>
            </a:pPr>
            <a:r>
              <a:rPr lang="en-US" dirty="0">
                <a:solidFill>
                  <a:schemeClr val="accent3">
                    <a:lumMod val="75000"/>
                  </a:schemeClr>
                </a:solidFill>
              </a:rPr>
              <a:t>Thesis: ’………………………………………’</a:t>
            </a:r>
          </a:p>
          <a:p>
            <a:pPr marL="0" indent="0">
              <a:spcBef>
                <a:spcPts val="0"/>
              </a:spcBef>
              <a:buNone/>
            </a:pPr>
            <a:r>
              <a:rPr lang="en-US" dirty="0">
                <a:solidFill>
                  <a:schemeClr val="accent3">
                    <a:lumMod val="75000"/>
                  </a:schemeClr>
                </a:solidFill>
              </a:rPr>
              <a:t>Final Grade: …/110</a:t>
            </a:r>
          </a:p>
          <a:p>
            <a:pPr marL="0" indent="0">
              <a:spcBef>
                <a:spcPts val="0"/>
              </a:spcBef>
              <a:buNone/>
            </a:pPr>
            <a:endParaRPr lang="en-US" dirty="0"/>
          </a:p>
        </p:txBody>
      </p:sp>
      <p:sp>
        <p:nvSpPr>
          <p:cNvPr id="8" name="Segnaposto numero diapositiva 7">
            <a:extLst>
              <a:ext uri="{FF2B5EF4-FFF2-40B4-BE49-F238E27FC236}">
                <a16:creationId xmlns:a16="http://schemas.microsoft.com/office/drawing/2014/main" id="{E6AC9832-FB01-464A-9824-61887B77997E}"/>
              </a:ext>
            </a:extLst>
          </p:cNvPr>
          <p:cNvSpPr>
            <a:spLocks noGrp="1"/>
          </p:cNvSpPr>
          <p:nvPr>
            <p:ph type="sldNum" sz="quarter" idx="33"/>
          </p:nvPr>
        </p:nvSpPr>
        <p:spPr>
          <a:xfrm>
            <a:off x="11760000" y="6371351"/>
            <a:ext cx="432000" cy="432000"/>
          </a:xfrm>
        </p:spPr>
        <p:txBody>
          <a:bodyPr rtlCol="0"/>
          <a:lstStyle/>
          <a:p>
            <a:pPr rtl="0"/>
            <a:fld id="{19B51A1E-902D-48AF-9020-955120F399B6}" type="slidenum">
              <a:rPr lang="it-IT" smtClean="0"/>
              <a:pPr rtl="0"/>
              <a:t>9</a:t>
            </a:fld>
            <a:endParaRPr lang="it-IT" dirty="0"/>
          </a:p>
        </p:txBody>
      </p:sp>
      <p:sp>
        <p:nvSpPr>
          <p:cNvPr id="14" name="Rettangolo 13"/>
          <p:cNvSpPr/>
          <p:nvPr/>
        </p:nvSpPr>
        <p:spPr>
          <a:xfrm>
            <a:off x="9801225" y="6371350"/>
            <a:ext cx="1958775" cy="432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883787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Arancione rosso">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ustom 149">
      <a:majorFont>
        <a:latin typeface="Corbel"/>
        <a:ea typeface=""/>
        <a:cs typeface=""/>
      </a:majorFont>
      <a:minorFont>
        <a:latin typeface="Candar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_19716126_TF16411250.potx" id="{DEDAEF8A-EB7B-4775-AEEE-FD0C9F98B7FD}" vid="{6F36F964-7481-4893-BF7C-78CB3ACFA0B7}"/>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9" ma:contentTypeDescription="Create a new document." ma:contentTypeScope="" ma:versionID="76e25e1730b4532ab1d5e5b131a96a5a">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d1e9281a84c4949647088091c718de3"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B64A4C9D-F801-4923-BC6D-E0006F5123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B2218FC-8412-44B9-9E82-D51F1F531141}">
  <ds:schemaRefs>
    <ds:schemaRef ds:uri="http://schemas.microsoft.com/office/infopath/2007/PartnerControls"/>
    <ds:schemaRef ds:uri="http://schemas.microsoft.com/office/2006/metadata/properties"/>
    <ds:schemaRef ds:uri="http://purl.org/dc/elements/1.1/"/>
    <ds:schemaRef ds:uri="http://purl.org/dc/terms/"/>
    <ds:schemaRef ds:uri="http://purl.org/dc/dcmitype/"/>
    <ds:schemaRef ds:uri="http://schemas.microsoft.com/office/2006/documentManagement/types"/>
    <ds:schemaRef ds:uri="fb0879af-3eba-417a-a55a-ffe6dcd6ca77"/>
    <ds:schemaRef ds:uri="http://www.w3.org/XML/1998/namespace"/>
    <ds:schemaRef ds:uri="http://schemas.openxmlformats.org/package/2006/metadata/core-properties"/>
    <ds:schemaRef ds:uri="6dc4bcd6-49db-4c07-9060-8acfc67cef9f"/>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Presentazione professionale brillante</Template>
  <TotalTime>0</TotalTime>
  <Words>2231</Words>
  <Application>Microsoft Office PowerPoint</Application>
  <PresentationFormat>Widescreen</PresentationFormat>
  <Paragraphs>195</Paragraphs>
  <Slides>26</Slides>
  <Notes>5</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26</vt:i4>
      </vt:variant>
    </vt:vector>
  </HeadingPairs>
  <TitlesOfParts>
    <vt:vector size="32" baseType="lpstr">
      <vt:lpstr>Arial</vt:lpstr>
      <vt:lpstr>Calibri</vt:lpstr>
      <vt:lpstr>Candara</vt:lpstr>
      <vt:lpstr>Corbel</vt:lpstr>
      <vt:lpstr>Times New Roman</vt:lpstr>
      <vt:lpstr>Tema di Office</vt:lpstr>
      <vt:lpstr>WRITING  A  WINNING  CV   AND  COVER  LETTER</vt:lpstr>
      <vt:lpstr>Curriculum Vitae</vt:lpstr>
      <vt:lpstr>What do recruiters look for?</vt:lpstr>
      <vt:lpstr>Recruiters look for  top students </vt:lpstr>
      <vt:lpstr>Header</vt:lpstr>
      <vt:lpstr>Picture</vt:lpstr>
      <vt:lpstr>Personal details</vt:lpstr>
      <vt:lpstr>Personal profile</vt:lpstr>
      <vt:lpstr>Education</vt:lpstr>
      <vt:lpstr>Study projects or international experience</vt:lpstr>
      <vt:lpstr>Work experience</vt:lpstr>
      <vt:lpstr>Extracurricular activities</vt:lpstr>
      <vt:lpstr>Languages or language skills</vt:lpstr>
      <vt:lpstr>IT or computer skills</vt:lpstr>
      <vt:lpstr>Personal interests </vt:lpstr>
      <vt:lpstr>Additional information / knowledge and competencies </vt:lpstr>
      <vt:lpstr>How to write a motivation letter</vt:lpstr>
      <vt:lpstr>How to begin</vt:lpstr>
      <vt:lpstr>General tips</vt:lpstr>
      <vt:lpstr>Presentazione standard di PowerPoint</vt:lpstr>
      <vt:lpstr>Presentazione standard di PowerPoint</vt:lpstr>
      <vt:lpstr>Structure of the letter</vt:lpstr>
      <vt:lpstr>Large image</vt:lpstr>
      <vt:lpstr>Paragraph(s) regarding your motivation </vt:lpstr>
      <vt:lpstr>Conclusion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2018-11-22T18:31:24Z</dcterms:created>
  <dcterms:modified xsi:type="dcterms:W3CDTF">2024-01-22T10:18:16Z</dcterms:modified>
</cp:coreProperties>
</file>