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61" r:id="rId6"/>
    <p:sldId id="260" r:id="rId7"/>
    <p:sldId id="263" r:id="rId8"/>
    <p:sldId id="284" r:id="rId9"/>
    <p:sldId id="285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75E1CE-0542-4473-898F-DF0C3B1CA39D}">
  <a:tblStyle styleId="{0775E1CE-0542-4473-898F-DF0C3B1CA3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48520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257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897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5690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2572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8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198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36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09600" y="3439625"/>
            <a:ext cx="396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533400" y="3107350"/>
            <a:ext cx="4038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533400" y="4211654"/>
            <a:ext cx="4038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2571775"/>
            <a:ext cx="3121200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3766505" y="2571775"/>
            <a:ext cx="3121200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2571775"/>
            <a:ext cx="2631900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3223964" y="2571775"/>
            <a:ext cx="2631900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3"/>
          </p:nvPr>
        </p:nvSpPr>
        <p:spPr>
          <a:xfrm>
            <a:off x="5990727" y="2571775"/>
            <a:ext cx="2631900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-4225" y="4275"/>
            <a:ext cx="6859500" cy="5143500"/>
          </a:xfrm>
          <a:prstGeom prst="rect">
            <a:avLst/>
          </a:prstGeom>
          <a:gradFill>
            <a:gsLst>
              <a:gs pos="0">
                <a:srgbClr val="000208">
                  <a:alpha val="0"/>
                </a:srgbClr>
              </a:gs>
              <a:gs pos="100000">
                <a:srgbClr val="000208">
                  <a:alpha val="59607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1pPr>
            <a:lvl2pPr lvl="1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2pPr>
            <a:lvl3pPr lvl="2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3pPr>
            <a:lvl4pPr lvl="3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4pPr>
            <a:lvl5pPr lvl="4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5pPr>
            <a:lvl6pPr lvl="5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6pPr>
            <a:lvl7pPr lvl="6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7pPr>
            <a:lvl8pPr lvl="7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8pPr>
            <a:lvl9pPr lvl="8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agioia@outlook.it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alessandralucli80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05" y="1615377"/>
            <a:ext cx="4112565" cy="1811702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218329" y="3724856"/>
            <a:ext cx="2682240" cy="1159800"/>
          </a:xfrm>
        </p:spPr>
        <p:txBody>
          <a:bodyPr/>
          <a:lstStyle/>
          <a:p>
            <a:r>
              <a:rPr lang="en-GB" sz="2000" dirty="0" smtClean="0"/>
              <a:t>Manuela </a:t>
            </a:r>
            <a:r>
              <a:rPr lang="en-GB" sz="2000" dirty="0" err="1" smtClean="0"/>
              <a:t>Gioia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Alessandra Lucli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783770" y="-98813"/>
            <a:ext cx="7853083" cy="10132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smtClean="0"/>
              <a:t>D</a:t>
            </a:r>
            <a:r>
              <a:rPr lang="en" sz="3200" dirty="0" smtClean="0"/>
              <a:t>ove si trova e come arrivare a Sheffield?</a:t>
            </a:r>
            <a:endParaRPr sz="3200" dirty="0"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458067" y="1772151"/>
            <a:ext cx="4463096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Clr>
                <a:schemeClr val="dk1"/>
              </a:buClr>
              <a:buSzPts val="1100"/>
            </a:pPr>
            <a:r>
              <a:rPr lang="it-IT" b="1" dirty="0" smtClean="0">
                <a:solidFill>
                  <a:srgbClr val="FFFFFF"/>
                </a:solidFill>
              </a:rPr>
              <a:t>Volo Roma Ciampino – Manchester con Ryanair il più comodo e economico (normalmente) + </a:t>
            </a:r>
            <a:r>
              <a:rPr lang="it-IT" b="1" dirty="0" smtClean="0"/>
              <a:t>Treno Manchester </a:t>
            </a:r>
            <a:r>
              <a:rPr lang="it-IT" b="1" dirty="0" err="1" smtClean="0"/>
              <a:t>Airport</a:t>
            </a:r>
            <a:r>
              <a:rPr lang="it-IT" b="1" dirty="0" smtClean="0"/>
              <a:t> – Sheffield (1h e 30 </a:t>
            </a:r>
            <a:r>
              <a:rPr lang="it-IT" b="1" dirty="0" err="1" smtClean="0"/>
              <a:t>min</a:t>
            </a:r>
            <a:r>
              <a:rPr lang="it-IT" b="1" dirty="0" smtClean="0"/>
              <a:t> circa)</a:t>
            </a:r>
          </a:p>
          <a:p>
            <a:pPr marL="171450" indent="-171450">
              <a:buClr>
                <a:schemeClr val="dk1"/>
              </a:buClr>
              <a:buSzPts val="1100"/>
            </a:pPr>
            <a:endParaRPr lang="it-IT" b="1" dirty="0">
              <a:solidFill>
                <a:srgbClr val="FFFFFF"/>
              </a:solidFill>
            </a:endParaRP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it-IT" b="1" dirty="0" smtClean="0"/>
              <a:t>Altri aeroporti nelle vicinanze: Nottingham (East </a:t>
            </a:r>
            <a:r>
              <a:rPr lang="it-IT" b="1" dirty="0" err="1" smtClean="0"/>
              <a:t>Midlands</a:t>
            </a:r>
            <a:r>
              <a:rPr lang="it-IT" b="1" dirty="0" smtClean="0"/>
              <a:t>), Birmingham, Liverpool.</a:t>
            </a:r>
          </a:p>
          <a:p>
            <a:pPr marL="171450" indent="-171450">
              <a:buClr>
                <a:schemeClr val="dk1"/>
              </a:buClr>
              <a:buSzPts val="1100"/>
            </a:pPr>
            <a:endParaRPr lang="it-IT" b="1" dirty="0">
              <a:solidFill>
                <a:srgbClr val="FFFFFF"/>
              </a:solidFill>
            </a:endParaRPr>
          </a:p>
          <a:p>
            <a:pPr marL="171450" indent="-171450">
              <a:buClr>
                <a:schemeClr val="dk1"/>
              </a:buClr>
              <a:buSzPts val="1100"/>
            </a:pPr>
            <a:endParaRPr b="1" dirty="0">
              <a:solidFill>
                <a:srgbClr val="FFFFFF"/>
              </a:solidFill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52497"/>
            <a:ext cx="3703990" cy="3393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720000" y="127225"/>
            <a:ext cx="8122750" cy="9024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t-IT" sz="4400" dirty="0"/>
              <a:t>Ottima posizione per viaggiare</a:t>
            </a:r>
            <a:endParaRPr sz="4400" dirty="0"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107085" y="1135939"/>
            <a:ext cx="4998465" cy="39265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it-IT" b="1" dirty="0" smtClean="0"/>
              <a:t>Liverpool, Manchester, Leeds, York, Edimburgo </a:t>
            </a:r>
            <a:r>
              <a:rPr lang="it-IT" dirty="0" smtClean="0"/>
              <a:t>ecc.. Tutte molto vicine e/o facilmente raggiungibili col treno. </a:t>
            </a:r>
            <a:r>
              <a:rPr lang="it-IT" b="1" dirty="0" smtClean="0"/>
              <a:t>Londra</a:t>
            </a:r>
            <a:r>
              <a:rPr lang="it-IT" dirty="0" smtClean="0"/>
              <a:t> </a:t>
            </a:r>
            <a:r>
              <a:rPr lang="it-IT" dirty="0"/>
              <a:t>è facilmente raggiungibile in sole 2 ore con il treno </a:t>
            </a:r>
            <a:r>
              <a:rPr lang="it-IT" dirty="0" smtClean="0"/>
              <a:t>veloce. Altrimenti </a:t>
            </a:r>
            <a:r>
              <a:rPr lang="it-IT" dirty="0"/>
              <a:t>ci sono le compagnie </a:t>
            </a:r>
            <a:r>
              <a:rPr lang="it-IT" dirty="0" err="1"/>
              <a:t>low</a:t>
            </a:r>
            <a:r>
              <a:rPr lang="it-IT" dirty="0"/>
              <a:t> </a:t>
            </a:r>
            <a:r>
              <a:rPr lang="it-IT" dirty="0" err="1"/>
              <a:t>cost</a:t>
            </a:r>
            <a:r>
              <a:rPr lang="it-IT" dirty="0"/>
              <a:t> di autobus come </a:t>
            </a:r>
            <a:r>
              <a:rPr lang="it-IT" dirty="0" err="1"/>
              <a:t>Megabus</a:t>
            </a:r>
            <a:r>
              <a:rPr lang="it-IT" dirty="0"/>
              <a:t> o National </a:t>
            </a:r>
            <a:r>
              <a:rPr lang="it-IT" dirty="0" smtClean="0"/>
              <a:t>Express. Potete </a:t>
            </a:r>
            <a:r>
              <a:rPr lang="it-IT" dirty="0"/>
              <a:t>inoltre visitare </a:t>
            </a:r>
            <a:r>
              <a:rPr lang="it-IT" b="1" dirty="0"/>
              <a:t>Dublino</a:t>
            </a:r>
            <a:r>
              <a:rPr lang="it-IT" dirty="0"/>
              <a:t>, Ryanair offre biglietti a partire da 17 £ a tratta. </a:t>
            </a:r>
            <a:endParaRPr lang="it-IT" dirty="0" smtClean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it-IT" dirty="0" smtClean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it-IT" dirty="0" smtClean="0"/>
              <a:t>Sfruttate i viaggi organizzati da associazioni come </a:t>
            </a:r>
            <a:r>
              <a:rPr lang="it-IT" b="1" dirty="0" smtClean="0"/>
              <a:t>City Life Sheffield </a:t>
            </a:r>
            <a:r>
              <a:rPr lang="it-IT" dirty="0" smtClean="0"/>
              <a:t>e </a:t>
            </a:r>
            <a:r>
              <a:rPr lang="it-IT" b="1" dirty="0" err="1" smtClean="0"/>
              <a:t>Give</a:t>
            </a:r>
            <a:r>
              <a:rPr lang="it-IT" b="1" dirty="0" smtClean="0"/>
              <a:t> </a:t>
            </a:r>
            <a:r>
              <a:rPr lang="it-IT" b="1" dirty="0" err="1"/>
              <a:t>I</a:t>
            </a:r>
            <a:r>
              <a:rPr lang="it-IT" b="1" dirty="0" err="1" smtClean="0"/>
              <a:t>t</a:t>
            </a:r>
            <a:r>
              <a:rPr lang="it-IT" b="1" dirty="0" smtClean="0"/>
              <a:t> A Go</a:t>
            </a:r>
            <a:r>
              <a:rPr lang="it-IT" dirty="0" smtClean="0"/>
              <a:t>: prezzi vantaggiosi e organizzazione dell’intera giornata.</a:t>
            </a:r>
            <a:endParaRPr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07469" y="2755961"/>
            <a:ext cx="29737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Tips: 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bg1"/>
                </a:solidFill>
              </a:rPr>
              <a:t>Procuratevi</a:t>
            </a:r>
            <a:r>
              <a:rPr lang="en-GB" dirty="0" smtClean="0">
                <a:solidFill>
                  <a:schemeClr val="bg1"/>
                </a:solidFill>
              </a:rPr>
              <a:t> la </a:t>
            </a:r>
            <a:r>
              <a:rPr lang="en-GB" b="1" dirty="0" smtClean="0">
                <a:solidFill>
                  <a:schemeClr val="bg1"/>
                </a:solidFill>
              </a:rPr>
              <a:t>National Rail Card 16-25</a:t>
            </a:r>
            <a:r>
              <a:rPr lang="en-GB" dirty="0" smtClean="0">
                <a:solidFill>
                  <a:schemeClr val="bg1"/>
                </a:solidFill>
              </a:rPr>
              <a:t>; costa £30 ma vi </a:t>
            </a:r>
            <a:r>
              <a:rPr lang="en-GB" dirty="0" err="1" smtClean="0">
                <a:solidFill>
                  <a:schemeClr val="bg1"/>
                </a:solidFill>
              </a:rPr>
              <a:t>garantisce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uno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sconto</a:t>
            </a:r>
            <a:r>
              <a:rPr lang="en-GB" dirty="0" smtClean="0">
                <a:solidFill>
                  <a:schemeClr val="bg1"/>
                </a:solidFill>
              </a:rPr>
              <a:t> del 30% </a:t>
            </a:r>
            <a:r>
              <a:rPr lang="en-GB" dirty="0" err="1" smtClean="0">
                <a:solidFill>
                  <a:schemeClr val="bg1"/>
                </a:solidFill>
              </a:rPr>
              <a:t>su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ogni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biglietto</a:t>
            </a:r>
            <a:r>
              <a:rPr lang="en-GB" dirty="0" smtClean="0">
                <a:solidFill>
                  <a:schemeClr val="bg1"/>
                </a:solidFill>
              </a:rPr>
              <a:t> del </a:t>
            </a:r>
            <a:r>
              <a:rPr lang="en-GB" dirty="0" err="1" smtClean="0">
                <a:solidFill>
                  <a:schemeClr val="bg1"/>
                </a:solidFill>
              </a:rPr>
              <a:t>treno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acquistato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Clr>
                <a:schemeClr val="bg1"/>
              </a:buClr>
            </a:pPr>
            <a:endParaRPr lang="en-GB" dirty="0" smtClean="0">
              <a:solidFill>
                <a:schemeClr val="bg1"/>
              </a:solidFill>
            </a:endParaRP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bg1"/>
                </a:solidFill>
              </a:rPr>
              <a:t>Acquistate</a:t>
            </a:r>
            <a:r>
              <a:rPr lang="en-GB" dirty="0" smtClean="0">
                <a:solidFill>
                  <a:schemeClr val="bg1"/>
                </a:solidFill>
              </a:rPr>
              <a:t> in </a:t>
            </a:r>
            <a:r>
              <a:rPr lang="en-GB" dirty="0" err="1" smtClean="0">
                <a:solidFill>
                  <a:schemeClr val="bg1"/>
                </a:solidFill>
              </a:rPr>
              <a:t>anticipo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biglietti</a:t>
            </a:r>
            <a:r>
              <a:rPr lang="en-GB" dirty="0" smtClean="0">
                <a:solidFill>
                  <a:schemeClr val="bg1"/>
                </a:solidFill>
              </a:rPr>
              <a:t> per </a:t>
            </a:r>
            <a:r>
              <a:rPr lang="en-GB" dirty="0" err="1" smtClean="0">
                <a:solidFill>
                  <a:schemeClr val="bg1"/>
                </a:solidFill>
              </a:rPr>
              <a:t>trovare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prezzi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convenienti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211310" y="84524"/>
            <a:ext cx="4114800" cy="10426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Accommodation</a:t>
            </a:r>
            <a:endParaRPr dirty="0"/>
          </a:p>
        </p:txBody>
      </p:sp>
      <p:sp>
        <p:nvSpPr>
          <p:cNvPr id="120" name="Shape 120"/>
          <p:cNvSpPr txBox="1">
            <a:spLocks noGrp="1"/>
          </p:cNvSpPr>
          <p:nvPr>
            <p:ph type="body" idx="3"/>
          </p:nvPr>
        </p:nvSpPr>
        <p:spPr>
          <a:xfrm>
            <a:off x="312227" y="973507"/>
            <a:ext cx="3014960" cy="4016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/>
              <a:t>L’Università offre degli alloggi convenzionati situati nella </a:t>
            </a:r>
            <a:r>
              <a:rPr lang="it-IT" b="1" dirty="0" smtClean="0"/>
              <a:t>City </a:t>
            </a:r>
            <a:r>
              <a:rPr lang="it-IT" dirty="0" smtClean="0"/>
              <a:t>(nel centro città e adiacente agli edifici dell’Università) ed a </a:t>
            </a:r>
            <a:r>
              <a:rPr lang="it-IT" b="1" dirty="0" err="1" smtClean="0"/>
              <a:t>Ranmoor</a:t>
            </a:r>
            <a:r>
              <a:rPr lang="it-IT" b="1" dirty="0" smtClean="0"/>
              <a:t>/</a:t>
            </a:r>
            <a:r>
              <a:rPr lang="it-IT" b="1" dirty="0" err="1" smtClean="0"/>
              <a:t>Endcliffe</a:t>
            </a:r>
            <a:r>
              <a:rPr lang="it-IT" dirty="0" smtClean="0"/>
              <a:t> (a 20 </a:t>
            </a:r>
            <a:r>
              <a:rPr lang="it-IT" dirty="0" err="1" smtClean="0"/>
              <a:t>min</a:t>
            </a:r>
            <a:r>
              <a:rPr lang="it-IT" dirty="0" smtClean="0"/>
              <a:t> circa di distanza con l’autobus dal centro e dall’Università).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/>
              <a:t>Potrete anche rivolgervi a delle agenzie che vi aiutino nella ricerca di un alloggio nel ramo privato.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/>
              <a:t>P.S. non è necessario avere casa vicino alla Management School; le lezioni non si terranno tutte lì.</a:t>
            </a:r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181" y="2327295"/>
            <a:ext cx="5414001" cy="2360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199" y="88805"/>
            <a:ext cx="4114800" cy="8870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Orientarsi…</a:t>
            </a:r>
            <a:endParaRPr dirty="0"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199" y="975872"/>
            <a:ext cx="5313509" cy="38066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r>
              <a:rPr lang="it-IT" dirty="0" smtClean="0"/>
              <a:t>La settimana precedente l’inizio delle lezioni ci sarà una </a:t>
            </a:r>
            <a:r>
              <a:rPr lang="it-IT" b="1" dirty="0" smtClean="0"/>
              <a:t>Welcome Week </a:t>
            </a:r>
            <a:r>
              <a:rPr lang="it-IT" dirty="0" smtClean="0"/>
              <a:t>durante la quale vi sarà consegnata la </a:t>
            </a:r>
            <a:r>
              <a:rPr lang="it-IT" b="1" dirty="0" err="1" smtClean="0"/>
              <a:t>Ucard</a:t>
            </a:r>
            <a:r>
              <a:rPr lang="it-IT" dirty="0" smtClean="0"/>
              <a:t> e vi segnerete ai corsi.</a:t>
            </a:r>
          </a:p>
          <a:p>
            <a:pPr lvl="0">
              <a:buClr>
                <a:schemeClr val="lt1"/>
              </a:buClr>
            </a:pPr>
            <a:r>
              <a:rPr lang="it-IT" dirty="0" smtClean="0"/>
              <a:t>Partecipate alla </a:t>
            </a:r>
            <a:r>
              <a:rPr lang="it-IT" b="1" dirty="0" smtClean="0"/>
              <a:t>Society Fair: </a:t>
            </a:r>
            <a:r>
              <a:rPr lang="it-IT" dirty="0" smtClean="0"/>
              <a:t>potete iscrivervi alle società </a:t>
            </a:r>
            <a:r>
              <a:rPr lang="it-IT" dirty="0"/>
              <a:t>più disparate </a:t>
            </a:r>
            <a:r>
              <a:rPr lang="it-IT" dirty="0" smtClean="0"/>
              <a:t>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r>
              <a:rPr lang="it-IT" dirty="0" smtClean="0"/>
              <a:t>Fate la richiesta per il </a:t>
            </a:r>
            <a:r>
              <a:rPr lang="it-IT" b="1" dirty="0" err="1"/>
              <a:t>M</a:t>
            </a:r>
            <a:r>
              <a:rPr lang="it-IT" b="1" dirty="0" err="1" smtClean="0"/>
              <a:t>entor</a:t>
            </a:r>
            <a:r>
              <a:rPr lang="it-IT" b="1" dirty="0" smtClean="0"/>
              <a:t>: </a:t>
            </a:r>
            <a:r>
              <a:rPr lang="it-IT" dirty="0" smtClean="0"/>
              <a:t>vi sarà utile per destreggiarvi nelle vostre prime settimane.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r>
              <a:rPr lang="it-IT" dirty="0" smtClean="0"/>
              <a:t>Scaricate le </a:t>
            </a:r>
            <a:r>
              <a:rPr lang="it-IT" dirty="0" err="1" smtClean="0"/>
              <a:t>app</a:t>
            </a:r>
            <a:r>
              <a:rPr lang="it-IT" dirty="0" smtClean="0"/>
              <a:t> </a:t>
            </a:r>
            <a:r>
              <a:rPr lang="it-IT" b="1" dirty="0" err="1" smtClean="0"/>
              <a:t>Blackboard</a:t>
            </a:r>
            <a:r>
              <a:rPr lang="it-IT" b="1" dirty="0" smtClean="0"/>
              <a:t> </a:t>
            </a:r>
            <a:r>
              <a:rPr lang="it-IT" dirty="0" smtClean="0"/>
              <a:t>e </a:t>
            </a:r>
            <a:r>
              <a:rPr lang="it-IT" b="1" dirty="0" err="1" smtClean="0"/>
              <a:t>iSheffield</a:t>
            </a:r>
            <a:r>
              <a:rPr lang="it-IT" b="1" dirty="0" smtClean="0"/>
              <a:t> </a:t>
            </a:r>
            <a:r>
              <a:rPr lang="it-IT" dirty="0" smtClean="0"/>
              <a:t>(orari corsi, voti, avvisi, materiale didattico </a:t>
            </a:r>
            <a:r>
              <a:rPr lang="it-IT" dirty="0" err="1" smtClean="0"/>
              <a:t>ecc</a:t>
            </a:r>
            <a:r>
              <a:rPr lang="it-IT" dirty="0" smtClean="0"/>
              <a:t>…)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20000">
              <a:schemeClr val="accent1">
                <a:lumMod val="0"/>
                <a:lumOff val="100000"/>
              </a:schemeClr>
            </a:gs>
            <a:gs pos="55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864454" y="302076"/>
            <a:ext cx="4038600" cy="11243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dirty="0" smtClean="0"/>
              <a:t>L’Università</a:t>
            </a:r>
            <a:endParaRPr sz="5400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705" y="-95003"/>
            <a:ext cx="3780544" cy="2514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21" y="2079878"/>
            <a:ext cx="4679328" cy="3112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40" y="1887636"/>
            <a:ext cx="5070502" cy="3304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0" y="2079878"/>
            <a:ext cx="172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Diamond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67777" y="0"/>
            <a:ext cx="1276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Management School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668666" y="4802351"/>
            <a:ext cx="1745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Students’ Union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t="-37000" b="-39000"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890887" y="2156949"/>
            <a:ext cx="4114800" cy="8179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Cosa fare la sera</a:t>
            </a:r>
            <a:endParaRPr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53837" y="1957164"/>
            <a:ext cx="4103274" cy="3165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/>
              <a:t>Ancora </a:t>
            </a:r>
            <a:r>
              <a:rPr lang="it-IT" dirty="0" err="1" smtClean="0"/>
              <a:t>Tips</a:t>
            </a:r>
            <a:r>
              <a:rPr lang="it-IT" dirty="0" smtClean="0"/>
              <a:t>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dirty="0" smtClean="0"/>
              <a:t>Imbucatevi a feste di compleanno di </a:t>
            </a:r>
            <a:r>
              <a:rPr lang="it-IT" b="1" dirty="0" smtClean="0"/>
              <a:t>ciprioti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it-IT" b="1" dirty="0" smtClean="0"/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dirty="0" smtClean="0"/>
              <a:t>Organizzate rave nella vostra cucina… soprattutto se avete la moquette!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it-IT" dirty="0"/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dirty="0" smtClean="0"/>
              <a:t>Se siete soli, tornate a casa con </a:t>
            </a:r>
            <a:r>
              <a:rPr lang="it-IT" dirty="0" err="1" smtClean="0"/>
              <a:t>Uber</a:t>
            </a:r>
            <a:r>
              <a:rPr lang="it-IT" dirty="0" smtClean="0"/>
              <a:t>: incluse nel prezzo avrete anche le previsioni metereologiche!</a:t>
            </a:r>
            <a:endParaRPr lang="it-IT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0" name="Shape 111"/>
          <p:cNvSpPr txBox="1">
            <a:spLocks noGrp="1"/>
          </p:cNvSpPr>
          <p:nvPr>
            <p:ph type="body" idx="2"/>
          </p:nvPr>
        </p:nvSpPr>
        <p:spPr>
          <a:xfrm>
            <a:off x="53837" y="46104"/>
            <a:ext cx="4203118" cy="2622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L</a:t>
            </a:r>
            <a:r>
              <a:rPr lang="en" dirty="0" smtClean="0"/>
              <a:t>a maggior parte di pub e clubs si trovano lungo la </a:t>
            </a:r>
            <a:r>
              <a:rPr lang="en" b="1" dirty="0" smtClean="0"/>
              <a:t>West Street</a:t>
            </a:r>
            <a:r>
              <a:rPr lang="en" dirty="0" smtClean="0"/>
              <a:t>…dove vedrete cose che voi uomini non potete nemmeno immaginare…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M</a:t>
            </a:r>
            <a:r>
              <a:rPr lang="en" dirty="0" smtClean="0"/>
              <a:t>olti party saranno tenuti anche all’interno della </a:t>
            </a:r>
            <a:r>
              <a:rPr lang="en" b="1" dirty="0" smtClean="0"/>
              <a:t>Students’ Union</a:t>
            </a:r>
            <a:r>
              <a:rPr lang="en" dirty="0" smtClean="0"/>
              <a:t>!</a:t>
            </a:r>
            <a:endParaRPr lang="it-IT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33" y="66383"/>
            <a:ext cx="4334889" cy="325116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1" y="66383"/>
            <a:ext cx="4605083" cy="345381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3" b="27694"/>
          <a:stretch/>
        </p:blipFill>
        <p:spPr>
          <a:xfrm>
            <a:off x="2402720" y="2136086"/>
            <a:ext cx="4467116" cy="30074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27" y="2807992"/>
            <a:ext cx="3053123" cy="228984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1" y="2961673"/>
            <a:ext cx="2848215" cy="213616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352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sp>
        <p:nvSpPr>
          <p:cNvPr id="3" name="CasellaDiTesto 2"/>
          <p:cNvSpPr txBox="1"/>
          <p:nvPr/>
        </p:nvSpPr>
        <p:spPr>
          <a:xfrm>
            <a:off x="4341479" y="1214078"/>
            <a:ext cx="4018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/>
              <a:t>Grazie per </a:t>
            </a:r>
            <a:r>
              <a:rPr lang="en-GB" sz="5400" b="1" dirty="0" err="1" smtClean="0"/>
              <a:t>l’attenzione</a:t>
            </a:r>
            <a:endParaRPr lang="en-GB" sz="5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45996" y="4189468"/>
            <a:ext cx="3065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Contatti</a:t>
            </a:r>
            <a:r>
              <a:rPr lang="en-GB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GB" dirty="0" smtClean="0">
                <a:hlinkClick r:id="rId3"/>
              </a:rPr>
              <a:t>manuelagioia@outlook.it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alessandralucli80@gmail.com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6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la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432</Words>
  <Application>Microsoft Office PowerPoint</Application>
  <PresentationFormat>Presentazione su schermo (16:9)</PresentationFormat>
  <Paragraphs>50</Paragraphs>
  <Slides>9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Helvetica Neue Light</vt:lpstr>
      <vt:lpstr>Zilla Slab Highlight</vt:lpstr>
      <vt:lpstr>Zilla Slab Light</vt:lpstr>
      <vt:lpstr>Palamon template</vt:lpstr>
      <vt:lpstr>Manuela Gioia Alessandra Lucli</vt:lpstr>
      <vt:lpstr>Dove si trova e come arrivare a Sheffield?</vt:lpstr>
      <vt:lpstr>Ottima posizione per viaggiare</vt:lpstr>
      <vt:lpstr>Accommodation</vt:lpstr>
      <vt:lpstr>Orientarsi…</vt:lpstr>
      <vt:lpstr>L’Università</vt:lpstr>
      <vt:lpstr>Cosa fare la sera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Manuela Gioia Alessandra Lucli</dc:title>
  <dc:creator>Alessandra Lucli</dc:creator>
  <cp:lastModifiedBy>Alessandra Lucli</cp:lastModifiedBy>
  <cp:revision>18</cp:revision>
  <dcterms:modified xsi:type="dcterms:W3CDTF">2018-03-09T21:18:36Z</dcterms:modified>
</cp:coreProperties>
</file>