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56" r:id="rId2"/>
    <p:sldId id="259" r:id="rId3"/>
    <p:sldId id="258" r:id="rId4"/>
    <p:sldId id="260" r:id="rId5"/>
    <p:sldId id="257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2D64-CBDD-474F-B4FF-A386510896D9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A3041-8CFC-4509-A16A-BB45914B7C3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72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A3041-8CFC-4509-A16A-BB45914B7C3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1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050115-7F15-404A-BC55-F18F53DEC531}" type="slidenum">
              <a:rPr lang="it-IT" smtClean="0"/>
              <a:t>‹#›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7E6AD3-2422-4C7E-8629-9427C1F2D022}" type="datetimeFigureOut">
              <a:rPr lang="it-IT" smtClean="0"/>
              <a:t>06/03/2018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050115-7F15-404A-BC55-F18F53DEC531}" type="slidenum">
              <a:rPr lang="it-IT" smtClean="0"/>
              <a:t>‹#›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pp.cz/en/fares-in-pragu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olejjarov3f.vse.cz/english/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zs.vse.cz/english/incoming-students/exchange-programme/list-of-courses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ttialmetal@hotmail.it" TargetMode="External"/><Relationship Id="rId2" Type="http://schemas.openxmlformats.org/officeDocument/2006/relationships/hyperlink" Target="mailto:b.berbeglia@tiscali.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92696"/>
            <a:ext cx="7318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Dobrý den Praha! </a:t>
            </a:r>
          </a:p>
        </p:txBody>
      </p:sp>
    </p:spTree>
    <p:extLst>
      <p:ext uri="{BB962C8B-B14F-4D97-AF65-F5344CB8AC3E}">
        <p14:creationId xmlns:p14="http://schemas.microsoft.com/office/powerpoint/2010/main" val="16989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0292"/>
            <a:ext cx="3816424" cy="2731941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73293"/>
            <a:ext cx="3875812" cy="2579177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17032"/>
            <a:ext cx="4320480" cy="27952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1124744"/>
            <a:ext cx="482453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7005">
              <a:lnSpc>
                <a:spcPts val="2920"/>
              </a:lnSpc>
              <a:spcBef>
                <a:spcPts val="465"/>
              </a:spcBef>
              <a:buClr>
                <a:srgbClr val="775F54"/>
              </a:buClr>
              <a:buSzPct val="59259"/>
              <a:tabLst>
                <a:tab pos="332740" algn="l"/>
                <a:tab pos="333375" algn="l"/>
              </a:tabLst>
            </a:pPr>
            <a:r>
              <a:rPr lang="it-IT" sz="2400" dirty="0">
                <a:ea typeface="Baskerville"/>
                <a:cs typeface="Baskerville"/>
              </a:rPr>
              <a:t>Praga è una città piccola ma piena di cose da vedere. </a:t>
            </a:r>
          </a:p>
          <a:p>
            <a:pPr marR="167005">
              <a:lnSpc>
                <a:spcPts val="2920"/>
              </a:lnSpc>
              <a:spcBef>
                <a:spcPts val="465"/>
              </a:spcBef>
              <a:buClr>
                <a:srgbClr val="775F54"/>
              </a:buClr>
              <a:buSzPct val="59259"/>
              <a:tabLst>
                <a:tab pos="332740" algn="l"/>
                <a:tab pos="333375" algn="l"/>
              </a:tabLst>
            </a:pPr>
            <a:r>
              <a:rPr lang="it-IT" sz="2400" dirty="0">
                <a:ea typeface="Baskerville"/>
                <a:cs typeface="Baskerville"/>
              </a:rPr>
              <a:t>Soprattutto durante il periodo di Natale è uno spettacolo da non perdere</a:t>
            </a:r>
            <a:r>
              <a:rPr lang="it-IT" sz="2800" dirty="0">
                <a:ea typeface="Baskerville"/>
                <a:cs typeface="Baskerville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067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143000"/>
          </a:xfrm>
        </p:spPr>
        <p:txBody>
          <a:bodyPr>
            <a:normAutofit/>
          </a:bodyPr>
          <a:lstStyle/>
          <a:p>
            <a:pPr algn="ctr"/>
            <a:r>
              <a:rPr lang="it-IT" sz="6600" dirty="0" smtClean="0"/>
              <a:t>Transports</a:t>
            </a:r>
            <a:endParaRPr lang="it-IT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464496"/>
          </a:xfrm>
        </p:spPr>
        <p:txBody>
          <a:bodyPr>
            <a:noAutofit/>
          </a:bodyPr>
          <a:lstStyle/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2400" dirty="0">
                <a:ea typeface="Baskerville"/>
                <a:cs typeface="Baskerville"/>
              </a:rPr>
              <a:t>Per arrivare ci sono voli diretti dagli aeroporti di Roma con Ryanair, Alitalia, Easyjet</a:t>
            </a: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2400" dirty="0">
                <a:ea typeface="Baskerville"/>
                <a:cs typeface="Baskerville"/>
              </a:rPr>
              <a:t>L’aeroporto di Praga è ben collegato con il centro città (autobus + metro)</a:t>
            </a: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2400" dirty="0">
                <a:ea typeface="Baskerville"/>
                <a:cs typeface="Baskerville"/>
              </a:rPr>
              <a:t>Un biglietto per i mezzi pubblici costa 24 czk (meno di 1€) e l’abbonamento trimestrale per studenti costa solo 720 czk (circa 25€)</a:t>
            </a: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2400" dirty="0">
                <a:ea typeface="Baskerville"/>
                <a:cs typeface="Baskerville"/>
              </a:rPr>
              <a:t>I mezzi pubblici sono molto efficienti e sono attivi 24 ore su 24: </a:t>
            </a:r>
            <a:r>
              <a:rPr lang="it-IT" sz="2400" dirty="0">
                <a:ea typeface="Baskerville"/>
                <a:cs typeface="Baskerville"/>
                <a:hlinkClick r:id="rId2"/>
              </a:rPr>
              <a:t>http://www.dpp.cz/en/fares-in-prague/</a:t>
            </a:r>
            <a:r>
              <a:rPr lang="it-IT" sz="2400" dirty="0">
                <a:ea typeface="Baskerville"/>
                <a:cs typeface="Baskerville"/>
              </a:rPr>
              <a:t> </a:t>
            </a: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2400" dirty="0">
                <a:ea typeface="Baskerville"/>
                <a:cs typeface="Baskerville"/>
              </a:rPr>
              <a:t>Uber (sistema alternativo di taxi) è comodo e permette di risparmiare molto</a:t>
            </a:r>
          </a:p>
        </p:txBody>
      </p:sp>
    </p:spTree>
    <p:extLst>
      <p:ext uri="{BB962C8B-B14F-4D97-AF65-F5344CB8AC3E}">
        <p14:creationId xmlns:p14="http://schemas.microsoft.com/office/powerpoint/2010/main" val="7344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it-IT" sz="6600" dirty="0"/>
              <a:t>Accomodation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32" y="1484784"/>
            <a:ext cx="8712968" cy="4434840"/>
          </a:xfrm>
        </p:spPr>
        <p:txBody>
          <a:bodyPr numCol="2">
            <a:normAutofit/>
          </a:bodyPr>
          <a:lstStyle/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2400" dirty="0">
                <a:ea typeface="Baskerville"/>
                <a:cs typeface="Baskerville"/>
                <a:sym typeface="Baskerville"/>
              </a:rPr>
              <a:t>Jarov III F/G: nei dormitori si può scegliere tra stanze singole o condivise (da 110 a 260€ al mese). La struttura è piuttosto fatiscente </a:t>
            </a:r>
            <a:r>
              <a:rPr lang="it-IT" sz="2400" dirty="0" smtClean="0">
                <a:ea typeface="Baskerville"/>
                <a:cs typeface="Baskerville"/>
                <a:sym typeface="Baskerville"/>
              </a:rPr>
              <a:t>all’esterno ma ben organizzata all’interno. Permette di </a:t>
            </a:r>
            <a:r>
              <a:rPr lang="it-IT" sz="2400" dirty="0">
                <a:ea typeface="Baskerville"/>
                <a:cs typeface="Baskerville"/>
                <a:sym typeface="Baskerville"/>
              </a:rPr>
              <a:t>godersi la vita Erasmus a pieno, facilitando le frequentazioni con i nuovi amici</a:t>
            </a:r>
            <a:r>
              <a:rPr lang="it-IT" sz="2400" dirty="0" smtClean="0">
                <a:ea typeface="Baskerville"/>
                <a:cs typeface="Baskerville"/>
                <a:sym typeface="Baskerville"/>
              </a:rPr>
              <a:t>! </a:t>
            </a: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2400" dirty="0" smtClean="0">
                <a:ea typeface="Baskerville"/>
                <a:cs typeface="Baskerville"/>
                <a:sym typeface="Baskerville"/>
              </a:rPr>
              <a:t>Appartamento </a:t>
            </a:r>
            <a:r>
              <a:rPr lang="it-IT" sz="2400" dirty="0">
                <a:ea typeface="Baskerville"/>
                <a:cs typeface="Baskerville"/>
                <a:sym typeface="Baskerville"/>
              </a:rPr>
              <a:t>privato: si può trovare </a:t>
            </a:r>
            <a:r>
              <a:rPr lang="it-IT" sz="2400" dirty="0" smtClean="0">
                <a:ea typeface="Baskerville"/>
                <a:cs typeface="Baskerville"/>
                <a:sym typeface="Baskerville"/>
              </a:rPr>
              <a:t>piuttosto </a:t>
            </a:r>
            <a:r>
              <a:rPr lang="it-IT" sz="2400" dirty="0">
                <a:ea typeface="Baskerville"/>
                <a:cs typeface="Baskerville"/>
                <a:sym typeface="Baskerville"/>
              </a:rPr>
              <a:t>facilmente tramite agenzie locali o gruppi Facebook</a:t>
            </a:r>
          </a:p>
        </p:txBody>
      </p:sp>
      <p:pic>
        <p:nvPicPr>
          <p:cNvPr id="5" name="pasted-image.tif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4047" y="3429000"/>
            <a:ext cx="3310027" cy="326803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960" y="5697769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linkClick r:id="rId3"/>
              </a:rPr>
              <a:t>https</a:t>
            </a:r>
            <a:r>
              <a:rPr lang="it-IT" sz="2400" dirty="0" smtClean="0">
                <a:hlinkClick r:id="rId3"/>
              </a:rPr>
              <a:t>://kolejjarov3f.vse.cz/english</a:t>
            </a:r>
            <a:r>
              <a:rPr lang="it-IT" dirty="0" smtClean="0">
                <a:hlinkClick r:id="rId3"/>
              </a:rPr>
              <a:t>/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95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65" y="620688"/>
            <a:ext cx="8964488" cy="1370416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it-IT" sz="6000" dirty="0">
                <a:ea typeface="Baskerville"/>
                <a:cs typeface="Baskerville"/>
                <a:sym typeface="Baskerville"/>
              </a:rPr>
              <a:t>Vysoká škola ekonomická, VŠE  </a:t>
            </a:r>
            <a:br>
              <a:rPr lang="it-IT" sz="6000" dirty="0">
                <a:ea typeface="Baskerville"/>
                <a:cs typeface="Baskerville"/>
                <a:sym typeface="Baskerville"/>
              </a:rPr>
            </a:br>
            <a:r>
              <a:rPr lang="it-IT" sz="4000" dirty="0">
                <a:ea typeface="Baskerville"/>
                <a:cs typeface="Baskerville"/>
                <a:sym typeface="Baskerville"/>
              </a:rPr>
              <a:t>(University of Economics of Prague)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138" y="1878495"/>
            <a:ext cx="4536504" cy="4726125"/>
          </a:xfrm>
        </p:spPr>
        <p:txBody>
          <a:bodyPr>
            <a:normAutofit fontScale="25000" lnSpcReduction="20000"/>
          </a:bodyPr>
          <a:lstStyle/>
          <a:p>
            <a:endParaRPr lang="it-IT" sz="9600" dirty="0">
              <a:ea typeface="Baskerville"/>
              <a:cs typeface="Baskerville"/>
              <a:sym typeface="Baskerville"/>
            </a:endParaRP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9600" dirty="0">
                <a:ea typeface="Baskerville"/>
                <a:cs typeface="Baskerville"/>
                <a:sym typeface="Baskerville"/>
              </a:rPr>
              <a:t>Language requirements: B2 </a:t>
            </a: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9600" dirty="0">
                <a:ea typeface="Baskerville"/>
                <a:cs typeface="Baskerville"/>
                <a:sym typeface="Baskerville"/>
              </a:rPr>
              <a:t>Durata del semestre: 5 mesi (Settembre-Gennaio)</a:t>
            </a: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9600" dirty="0">
                <a:ea typeface="Baskerville"/>
                <a:cs typeface="Baskerville"/>
                <a:sym typeface="Baskerville"/>
              </a:rPr>
              <a:t>Location: Due fermate di tram dal centro città (10 minuti a piedi da Piazza Venceslao</a:t>
            </a:r>
            <a:r>
              <a:rPr lang="it-IT" sz="9600" dirty="0" smtClean="0">
                <a:ea typeface="Baskerville"/>
                <a:cs typeface="Baskerville"/>
                <a:sym typeface="Baskerville"/>
              </a:rPr>
              <a:t>)</a:t>
            </a:r>
            <a:endParaRPr lang="it-IT" sz="9600" dirty="0">
              <a:ea typeface="Baskerville"/>
              <a:cs typeface="Baskerville"/>
              <a:sym typeface="Baskervill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2175117"/>
            <a:ext cx="4680520" cy="4687788"/>
          </a:xfrm>
        </p:spPr>
        <p:txBody>
          <a:bodyPr>
            <a:normAutofit fontScale="25000" lnSpcReduction="20000"/>
          </a:bodyPr>
          <a:lstStyle/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9600" dirty="0">
                <a:ea typeface="Baskerville"/>
                <a:cs typeface="Baskerville"/>
                <a:sym typeface="Baskerville"/>
              </a:rPr>
              <a:t>Esami: Solitamente il voto finale si compone di un voto per la partecipazione in classe (quindi è molto importante seguire!), di una presentazione/progetto e di test soprattutto multiple choices </a:t>
            </a: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9600" dirty="0">
                <a:ea typeface="Baskerville"/>
                <a:cs typeface="Baskerville"/>
                <a:sym typeface="Baskerville"/>
              </a:rPr>
              <a:t>Appelli: Viene data l’opportunità di sostenere tutti i finals entro Dicembre. Tuttavia sono presenti numerosi appelli fino a Febbraio.</a:t>
            </a:r>
            <a:br>
              <a:rPr lang="it-IT" sz="9600" dirty="0">
                <a:ea typeface="Baskerville"/>
                <a:cs typeface="Baskerville"/>
                <a:sym typeface="Baskerville"/>
              </a:rPr>
            </a:br>
            <a:endParaRPr lang="it-IT" sz="9600" dirty="0">
              <a:ea typeface="Baskerville"/>
              <a:cs typeface="Baskerville"/>
            </a:endParaRPr>
          </a:p>
          <a:p>
            <a:endParaRPr lang="it-IT" dirty="0"/>
          </a:p>
        </p:txBody>
      </p:sp>
      <p:pic>
        <p:nvPicPr>
          <p:cNvPr id="7" name="Picture 2" descr="Risultati immagini per vse pra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4793510"/>
            <a:ext cx="1947858" cy="194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it-IT" sz="6600" dirty="0"/>
              <a:t>Esami svolti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174" y="1988840"/>
            <a:ext cx="4608512" cy="576064"/>
          </a:xfrm>
        </p:spPr>
        <p:txBody>
          <a:bodyPr/>
          <a:lstStyle/>
          <a:p>
            <a:r>
              <a:rPr lang="it-IT" sz="2200" dirty="0"/>
              <a:t>Triennale – Scienze </a:t>
            </a:r>
            <a:r>
              <a:rPr lang="it-IT" sz="2200" dirty="0" smtClean="0"/>
              <a:t>Economiche</a:t>
            </a:r>
            <a:endParaRPr lang="it-IT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58198" y="2060848"/>
            <a:ext cx="4041775" cy="654843"/>
          </a:xfrm>
        </p:spPr>
        <p:txBody>
          <a:bodyPr vert="horz" lIns="45720" tIns="0" rIns="45720" bIns="0" anchor="ctr">
            <a:noAutofit/>
          </a:bodyPr>
          <a:lstStyle/>
          <a:p>
            <a:r>
              <a:rPr lang="it-IT" sz="2200" dirty="0" smtClean="0"/>
              <a:t>Master of Science in Business Administration</a:t>
            </a:r>
            <a:endParaRPr lang="it-IT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10999" y="2708920"/>
            <a:ext cx="4040188" cy="2498576"/>
          </a:xfrm>
        </p:spPr>
        <p:txBody>
          <a:bodyPr/>
          <a:lstStyle/>
          <a:p>
            <a:r>
              <a:rPr lang="it-IT" dirty="0" smtClean="0"/>
              <a:t>Scienza delle Finanze</a:t>
            </a:r>
          </a:p>
          <a:p>
            <a:r>
              <a:rPr lang="it-IT" dirty="0" smtClean="0"/>
              <a:t>Storia Economica</a:t>
            </a:r>
          </a:p>
          <a:p>
            <a:r>
              <a:rPr lang="it-IT" dirty="0" smtClean="0"/>
              <a:t>Introduzione all’Econometria</a:t>
            </a:r>
          </a:p>
          <a:p>
            <a:r>
              <a:rPr lang="it-IT" dirty="0" smtClean="0"/>
              <a:t>Macroeconomia</a:t>
            </a:r>
          </a:p>
          <a:p>
            <a:r>
              <a:rPr lang="it-IT" dirty="0" smtClean="0"/>
              <a:t>Economia degli Intermediari Finanziari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8198" y="2996952"/>
            <a:ext cx="4041775" cy="2354560"/>
          </a:xfrm>
        </p:spPr>
        <p:txBody>
          <a:bodyPr/>
          <a:lstStyle/>
          <a:p>
            <a:r>
              <a:rPr lang="it-IT" dirty="0" smtClean="0"/>
              <a:t>Economics of Procurement</a:t>
            </a:r>
          </a:p>
          <a:p>
            <a:r>
              <a:rPr lang="it-IT" dirty="0" smtClean="0"/>
              <a:t>Financial Reporting</a:t>
            </a:r>
          </a:p>
          <a:p>
            <a:r>
              <a:rPr lang="it-IT" dirty="0" smtClean="0"/>
              <a:t>Project Management</a:t>
            </a:r>
          </a:p>
          <a:p>
            <a:r>
              <a:rPr lang="it-IT" dirty="0" smtClean="0"/>
              <a:t>Service Management</a:t>
            </a:r>
          </a:p>
          <a:p>
            <a:endParaRPr lang="it-IT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1520" y="566124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linkClick r:id="rId2"/>
              </a:rPr>
              <a:t>http://ozs.vse.cz/english/incoming-students/exchange-programme/list-of-courses</a:t>
            </a:r>
            <a:r>
              <a:rPr lang="it-IT" sz="2400" dirty="0" smtClean="0">
                <a:hlinkClick r:id="rId2"/>
              </a:rPr>
              <a:t>/</a:t>
            </a:r>
            <a:r>
              <a:rPr lang="it-IT" sz="2400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704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it-IT" sz="6600" dirty="0">
                <a:sym typeface="Baskerville"/>
              </a:rPr>
              <a:t>Student</a:t>
            </a:r>
            <a:r>
              <a:rPr lang="it-IT" sz="5400" dirty="0">
                <a:latin typeface="Baskerville"/>
                <a:ea typeface="Baskerville"/>
                <a:cs typeface="Baskerville"/>
                <a:sym typeface="Baskerville"/>
              </a:rPr>
              <a:t> </a:t>
            </a:r>
            <a:r>
              <a:rPr lang="it-IT" sz="6600" dirty="0">
                <a:sym typeface="Baskerville"/>
              </a:rPr>
              <a:t>life</a:t>
            </a:r>
            <a:endParaRPr lang="it-IT" sz="6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ea typeface="Baskerville"/>
                <a:cs typeface="Baskerville"/>
                <a:sym typeface="Baskerville"/>
              </a:rPr>
              <a:t>Praga è un’inesauribile fonte di divertimento: piena di </a:t>
            </a:r>
            <a:r>
              <a:rPr lang="it-IT" sz="2400" dirty="0" smtClean="0">
                <a:ea typeface="Baskerville"/>
                <a:cs typeface="Baskerville"/>
                <a:sym typeface="Baskerville"/>
              </a:rPr>
              <a:t>pub, locali e attrazioni turistiche.</a:t>
            </a:r>
          </a:p>
          <a:p>
            <a:r>
              <a:rPr lang="it-IT" sz="2400" dirty="0" smtClean="0">
                <a:ea typeface="Baskerville"/>
                <a:cs typeface="Baskerville"/>
                <a:sym typeface="Baskerville"/>
              </a:rPr>
              <a:t>Il programma ESN vi darà un buddy all’arrivo che vi aiuterà nella sistemazione. Inoltre quest’associazione organizza eventi durante tutto il semestre. </a:t>
            </a:r>
            <a:endParaRPr lang="it-IT" sz="2400" dirty="0">
              <a:ea typeface="Baskerville"/>
              <a:cs typeface="Baskerville"/>
              <a:sym typeface="Baskerville"/>
            </a:endParaRPr>
          </a:p>
          <a:p>
            <a:r>
              <a:rPr lang="it-IT" sz="2400" dirty="0" smtClean="0">
                <a:ea typeface="Baskerville"/>
                <a:cs typeface="Baskerville"/>
                <a:sym typeface="Baskerville"/>
              </a:rPr>
              <a:t>Praga si </a:t>
            </a:r>
            <a:r>
              <a:rPr lang="it-IT" sz="2400" dirty="0">
                <a:ea typeface="Baskerville"/>
                <a:cs typeface="Baskerville"/>
                <a:sym typeface="Baskerville"/>
              </a:rPr>
              <a:t>trova nel </a:t>
            </a:r>
            <a:r>
              <a:rPr lang="it-IT" sz="2400" dirty="0" smtClean="0">
                <a:ea typeface="Baskerville"/>
                <a:cs typeface="Baskerville"/>
                <a:sym typeface="Baskerville"/>
              </a:rPr>
              <a:t>cuore dell’Est </a:t>
            </a:r>
            <a:r>
              <a:rPr lang="it-IT" sz="2400" dirty="0">
                <a:ea typeface="Baskerville"/>
                <a:cs typeface="Baskerville"/>
                <a:sym typeface="Baskerville"/>
              </a:rPr>
              <a:t>Europa e </a:t>
            </a:r>
            <a:r>
              <a:rPr lang="it-IT" sz="2400" dirty="0" smtClean="0">
                <a:ea typeface="Baskerville"/>
                <a:cs typeface="Baskerville"/>
                <a:sym typeface="Baskerville"/>
              </a:rPr>
              <a:t>grazie </a:t>
            </a:r>
            <a:r>
              <a:rPr lang="it-IT" sz="2400" dirty="0">
                <a:ea typeface="Baskerville"/>
                <a:cs typeface="Baskerville"/>
                <a:sym typeface="Baskerville"/>
              </a:rPr>
              <a:t>ai numerosissimi trasporti </a:t>
            </a:r>
            <a:r>
              <a:rPr lang="it-IT" sz="2400" dirty="0" smtClean="0">
                <a:ea typeface="Baskerville"/>
                <a:cs typeface="Baskerville"/>
                <a:sym typeface="Baskerville"/>
              </a:rPr>
              <a:t>pubblici (Flixbus, Ferrovie Nazionali) si possono visitare </a:t>
            </a:r>
            <a:r>
              <a:rPr lang="it-IT" sz="2400" dirty="0">
                <a:ea typeface="Baskerville"/>
                <a:cs typeface="Baskerville"/>
                <a:sym typeface="Baskerville"/>
              </a:rPr>
              <a:t>tantissimi posti (Germania, Polonia, Ungheria, Austria, Slovacchia)</a:t>
            </a:r>
            <a:endParaRPr lang="it-IT" sz="2400" dirty="0">
              <a:ea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820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>
                <a:ea typeface="Baskerville"/>
                <a:cs typeface="Baskerville"/>
              </a:rPr>
              <a:t>Per qualsiasi informazione o curiosità non esitate a contattarmi!</a:t>
            </a:r>
          </a:p>
          <a:p>
            <a:pPr marL="0" indent="0" algn="ctr">
              <a:buNone/>
            </a:pPr>
            <a:endParaRPr lang="it-IT" sz="2800" dirty="0">
              <a:ea typeface="Baskerville"/>
              <a:cs typeface="Baskerville"/>
            </a:endParaRPr>
          </a:p>
          <a:p>
            <a:pPr marL="0" indent="0" algn="ctr">
              <a:buNone/>
            </a:pPr>
            <a:r>
              <a:rPr lang="it-IT" sz="2800" dirty="0">
                <a:ea typeface="Baskerville"/>
                <a:cs typeface="Baskerville"/>
              </a:rPr>
              <a:t>Beatrice Berbeglia – </a:t>
            </a:r>
            <a:r>
              <a:rPr lang="it-IT" sz="2800" dirty="0" smtClean="0">
                <a:ea typeface="Baskerville"/>
                <a:cs typeface="Baskerville"/>
                <a:hlinkClick r:id="rId2"/>
              </a:rPr>
              <a:t>b.berbeglia@tiscali.it</a:t>
            </a:r>
            <a:endParaRPr lang="it-IT" sz="2800" dirty="0" smtClean="0">
              <a:ea typeface="Baskerville"/>
              <a:cs typeface="Baskerville"/>
            </a:endParaRPr>
          </a:p>
          <a:p>
            <a:pPr marL="0" indent="0" algn="ctr">
              <a:buNone/>
            </a:pPr>
            <a:r>
              <a:rPr lang="it-IT" sz="2800" dirty="0" smtClean="0">
                <a:ea typeface="Baskerville"/>
                <a:cs typeface="Baskerville"/>
              </a:rPr>
              <a:t>Mattia di Giacinto – </a:t>
            </a:r>
            <a:r>
              <a:rPr lang="it-IT" sz="2800" dirty="0" smtClean="0">
                <a:ea typeface="Baskerville"/>
                <a:cs typeface="Baskerville"/>
                <a:hlinkClick r:id="rId3"/>
              </a:rPr>
              <a:t>mattialmetal@hotmail.it</a:t>
            </a:r>
            <a:r>
              <a:rPr lang="it-IT" sz="2800" dirty="0" smtClean="0">
                <a:ea typeface="Baskerville"/>
                <a:cs typeface="Baskerville"/>
              </a:rPr>
              <a:t> </a:t>
            </a:r>
            <a:endParaRPr lang="it-IT" sz="2800" dirty="0">
              <a:ea typeface="Baskerville"/>
              <a:cs typeface="Baskerville"/>
            </a:endParaRPr>
          </a:p>
          <a:p>
            <a:pPr marL="0" indent="0" algn="ctr">
              <a:buNone/>
            </a:pPr>
            <a:endParaRPr lang="it-IT" sz="2800" dirty="0">
              <a:ea typeface="Baskerville"/>
              <a:cs typeface="Baskerville"/>
            </a:endParaRPr>
          </a:p>
          <a:p>
            <a:pPr marL="0" indent="0" algn="ctr">
              <a:buNone/>
            </a:pPr>
            <a:endParaRPr lang="it-IT" sz="2800" dirty="0">
              <a:ea typeface="Baskerville"/>
              <a:cs typeface="Baskerville"/>
            </a:endParaRPr>
          </a:p>
          <a:p>
            <a:pPr marL="0" indent="0" algn="ctr">
              <a:buNone/>
            </a:pPr>
            <a:r>
              <a:rPr lang="it-IT" sz="3600" dirty="0">
                <a:solidFill>
                  <a:schemeClr val="tx2"/>
                </a:solidFill>
                <a:ea typeface="Baskerville"/>
                <a:cs typeface="Baskerville"/>
              </a:rPr>
              <a:t>GRAZIE PER L’ATTENZIONE </a:t>
            </a:r>
          </a:p>
        </p:txBody>
      </p:sp>
    </p:spTree>
    <p:extLst>
      <p:ext uri="{BB962C8B-B14F-4D97-AF65-F5344CB8AC3E}">
        <p14:creationId xmlns:p14="http://schemas.microsoft.com/office/powerpoint/2010/main" val="2459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418</Words>
  <Application>Microsoft Office PowerPoint</Application>
  <PresentationFormat>On-screen Show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PowerPoint Presentation</vt:lpstr>
      <vt:lpstr>PowerPoint Presentation</vt:lpstr>
      <vt:lpstr>Transports</vt:lpstr>
      <vt:lpstr>Accomodation</vt:lpstr>
      <vt:lpstr>Vysoká škola ekonomická, VŠE   (University of Economics of Prague)</vt:lpstr>
      <vt:lpstr>Esami svolti</vt:lpstr>
      <vt:lpstr>Student life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BRB</dc:creator>
  <cp:lastModifiedBy>BRB</cp:lastModifiedBy>
  <cp:revision>26</cp:revision>
  <dcterms:created xsi:type="dcterms:W3CDTF">2018-02-23T10:15:43Z</dcterms:created>
  <dcterms:modified xsi:type="dcterms:W3CDTF">2018-03-06T17:26:29Z</dcterms:modified>
</cp:coreProperties>
</file>