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56" r:id="rId2"/>
    <p:sldId id="257" r:id="rId3"/>
    <p:sldId id="263" r:id="rId4"/>
    <p:sldId id="261" r:id="rId5"/>
    <p:sldId id="262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B178E-123A-4117-B5BC-FBFC4B0B1D8F}" v="25" dt="2019-09-29T20:20:07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andro Iorio" userId="f5d1b335b8177c29" providerId="LiveId" clId="{F19B178E-123A-4117-B5BC-FBFC4B0B1D8F}"/>
    <pc:docChg chg="undo custSel addSld modSld">
      <pc:chgData name="Alessandro Iorio" userId="f5d1b335b8177c29" providerId="LiveId" clId="{F19B178E-123A-4117-B5BC-FBFC4B0B1D8F}" dt="2019-09-29T20:20:29.540" v="2795" actId="20577"/>
      <pc:docMkLst>
        <pc:docMk/>
      </pc:docMkLst>
      <pc:sldChg chg="modSp">
        <pc:chgData name="Alessandro Iorio" userId="f5d1b335b8177c29" providerId="LiveId" clId="{F19B178E-123A-4117-B5BC-FBFC4B0B1D8F}" dt="2019-09-29T20:11:05.011" v="1538" actId="1076"/>
        <pc:sldMkLst>
          <pc:docMk/>
          <pc:sldMk cId="730886526" sldId="256"/>
        </pc:sldMkLst>
        <pc:picChg chg="mod">
          <ac:chgData name="Alessandro Iorio" userId="f5d1b335b8177c29" providerId="LiveId" clId="{F19B178E-123A-4117-B5BC-FBFC4B0B1D8F}" dt="2019-09-29T20:11:05.011" v="1538" actId="1076"/>
          <ac:picMkLst>
            <pc:docMk/>
            <pc:sldMk cId="730886526" sldId="256"/>
            <ac:picMk id="5" creationId="{DC85F56C-404A-41E1-B5D3-543D0D9A1127}"/>
          </ac:picMkLst>
        </pc:picChg>
      </pc:sldChg>
      <pc:sldChg chg="modSp">
        <pc:chgData name="Alessandro Iorio" userId="f5d1b335b8177c29" providerId="LiveId" clId="{F19B178E-123A-4117-B5BC-FBFC4B0B1D8F}" dt="2019-09-29T20:20:29.540" v="2795" actId="20577"/>
        <pc:sldMkLst>
          <pc:docMk/>
          <pc:sldMk cId="1821577337" sldId="258"/>
        </pc:sldMkLst>
        <pc:spChg chg="mod">
          <ac:chgData name="Alessandro Iorio" userId="f5d1b335b8177c29" providerId="LiveId" clId="{F19B178E-123A-4117-B5BC-FBFC4B0B1D8F}" dt="2019-09-29T20:20:29.540" v="2795" actId="20577"/>
          <ac:spMkLst>
            <pc:docMk/>
            <pc:sldMk cId="1821577337" sldId="258"/>
            <ac:spMk id="3" creationId="{092C7F7B-A0B0-46D6-934C-B05BC4837A01}"/>
          </ac:spMkLst>
        </pc:spChg>
      </pc:sldChg>
      <pc:sldChg chg="modSp">
        <pc:chgData name="Alessandro Iorio" userId="f5d1b335b8177c29" providerId="LiveId" clId="{F19B178E-123A-4117-B5BC-FBFC4B0B1D8F}" dt="2019-09-29T20:10:34.295" v="1537" actId="1076"/>
        <pc:sldMkLst>
          <pc:docMk/>
          <pc:sldMk cId="3637706721" sldId="260"/>
        </pc:sldMkLst>
        <pc:spChg chg="mod">
          <ac:chgData name="Alessandro Iorio" userId="f5d1b335b8177c29" providerId="LiveId" clId="{F19B178E-123A-4117-B5BC-FBFC4B0B1D8F}" dt="2019-09-29T20:10:34.295" v="1537" actId="1076"/>
          <ac:spMkLst>
            <pc:docMk/>
            <pc:sldMk cId="3637706721" sldId="260"/>
            <ac:spMk id="2" creationId="{34133DBD-3834-4BA9-A70D-53E3B3A162A4}"/>
          </ac:spMkLst>
        </pc:spChg>
        <pc:spChg chg="mod">
          <ac:chgData name="Alessandro Iorio" userId="f5d1b335b8177c29" providerId="LiveId" clId="{F19B178E-123A-4117-B5BC-FBFC4B0B1D8F}" dt="2019-09-29T20:10:29.234" v="1536" actId="1076"/>
          <ac:spMkLst>
            <pc:docMk/>
            <pc:sldMk cId="3637706721" sldId="260"/>
            <ac:spMk id="3" creationId="{6F27B0CC-CAF7-43CA-8596-F8CD9C8269EA}"/>
          </ac:spMkLst>
        </pc:spChg>
      </pc:sldChg>
      <pc:sldChg chg="addSp delSp modSp add">
        <pc:chgData name="Alessandro Iorio" userId="f5d1b335b8177c29" providerId="LiveId" clId="{F19B178E-123A-4117-B5BC-FBFC4B0B1D8F}" dt="2019-09-29T19:56:01.814" v="743" actId="1076"/>
        <pc:sldMkLst>
          <pc:docMk/>
          <pc:sldMk cId="2780027689" sldId="261"/>
        </pc:sldMkLst>
        <pc:spChg chg="mod">
          <ac:chgData name="Alessandro Iorio" userId="f5d1b335b8177c29" providerId="LiveId" clId="{F19B178E-123A-4117-B5BC-FBFC4B0B1D8F}" dt="2019-09-29T19:56:01.814" v="743" actId="1076"/>
          <ac:spMkLst>
            <pc:docMk/>
            <pc:sldMk cId="2780027689" sldId="261"/>
            <ac:spMk id="2" creationId="{B1A2778D-DC15-4069-98B4-ED038AFDD97B}"/>
          </ac:spMkLst>
        </pc:spChg>
        <pc:spChg chg="add del mod">
          <ac:chgData name="Alessandro Iorio" userId="f5d1b335b8177c29" providerId="LiveId" clId="{F19B178E-123A-4117-B5BC-FBFC4B0B1D8F}" dt="2019-09-29T19:55:57.188" v="742" actId="1076"/>
          <ac:spMkLst>
            <pc:docMk/>
            <pc:sldMk cId="2780027689" sldId="261"/>
            <ac:spMk id="3" creationId="{E5332B64-9993-46FE-A9AC-29116D9B8732}"/>
          </ac:spMkLst>
        </pc:spChg>
        <pc:picChg chg="add del mod">
          <ac:chgData name="Alessandro Iorio" userId="f5d1b335b8177c29" providerId="LiveId" clId="{F19B178E-123A-4117-B5BC-FBFC4B0B1D8F}" dt="2019-09-29T19:51:02.734" v="33" actId="931"/>
          <ac:picMkLst>
            <pc:docMk/>
            <pc:sldMk cId="2780027689" sldId="261"/>
            <ac:picMk id="5" creationId="{F22478DC-5136-4A36-9D00-AFB17D1D3BCA}"/>
          </ac:picMkLst>
        </pc:picChg>
        <pc:picChg chg="add mod">
          <ac:chgData name="Alessandro Iorio" userId="f5d1b335b8177c29" providerId="LiveId" clId="{F19B178E-123A-4117-B5BC-FBFC4B0B1D8F}" dt="2019-09-29T19:55:10.977" v="705" actId="14100"/>
          <ac:picMkLst>
            <pc:docMk/>
            <pc:sldMk cId="2780027689" sldId="261"/>
            <ac:picMk id="7" creationId="{D2C622B1-280E-4DE7-A835-DD9D8A421345}"/>
          </ac:picMkLst>
        </pc:picChg>
      </pc:sldChg>
      <pc:sldChg chg="addSp modSp add">
        <pc:chgData name="Alessandro Iorio" userId="f5d1b335b8177c29" providerId="LiveId" clId="{F19B178E-123A-4117-B5BC-FBFC4B0B1D8F}" dt="2019-09-29T20:08:29.221" v="1497" actId="1076"/>
        <pc:sldMkLst>
          <pc:docMk/>
          <pc:sldMk cId="2781996282" sldId="262"/>
        </pc:sldMkLst>
        <pc:spChg chg="mod">
          <ac:chgData name="Alessandro Iorio" userId="f5d1b335b8177c29" providerId="LiveId" clId="{F19B178E-123A-4117-B5BC-FBFC4B0B1D8F}" dt="2019-09-29T19:56:35.830" v="767" actId="1076"/>
          <ac:spMkLst>
            <pc:docMk/>
            <pc:sldMk cId="2781996282" sldId="262"/>
            <ac:spMk id="2" creationId="{19FF6FE4-9469-4E4C-B126-5BFFD9B8350E}"/>
          </ac:spMkLst>
        </pc:spChg>
        <pc:spChg chg="mod">
          <ac:chgData name="Alessandro Iorio" userId="f5d1b335b8177c29" providerId="LiveId" clId="{F19B178E-123A-4117-B5BC-FBFC4B0B1D8F}" dt="2019-09-29T20:06:26.873" v="1459" actId="1076"/>
          <ac:spMkLst>
            <pc:docMk/>
            <pc:sldMk cId="2781996282" sldId="262"/>
            <ac:spMk id="3" creationId="{E396802A-9A3A-435C-A4DA-FD0B80C5B4E7}"/>
          </ac:spMkLst>
        </pc:spChg>
        <pc:spChg chg="add mod">
          <ac:chgData name="Alessandro Iorio" userId="f5d1b335b8177c29" providerId="LiveId" clId="{F19B178E-123A-4117-B5BC-FBFC4B0B1D8F}" dt="2019-09-29T20:08:29.221" v="1497" actId="1076"/>
          <ac:spMkLst>
            <pc:docMk/>
            <pc:sldMk cId="2781996282" sldId="262"/>
            <ac:spMk id="6" creationId="{06B23621-DC7C-4A50-BB60-477802E1D84D}"/>
          </ac:spMkLst>
        </pc:spChg>
        <pc:spChg chg="add mod">
          <ac:chgData name="Alessandro Iorio" userId="f5d1b335b8177c29" providerId="LiveId" clId="{F19B178E-123A-4117-B5BC-FBFC4B0B1D8F}" dt="2019-09-29T20:08:25.535" v="1496" actId="1076"/>
          <ac:spMkLst>
            <pc:docMk/>
            <pc:sldMk cId="2781996282" sldId="262"/>
            <ac:spMk id="7" creationId="{D7A7F8AC-4744-4FFE-82CC-A99B034E813E}"/>
          </ac:spMkLst>
        </pc:spChg>
        <pc:picChg chg="add mod">
          <ac:chgData name="Alessandro Iorio" userId="f5d1b335b8177c29" providerId="LiveId" clId="{F19B178E-123A-4117-B5BC-FBFC4B0B1D8F}" dt="2019-09-29T20:07:47.095" v="1482" actId="1076"/>
          <ac:picMkLst>
            <pc:docMk/>
            <pc:sldMk cId="2781996282" sldId="262"/>
            <ac:picMk id="5" creationId="{153D07FF-C641-4A4C-9C08-DC67A5AE8729}"/>
          </ac:picMkLst>
        </pc:picChg>
      </pc:sldChg>
      <pc:sldChg chg="modSp add">
        <pc:chgData name="Alessandro Iorio" userId="f5d1b335b8177c29" providerId="LiveId" clId="{F19B178E-123A-4117-B5BC-FBFC4B0B1D8F}" dt="2019-09-29T20:20:19.430" v="2789" actId="2711"/>
        <pc:sldMkLst>
          <pc:docMk/>
          <pc:sldMk cId="3751002518" sldId="263"/>
        </pc:sldMkLst>
        <pc:spChg chg="mod">
          <ac:chgData name="Alessandro Iorio" userId="f5d1b335b8177c29" providerId="LiveId" clId="{F19B178E-123A-4117-B5BC-FBFC4B0B1D8F}" dt="2019-09-29T20:11:37.328" v="1562" actId="1076"/>
          <ac:spMkLst>
            <pc:docMk/>
            <pc:sldMk cId="3751002518" sldId="263"/>
            <ac:spMk id="2" creationId="{2B570AF9-EC50-4388-B29F-CF37C987792E}"/>
          </ac:spMkLst>
        </pc:spChg>
        <pc:spChg chg="mod">
          <ac:chgData name="Alessandro Iorio" userId="f5d1b335b8177c29" providerId="LiveId" clId="{F19B178E-123A-4117-B5BC-FBFC4B0B1D8F}" dt="2019-09-29T20:20:19.430" v="2789" actId="2711"/>
          <ac:spMkLst>
            <pc:docMk/>
            <pc:sldMk cId="3751002518" sldId="263"/>
            <ac:spMk id="3" creationId="{E8E24DD4-6DDE-4619-91CA-06353B6D128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4997-982B-47E8-9E10-14576C5E42D4}" type="datetimeFigureOut">
              <a:rPr lang="it-IT" smtClean="0"/>
              <a:t>01/10/2019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A10-EF02-4623-8732-15A9750F11E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082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4997-982B-47E8-9E10-14576C5E42D4}" type="datetimeFigureOut">
              <a:rPr lang="it-IT" smtClean="0"/>
              <a:t>01/10/2019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A10-EF02-4623-8732-15A9750F11E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255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4997-982B-47E8-9E10-14576C5E42D4}" type="datetimeFigureOut">
              <a:rPr lang="it-IT" smtClean="0"/>
              <a:t>01/10/2019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A10-EF02-4623-8732-15A9750F11E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44884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4997-982B-47E8-9E10-14576C5E42D4}" type="datetimeFigureOut">
              <a:rPr lang="it-IT" smtClean="0"/>
              <a:t>01/10/2019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A10-EF02-4623-8732-15A9750F11E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540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4997-982B-47E8-9E10-14576C5E42D4}" type="datetimeFigureOut">
              <a:rPr lang="it-IT" smtClean="0"/>
              <a:t>01/10/2019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A10-EF02-4623-8732-15A9750F11E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0744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4997-982B-47E8-9E10-14576C5E42D4}" type="datetimeFigureOut">
              <a:rPr lang="it-IT" smtClean="0"/>
              <a:t>01/10/2019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A10-EF02-4623-8732-15A9750F11E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0057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4997-982B-47E8-9E10-14576C5E42D4}" type="datetimeFigureOut">
              <a:rPr lang="it-IT" smtClean="0"/>
              <a:t>01/10/2019</a:t>
            </a:fld>
            <a:endParaRPr lang="it-IT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A10-EF02-4623-8732-15A9750F11E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1565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4997-982B-47E8-9E10-14576C5E42D4}" type="datetimeFigureOut">
              <a:rPr lang="it-IT" smtClean="0"/>
              <a:t>01/10/2019</a:t>
            </a:fld>
            <a:endParaRPr lang="it-IT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A10-EF02-4623-8732-15A9750F11E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97682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4997-982B-47E8-9E10-14576C5E42D4}" type="datetimeFigureOut">
              <a:rPr lang="it-IT" smtClean="0"/>
              <a:t>01/10/2019</a:t>
            </a:fld>
            <a:endParaRPr lang="it-IT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A10-EF02-4623-8732-15A9750F11E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4368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4997-982B-47E8-9E10-14576C5E42D4}" type="datetimeFigureOut">
              <a:rPr lang="it-IT" smtClean="0"/>
              <a:t>01/10/2019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A10-EF02-4623-8732-15A9750F11E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0175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dirty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04997-982B-47E8-9E10-14576C5E42D4}" type="datetimeFigureOut">
              <a:rPr lang="it-IT" smtClean="0"/>
              <a:t>01/10/2019</a:t>
            </a:fld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04A10-EF02-4623-8732-15A9750F11E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6106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04997-982B-47E8-9E10-14576C5E42D4}" type="datetimeFigureOut">
              <a:rPr lang="it-IT" smtClean="0"/>
              <a:t>01/10/2019</a:t>
            </a:fld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4A10-EF02-4623-8732-15A9750F11E8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5598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rancesco.meschini@tiscali.it" TargetMode="External"/><Relationship Id="rId2" Type="http://schemas.openxmlformats.org/officeDocument/2006/relationships/hyperlink" Target="mailto:alessandroiorio@hotmai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magine 4" descr="Immagine che contiene esterni, cielo, edificio, largo&#10;&#10;Descrizione generata automaticamente">
            <a:extLst>
              <a:ext uri="{FF2B5EF4-FFF2-40B4-BE49-F238E27FC236}">
                <a16:creationId xmlns:a16="http://schemas.microsoft.com/office/drawing/2014/main" id="{DC85F56C-404A-41E1-B5D3-543D0D9A11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1" r="-1" b="-1"/>
          <a:stretch/>
        </p:blipFill>
        <p:spPr>
          <a:xfrm>
            <a:off x="-305" y="0"/>
            <a:ext cx="6423053" cy="685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284D5349-1997-419A-B942-8358FAC83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6650" y="993215"/>
            <a:ext cx="4800261" cy="1644592"/>
          </a:xfrm>
        </p:spPr>
        <p:txBody>
          <a:bodyPr anchor="t">
            <a:normAutofit fontScale="90000"/>
          </a:bodyPr>
          <a:lstStyle/>
          <a:p>
            <a:r>
              <a:rPr lang="it-IT" sz="12500" b="1" dirty="0">
                <a:latin typeface="Garamond" panose="02020404030301010803" pitchFamily="18" charset="0"/>
              </a:rPr>
              <a:t>León</a:t>
            </a:r>
            <a:endParaRPr lang="es-ES" sz="8000" b="1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116A6C5-063C-4533-9961-51FCA4461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38" y="3428999"/>
            <a:ext cx="3810000" cy="25431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3088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EAFFD4-BD46-44CC-8FA8-127BE14E5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latin typeface="Garamond" panose="02020404030301010803" pitchFamily="18" charset="0"/>
              </a:rPr>
              <a:t>Alcune informazioni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40964F-5327-4399-98E6-12A270FB2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233" y="1595438"/>
            <a:ext cx="7954865" cy="49293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dirty="0">
                <a:latin typeface="Garamond" panose="02020404030301010803" pitchFamily="18" charset="0"/>
              </a:rPr>
              <a:t>León è una città di circa 130.000 abitanti che si trova nel nord del paese</a:t>
            </a:r>
            <a:r>
              <a:rPr lang="it-IT" dirty="0" smtClean="0">
                <a:latin typeface="Garamond" panose="02020404030301010803" pitchFamily="18" charset="0"/>
              </a:rPr>
              <a:t>;</a:t>
            </a:r>
            <a:endParaRPr lang="it-IT" sz="700" dirty="0">
              <a:latin typeface="Garamond" panose="02020404030301010803" pitchFamily="18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Garamond" panose="02020404030301010803" pitchFamily="18" charset="0"/>
              </a:rPr>
              <a:t>È una delle principali mete per il cammino di Santiago, la città infatti è piena di riferimenti al </a:t>
            </a:r>
            <a:r>
              <a:rPr lang="it-IT" dirty="0" smtClean="0">
                <a:latin typeface="Garamond" panose="02020404030301010803" pitchFamily="18" charset="0"/>
              </a:rPr>
              <a:t>cammino;</a:t>
            </a:r>
          </a:p>
          <a:p>
            <a:pPr>
              <a:lnSpc>
                <a:spcPct val="150000"/>
              </a:lnSpc>
            </a:pPr>
            <a:r>
              <a:rPr lang="it-IT" dirty="0" smtClean="0">
                <a:latin typeface="Garamond" panose="02020404030301010803" pitchFamily="18" charset="0"/>
              </a:rPr>
              <a:t>In </a:t>
            </a:r>
            <a:r>
              <a:rPr lang="it-IT" dirty="0">
                <a:latin typeface="Garamond" panose="02020404030301010803" pitchFamily="18" charset="0"/>
              </a:rPr>
              <a:t>inverno le temperature sono molto rigide (possono raggiungere tranquillamente i -2 o -3).</a:t>
            </a:r>
          </a:p>
          <a:p>
            <a:endParaRPr lang="it-IT" dirty="0">
              <a:latin typeface="Garamond" panose="02020404030301010803" pitchFamily="18" charset="0"/>
            </a:endParaRPr>
          </a:p>
          <a:p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</p:txBody>
      </p:sp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F5DF6FD3-AD82-4E59-A5C7-04C5AE5CA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857" y="1047865"/>
            <a:ext cx="3417910" cy="2632075"/>
          </a:xfrm>
          <a:prstGeom prst="rect">
            <a:avLst/>
          </a:prstGeom>
        </p:spPr>
      </p:pic>
      <p:pic>
        <p:nvPicPr>
          <p:cNvPr id="7" name="Immagine 6" descr="Immagine che contiene edificio, parete, esterni&#10;&#10;Descrizione generata automaticamente">
            <a:extLst>
              <a:ext uri="{FF2B5EF4-FFF2-40B4-BE49-F238E27FC236}">
                <a16:creationId xmlns:a16="http://schemas.microsoft.com/office/drawing/2014/main" id="{57F54F48-319A-4C12-999C-F005650BAA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804" y="4070596"/>
            <a:ext cx="1389801" cy="92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B570AF9-EC50-4388-B29F-CF37C9877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latin typeface="Garamond" panose="02020404030301010803" pitchFamily="18" charset="0"/>
              </a:rPr>
              <a:t>Come arrivare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E24DD4-6DDE-4619-91CA-06353B6D1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6697"/>
            <a:ext cx="10515600" cy="50498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>
                <a:latin typeface="Garamond" panose="02020404030301010803" pitchFamily="18" charset="0"/>
              </a:rPr>
              <a:t>A</a:t>
            </a:r>
            <a:r>
              <a:rPr lang="it-IT" dirty="0"/>
              <a:t> </a:t>
            </a:r>
            <a:r>
              <a:rPr lang="it-IT" dirty="0">
                <a:latin typeface="Garamond" panose="02020404030301010803" pitchFamily="18" charset="0"/>
              </a:rPr>
              <a:t>León c’è un aeroporto ma non ha molti voli, se volete arrivare </a:t>
            </a:r>
            <a:r>
              <a:rPr lang="it-IT" dirty="0" smtClean="0">
                <a:latin typeface="Garamond" panose="02020404030301010803" pitchFamily="18" charset="0"/>
              </a:rPr>
              <a:t>lì </a:t>
            </a:r>
            <a:r>
              <a:rPr lang="it-IT" dirty="0">
                <a:latin typeface="Garamond" panose="02020404030301010803" pitchFamily="18" charset="0"/>
              </a:rPr>
              <a:t>dovrete fare uno scalo a Barcellona. Ma costa davvero tanto.</a:t>
            </a:r>
          </a:p>
          <a:p>
            <a:pPr marL="0" indent="0" algn="just">
              <a:buNone/>
            </a:pPr>
            <a:r>
              <a:rPr lang="it-IT" dirty="0">
                <a:latin typeface="Garamond" panose="02020404030301010803" pitchFamily="18" charset="0"/>
              </a:rPr>
              <a:t>Il miglior modo per arrivare è prendere l’aereo per Madrid. Una volta atterrati prendere un Bus che collega i vari terminal e arrivare al T4. Arrivati </a:t>
            </a:r>
            <a:r>
              <a:rPr lang="it-IT" dirty="0" smtClean="0">
                <a:latin typeface="Garamond" panose="02020404030301010803" pitchFamily="18" charset="0"/>
              </a:rPr>
              <a:t>lì </a:t>
            </a:r>
            <a:r>
              <a:rPr lang="it-IT" dirty="0">
                <a:latin typeface="Garamond" panose="02020404030301010803" pitchFamily="18" charset="0"/>
              </a:rPr>
              <a:t>avete due soluzioni:</a:t>
            </a:r>
          </a:p>
          <a:p>
            <a:pPr algn="just"/>
            <a:r>
              <a:rPr lang="it-IT" dirty="0">
                <a:latin typeface="Garamond" panose="02020404030301010803" pitchFamily="18" charset="0"/>
              </a:rPr>
              <a:t>Prendere direttamente il bus ALSA per León, ma ci mette quasi 5 ore.</a:t>
            </a:r>
          </a:p>
          <a:p>
            <a:pPr algn="just"/>
            <a:r>
              <a:rPr lang="it-IT" dirty="0">
                <a:latin typeface="Garamond" panose="02020404030301010803" pitchFamily="18" charset="0"/>
              </a:rPr>
              <a:t>Prendere un trenino che vi porta alla stazione di Madrid </a:t>
            </a:r>
            <a:r>
              <a:rPr lang="it-IT" dirty="0" err="1">
                <a:latin typeface="Garamond" panose="02020404030301010803" pitchFamily="18" charset="0"/>
              </a:rPr>
              <a:t>Chamartin</a:t>
            </a:r>
            <a:r>
              <a:rPr lang="it-IT" dirty="0">
                <a:latin typeface="Garamond" panose="02020404030301010803" pitchFamily="18" charset="0"/>
              </a:rPr>
              <a:t> e da lì prendere il treno per León che ci impiega 2 ore e mezzo. Per il trenino basta andare in uno dei punti informazione RENFE e chiedere un biglietto per la stazione dei treni, se mostrate il biglietto del treno (</a:t>
            </a:r>
            <a:r>
              <a:rPr lang="it-IT" dirty="0" err="1">
                <a:latin typeface="Garamond" panose="02020404030301010803" pitchFamily="18" charset="0"/>
              </a:rPr>
              <a:t>Chamartin</a:t>
            </a:r>
            <a:r>
              <a:rPr lang="it-IT" dirty="0">
                <a:latin typeface="Garamond" panose="02020404030301010803" pitchFamily="18" charset="0"/>
              </a:rPr>
              <a:t>- León) il viaggio sul trenino sarà gratuito.</a:t>
            </a:r>
          </a:p>
        </p:txBody>
      </p:sp>
    </p:spTree>
    <p:extLst>
      <p:ext uri="{BB962C8B-B14F-4D97-AF65-F5344CB8AC3E}">
        <p14:creationId xmlns:p14="http://schemas.microsoft.com/office/powerpoint/2010/main" val="37510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A2778D-DC15-4069-98B4-ED038AFD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614903" y="83589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latin typeface="Garamond" panose="02020404030301010803" pitchFamily="18" charset="0"/>
              </a:rPr>
              <a:t>L’Università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332B64-9993-46FE-A9AC-29116D9B8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719" y="1311498"/>
            <a:ext cx="7162523" cy="5131154"/>
          </a:xfrm>
        </p:spPr>
        <p:txBody>
          <a:bodyPr>
            <a:normAutofit/>
          </a:bodyPr>
          <a:lstStyle/>
          <a:p>
            <a:pPr algn="just"/>
            <a:r>
              <a:rPr lang="it-IT" dirty="0">
                <a:latin typeface="Garamond" panose="02020404030301010803" pitchFamily="18" charset="0"/>
              </a:rPr>
              <a:t>L’università di León è formata da diverse facoltà tutte una vicina all’altra. La facoltà di Economia è una delle principali.</a:t>
            </a:r>
          </a:p>
          <a:p>
            <a:pPr algn="just"/>
            <a:r>
              <a:rPr lang="it-IT" dirty="0">
                <a:latin typeface="Garamond" panose="02020404030301010803" pitchFamily="18" charset="0"/>
              </a:rPr>
              <a:t>Gli esami </a:t>
            </a:r>
            <a:r>
              <a:rPr lang="it-IT" dirty="0" smtClean="0">
                <a:latin typeface="Garamond" panose="02020404030301010803" pitchFamily="18" charset="0"/>
              </a:rPr>
              <a:t>sono </a:t>
            </a:r>
            <a:r>
              <a:rPr lang="it-IT" dirty="0">
                <a:latin typeface="Garamond" panose="02020404030301010803" pitchFamily="18" charset="0"/>
              </a:rPr>
              <a:t>in spagnolo o in inglese (anche se la maggior parte in spagnolo)</a:t>
            </a:r>
          </a:p>
          <a:p>
            <a:pPr algn="just"/>
            <a:r>
              <a:rPr lang="it-IT" dirty="0">
                <a:latin typeface="Garamond" panose="02020404030301010803" pitchFamily="18" charset="0"/>
              </a:rPr>
              <a:t>I professori sono esigenti e ogni settimana assegnano delle pratiche da svolgere (non per tutte le materie). E’ importantissima la presenza in classe per ottenere voti più alti e svolgere prove intermedie.</a:t>
            </a:r>
          </a:p>
          <a:p>
            <a:pPr algn="just"/>
            <a:r>
              <a:rPr lang="it-IT" dirty="0">
                <a:latin typeface="Garamond" panose="02020404030301010803" pitchFamily="18" charset="0"/>
              </a:rPr>
              <a:t>In generale gli esami non sono molto difficili rispetto a quelli italiani. </a:t>
            </a:r>
          </a:p>
        </p:txBody>
      </p:sp>
      <p:pic>
        <p:nvPicPr>
          <p:cNvPr id="7" name="Immagine 6" descr="Immagine che contiene edificio, esterni, mattone&#10;&#10;Descrizione generata automaticamente">
            <a:extLst>
              <a:ext uri="{FF2B5EF4-FFF2-40B4-BE49-F238E27FC236}">
                <a16:creationId xmlns:a16="http://schemas.microsoft.com/office/drawing/2014/main" id="{D2C622B1-280E-4DE7-A835-DD9D8A42134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386" y="0"/>
            <a:ext cx="45669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0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FF6FE4-9469-4E4C-B126-5BFFD9B83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6413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latin typeface="Garamond" panose="02020404030301010803" pitchFamily="18" charset="0"/>
              </a:rPr>
              <a:t>Dove prendere casa?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396802A-9A3A-435C-A4DA-FD0B80C5B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651" y="1005680"/>
            <a:ext cx="6595924" cy="5185569"/>
          </a:xfrm>
        </p:spPr>
        <p:txBody>
          <a:bodyPr>
            <a:normAutofit lnSpcReduction="10000"/>
          </a:bodyPr>
          <a:lstStyle/>
          <a:p>
            <a:r>
              <a:rPr lang="it-IT" dirty="0">
                <a:latin typeface="Garamond" panose="02020404030301010803" pitchFamily="18" charset="0"/>
              </a:rPr>
              <a:t>La zona migliore dove prendere casa è la </a:t>
            </a:r>
            <a:r>
              <a:rPr lang="it-IT" dirty="0" err="1">
                <a:latin typeface="Garamond" panose="02020404030301010803" pitchFamily="18" charset="0"/>
              </a:rPr>
              <a:t>Palomera</a:t>
            </a:r>
            <a:r>
              <a:rPr lang="it-IT" dirty="0">
                <a:latin typeface="Garamond" panose="02020404030301010803" pitchFamily="18" charset="0"/>
              </a:rPr>
              <a:t>. Questa zona si trova circa a metà tra l’Università e il centro. I prezzi medi per una stanza sono dai 180 ai 250 euro al mese.</a:t>
            </a:r>
          </a:p>
          <a:p>
            <a:r>
              <a:rPr lang="it-IT" dirty="0">
                <a:latin typeface="Garamond" panose="02020404030301010803" pitchFamily="18" charset="0"/>
              </a:rPr>
              <a:t>Alternativa è prendere casa nel centro dove però gli affitti sono leggermente più alti. In generale però se vi muovete per tempo potete trovare ottime stanze ad ottimi prezzi. </a:t>
            </a:r>
          </a:p>
          <a:p>
            <a:r>
              <a:rPr lang="it-IT" dirty="0">
                <a:latin typeface="Garamond" panose="02020404030301010803" pitchFamily="18" charset="0"/>
              </a:rPr>
              <a:t>Sconsigliate le varie residenze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Per trovare una stanza potete cercare su Idealista o sui gruppi Facebook di Erasmus León.</a:t>
            </a:r>
          </a:p>
        </p:txBody>
      </p:sp>
      <p:pic>
        <p:nvPicPr>
          <p:cNvPr id="5" name="Immagine 4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153D07FF-C641-4A4C-9C08-DC67A5AE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599" y="1077657"/>
            <a:ext cx="4908750" cy="490875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06B23621-DC7C-4A50-BB60-477802E1D84D}"/>
              </a:ext>
            </a:extLst>
          </p:cNvPr>
          <p:cNvSpPr txBox="1"/>
          <p:nvPr/>
        </p:nvSpPr>
        <p:spPr>
          <a:xfrm>
            <a:off x="10353027" y="268988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accent4">
                    <a:lumMod val="75000"/>
                  </a:schemeClr>
                </a:solidFill>
              </a:rPr>
              <a:t>Palomera</a:t>
            </a:r>
            <a:endParaRPr lang="it-IT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7A7F8AC-4744-4FFE-82CC-A99B034E813E}"/>
              </a:ext>
            </a:extLst>
          </p:cNvPr>
          <p:cNvSpPr txBox="1"/>
          <p:nvPr/>
        </p:nvSpPr>
        <p:spPr>
          <a:xfrm rot="18113142">
            <a:off x="9658850" y="3135678"/>
            <a:ext cx="999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4">
                    <a:lumMod val="75000"/>
                  </a:schemeClr>
                </a:solidFill>
              </a:rPr>
              <a:t>Centro</a:t>
            </a:r>
          </a:p>
        </p:txBody>
      </p:sp>
    </p:spTree>
    <p:extLst>
      <p:ext uri="{BB962C8B-B14F-4D97-AF65-F5344CB8AC3E}">
        <p14:creationId xmlns:p14="http://schemas.microsoft.com/office/powerpoint/2010/main" val="278199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9F2217-758C-4A79-9904-EA2E6CDAB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76413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latin typeface="Garamond" panose="02020404030301010803" pitchFamily="18" charset="0"/>
              </a:rPr>
              <a:t>Cosa mangiare a León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92C7F7B-A0B0-46D6-934C-B05BC4837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48" y="1032187"/>
            <a:ext cx="11557601" cy="48081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2100" dirty="0">
                <a:latin typeface="Garamond" panose="02020404030301010803" pitchFamily="18" charset="0"/>
              </a:rPr>
              <a:t>León, così come tutta la Spagna, è famosa per le sue tapas. Il costo è davvero basso visto che pagando una bevanda hai sempre una tapas inclusa. </a:t>
            </a:r>
          </a:p>
          <a:p>
            <a:pPr marL="0" indent="0">
              <a:buNone/>
            </a:pPr>
            <a:endParaRPr lang="it-IT" sz="21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sz="2100" dirty="0">
                <a:latin typeface="Garamond" panose="02020404030301010803" pitchFamily="18" charset="0"/>
              </a:rPr>
              <a:t>La città è </a:t>
            </a:r>
            <a:r>
              <a:rPr lang="it-IT" sz="2100" dirty="0" smtClean="0">
                <a:latin typeface="Garamond" panose="02020404030301010803" pitchFamily="18" charset="0"/>
              </a:rPr>
              <a:t>piena </a:t>
            </a:r>
            <a:r>
              <a:rPr lang="it-IT" sz="2100" dirty="0">
                <a:latin typeface="Garamond" panose="02020404030301010803" pitchFamily="18" charset="0"/>
              </a:rPr>
              <a:t>di posti dove </a:t>
            </a:r>
            <a:r>
              <a:rPr lang="it-IT" sz="2100" dirty="0" smtClean="0">
                <a:latin typeface="Garamond" panose="02020404030301010803" pitchFamily="18" charset="0"/>
              </a:rPr>
              <a:t>provare tapas</a:t>
            </a:r>
            <a:r>
              <a:rPr lang="it-IT" sz="2100" dirty="0">
                <a:latin typeface="Garamond" panose="02020404030301010803" pitchFamily="18" charset="0"/>
              </a:rPr>
              <a:t>, i migliori sono:</a:t>
            </a:r>
          </a:p>
          <a:p>
            <a:r>
              <a:rPr lang="it-IT" sz="2100" dirty="0" err="1">
                <a:latin typeface="Garamond" panose="02020404030301010803" pitchFamily="18" charset="0"/>
              </a:rPr>
              <a:t>Jamón</a:t>
            </a:r>
            <a:r>
              <a:rPr lang="it-IT" sz="2100" dirty="0">
                <a:latin typeface="Garamond" panose="02020404030301010803" pitchFamily="18" charset="0"/>
              </a:rPr>
              <a:t> </a:t>
            </a:r>
            <a:r>
              <a:rPr lang="it-IT" sz="2100" dirty="0" err="1">
                <a:latin typeface="Garamond" panose="02020404030301010803" pitchFamily="18" charset="0"/>
              </a:rPr>
              <a:t>Jamón</a:t>
            </a:r>
            <a:r>
              <a:rPr lang="it-IT" sz="2100" dirty="0">
                <a:latin typeface="Garamond" panose="02020404030301010803" pitchFamily="18" charset="0"/>
              </a:rPr>
              <a:t> (la migliore in assoluto);</a:t>
            </a:r>
          </a:p>
          <a:p>
            <a:r>
              <a:rPr lang="it-IT" sz="2100" dirty="0">
                <a:latin typeface="Garamond" panose="02020404030301010803" pitchFamily="18" charset="0"/>
              </a:rPr>
              <a:t>La Noria (le migliori crocchette);</a:t>
            </a:r>
          </a:p>
          <a:p>
            <a:r>
              <a:rPr lang="it-IT" sz="2100" dirty="0">
                <a:latin typeface="Garamond" panose="02020404030301010803" pitchFamily="18" charset="0"/>
              </a:rPr>
              <a:t>El Gaucho (patate con </a:t>
            </a:r>
            <a:r>
              <a:rPr lang="it-IT" sz="2100" dirty="0" err="1">
                <a:latin typeface="Garamond" panose="02020404030301010803" pitchFamily="18" charset="0"/>
              </a:rPr>
              <a:t>morcilla</a:t>
            </a:r>
            <a:r>
              <a:rPr lang="it-IT" sz="2100" dirty="0">
                <a:latin typeface="Garamond" panose="02020404030301010803" pitchFamily="18" charset="0"/>
              </a:rPr>
              <a:t>);</a:t>
            </a:r>
          </a:p>
          <a:p>
            <a:r>
              <a:rPr lang="it-IT" sz="2100" dirty="0" err="1">
                <a:latin typeface="Garamond" panose="02020404030301010803" pitchFamily="18" charset="0"/>
              </a:rPr>
              <a:t>Entrecalles</a:t>
            </a:r>
            <a:r>
              <a:rPr lang="it-IT" sz="2100" dirty="0">
                <a:latin typeface="Garamond" panose="02020404030301010803" pitchFamily="18" charset="0"/>
              </a:rPr>
              <a:t>;</a:t>
            </a:r>
          </a:p>
          <a:p>
            <a:r>
              <a:rPr lang="it-IT" sz="2100" dirty="0" err="1">
                <a:latin typeface="Garamond" panose="02020404030301010803" pitchFamily="18" charset="0"/>
              </a:rPr>
              <a:t>Cerveceria</a:t>
            </a:r>
            <a:r>
              <a:rPr lang="it-IT" sz="2100" dirty="0">
                <a:latin typeface="Garamond" panose="02020404030301010803" pitchFamily="18" charset="0"/>
              </a:rPr>
              <a:t> </a:t>
            </a:r>
            <a:r>
              <a:rPr lang="it-IT" sz="2100" dirty="0" err="1">
                <a:latin typeface="Garamond" panose="02020404030301010803" pitchFamily="18" charset="0"/>
              </a:rPr>
              <a:t>Beerland</a:t>
            </a:r>
            <a:r>
              <a:rPr lang="it-IT" sz="2100" dirty="0">
                <a:latin typeface="Garamond" panose="02020404030301010803" pitchFamily="18" charset="0"/>
              </a:rPr>
              <a:t> (zona </a:t>
            </a:r>
            <a:r>
              <a:rPr lang="it-IT" sz="2100" dirty="0" err="1">
                <a:latin typeface="Garamond" panose="02020404030301010803" pitchFamily="18" charset="0"/>
              </a:rPr>
              <a:t>Palomera</a:t>
            </a:r>
            <a:r>
              <a:rPr lang="it-IT" sz="2100" dirty="0">
                <a:latin typeface="Garamond" panose="02020404030301010803" pitchFamily="18" charset="0"/>
              </a:rPr>
              <a:t>).</a:t>
            </a:r>
          </a:p>
          <a:p>
            <a:pPr marL="0" indent="0">
              <a:buNone/>
            </a:pPr>
            <a:r>
              <a:rPr lang="it-IT" sz="2100" dirty="0" smtClean="0">
                <a:latin typeface="Garamond" panose="02020404030301010803" pitchFamily="18" charset="0"/>
              </a:rPr>
              <a:t>Per </a:t>
            </a:r>
            <a:r>
              <a:rPr lang="it-IT" sz="2100" dirty="0">
                <a:latin typeface="Garamond" panose="02020404030301010803" pitchFamily="18" charset="0"/>
              </a:rPr>
              <a:t>quanto riguarda i ristoranti invece:</a:t>
            </a:r>
          </a:p>
          <a:p>
            <a:r>
              <a:rPr lang="it-IT" sz="2100" dirty="0">
                <a:latin typeface="Garamond" panose="02020404030301010803" pitchFamily="18" charset="0"/>
              </a:rPr>
              <a:t>Paolo Pizzeria;</a:t>
            </a:r>
          </a:p>
          <a:p>
            <a:r>
              <a:rPr lang="it-IT" sz="2100" dirty="0" err="1">
                <a:latin typeface="Garamond" panose="02020404030301010803" pitchFamily="18" charset="0"/>
              </a:rPr>
              <a:t>Kamado</a:t>
            </a:r>
            <a:r>
              <a:rPr lang="it-IT" sz="2100" dirty="0">
                <a:latin typeface="Garamond" panose="02020404030301010803" pitchFamily="18" charset="0"/>
              </a:rPr>
              <a:t> (cucina asiatica);</a:t>
            </a:r>
          </a:p>
          <a:p>
            <a:r>
              <a:rPr lang="it-IT" sz="2100" dirty="0">
                <a:latin typeface="Garamond" panose="02020404030301010803" pitchFamily="18" charset="0"/>
              </a:rPr>
              <a:t>La </a:t>
            </a:r>
            <a:r>
              <a:rPr lang="it-IT" sz="2100" dirty="0" err="1">
                <a:latin typeface="Garamond" panose="02020404030301010803" pitchFamily="18" charset="0"/>
              </a:rPr>
              <a:t>Parilla</a:t>
            </a:r>
            <a:r>
              <a:rPr lang="it-IT" sz="2100" dirty="0">
                <a:latin typeface="Garamond" panose="02020404030301010803" pitchFamily="18" charset="0"/>
              </a:rPr>
              <a:t>;</a:t>
            </a:r>
          </a:p>
          <a:p>
            <a:r>
              <a:rPr lang="it-IT" sz="2100" dirty="0">
                <a:latin typeface="Garamond" panose="02020404030301010803" pitchFamily="18" charset="0"/>
              </a:rPr>
              <a:t>El Patio (anche per le tapas).</a:t>
            </a:r>
          </a:p>
        </p:txBody>
      </p:sp>
      <p:pic>
        <p:nvPicPr>
          <p:cNvPr id="7" name="Immagine 6" descr="Immagine che contiene tavolo, cibo, piatto, interni&#10;&#10;Descrizione generata automaticamente">
            <a:extLst>
              <a:ext uri="{FF2B5EF4-FFF2-40B4-BE49-F238E27FC236}">
                <a16:creationId xmlns:a16="http://schemas.microsoft.com/office/drawing/2014/main" id="{3321114E-42C0-4256-886E-D1B64DBDDAC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168" y="3156313"/>
            <a:ext cx="2655014" cy="2782541"/>
          </a:xfrm>
          <a:prstGeom prst="rect">
            <a:avLst/>
          </a:prstGeom>
        </p:spPr>
      </p:pic>
      <p:pic>
        <p:nvPicPr>
          <p:cNvPr id="11" name="Immagine 10" descr="Immagine che contiene tavolo, cibo, piatto, interni&#10;&#10;Descrizione generata automaticamente">
            <a:extLst>
              <a:ext uri="{FF2B5EF4-FFF2-40B4-BE49-F238E27FC236}">
                <a16:creationId xmlns:a16="http://schemas.microsoft.com/office/drawing/2014/main" id="{7DAE4088-153D-45E5-9B77-78808012E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790" y="3594688"/>
            <a:ext cx="1715355" cy="2021821"/>
          </a:xfrm>
          <a:prstGeom prst="rect">
            <a:avLst/>
          </a:prstGeom>
        </p:spPr>
      </p:pic>
      <p:pic>
        <p:nvPicPr>
          <p:cNvPr id="9" name="Immagine 8" descr="Immagine che contiene tavolo, piatto, cibo, interni&#10;&#10;Descrizione generata automaticamente">
            <a:extLst>
              <a:ext uri="{FF2B5EF4-FFF2-40B4-BE49-F238E27FC236}">
                <a16:creationId xmlns:a16="http://schemas.microsoft.com/office/drawing/2014/main" id="{EE9C23BE-4DC7-4B76-B831-AAC5DAB9E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364" y="1939409"/>
            <a:ext cx="2342426" cy="2108197"/>
          </a:xfrm>
          <a:prstGeom prst="rect">
            <a:avLst/>
          </a:prstGeom>
        </p:spPr>
      </p:pic>
      <p:pic>
        <p:nvPicPr>
          <p:cNvPr id="13" name="Immagine 12" descr="Immagine che contiene tavolo, cibo, interni, piatto&#10;&#10;Descrizione generata automaticamente">
            <a:extLst>
              <a:ext uri="{FF2B5EF4-FFF2-40B4-BE49-F238E27FC236}">
                <a16:creationId xmlns:a16="http://schemas.microsoft.com/office/drawing/2014/main" id="{BE0924D7-9A90-4A3A-9592-3A10CEDD9A1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912" y="4047606"/>
            <a:ext cx="2106878" cy="234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7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B6F023-A18D-4399-B61E-03B110EB1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9780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latin typeface="Garamond" panose="02020404030301010803" pitchFamily="18" charset="0"/>
              </a:rPr>
              <a:t>La vita serale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358207-F476-4BB6-94B2-4241796E1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5782"/>
            <a:ext cx="10515600" cy="4896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La vita serale a León si svolge principalmente in 3 giorni:</a:t>
            </a:r>
          </a:p>
          <a:p>
            <a:pPr marL="0" indent="0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r>
              <a:rPr lang="it-IT" b="1" dirty="0">
                <a:latin typeface="Garamond" panose="02020404030301010803" pitchFamily="18" charset="0"/>
              </a:rPr>
              <a:t>Martedì: </a:t>
            </a:r>
            <a:r>
              <a:rPr lang="it-IT" dirty="0">
                <a:latin typeface="Garamond" panose="02020404030301010803" pitchFamily="18" charset="0"/>
              </a:rPr>
              <a:t>festa Erasmus al </a:t>
            </a:r>
            <a:r>
              <a:rPr lang="it-IT" dirty="0" err="1">
                <a:latin typeface="Garamond" panose="02020404030301010803" pitchFamily="18" charset="0"/>
              </a:rPr>
              <a:t>Traga</a:t>
            </a:r>
            <a:r>
              <a:rPr lang="it-IT" dirty="0">
                <a:latin typeface="Garamond" panose="02020404030301010803" pitchFamily="18" charset="0"/>
              </a:rPr>
              <a:t>, </a:t>
            </a:r>
            <a:r>
              <a:rPr lang="it-IT" dirty="0" smtClean="0">
                <a:latin typeface="Garamond" panose="02020404030301010803" pitchFamily="18" charset="0"/>
              </a:rPr>
              <a:t>dove, </a:t>
            </a:r>
            <a:r>
              <a:rPr lang="it-IT" dirty="0">
                <a:latin typeface="Garamond" panose="02020404030301010803" pitchFamily="18" charset="0"/>
              </a:rPr>
              <a:t>con una tessera che l’associazione Erasmus (AEGEE León) vi </a:t>
            </a:r>
            <a:r>
              <a:rPr lang="it-IT" dirty="0" smtClean="0">
                <a:latin typeface="Garamond" panose="02020404030301010803" pitchFamily="18" charset="0"/>
              </a:rPr>
              <a:t>darà, </a:t>
            </a:r>
            <a:r>
              <a:rPr lang="it-IT" dirty="0">
                <a:latin typeface="Garamond" panose="02020404030301010803" pitchFamily="18" charset="0"/>
              </a:rPr>
              <a:t>avrete sconti;</a:t>
            </a:r>
          </a:p>
          <a:p>
            <a:r>
              <a:rPr lang="it-IT" b="1" dirty="0">
                <a:latin typeface="Garamond" panose="02020404030301010803" pitchFamily="18" charset="0"/>
              </a:rPr>
              <a:t>Giovedì: </a:t>
            </a:r>
            <a:r>
              <a:rPr lang="it-IT" dirty="0">
                <a:latin typeface="Garamond" panose="02020404030301010803" pitchFamily="18" charset="0"/>
              </a:rPr>
              <a:t>serata universitaria in diversi locali, al </a:t>
            </a:r>
            <a:r>
              <a:rPr lang="it-IT" dirty="0" err="1">
                <a:latin typeface="Garamond" panose="02020404030301010803" pitchFamily="18" charset="0"/>
              </a:rPr>
              <a:t>Traga</a:t>
            </a:r>
            <a:r>
              <a:rPr lang="it-IT" dirty="0">
                <a:latin typeface="Garamond" panose="02020404030301010803" pitchFamily="18" charset="0"/>
              </a:rPr>
              <a:t>, Nox, Studio 54, Posada del Buddha e molti altri;</a:t>
            </a:r>
          </a:p>
          <a:p>
            <a:r>
              <a:rPr lang="it-IT" b="1" dirty="0">
                <a:latin typeface="Garamond" panose="02020404030301010803" pitchFamily="18" charset="0"/>
              </a:rPr>
              <a:t>Sabato: </a:t>
            </a:r>
            <a:r>
              <a:rPr lang="it-IT" dirty="0">
                <a:latin typeface="Garamond" panose="02020404030301010803" pitchFamily="18" charset="0"/>
              </a:rPr>
              <a:t>esce tutto il mondo, il centro è pieno di persone. Per il sabato è molto carina anche la discoteca </a:t>
            </a:r>
            <a:r>
              <a:rPr lang="it-IT" dirty="0" err="1">
                <a:latin typeface="Garamond" panose="02020404030301010803" pitchFamily="18" charset="0"/>
              </a:rPr>
              <a:t>Glam</a:t>
            </a:r>
            <a:r>
              <a:rPr lang="it-IT" dirty="0">
                <a:latin typeface="Garamond" panose="02020404030301010803" pitchFamily="18" charset="0"/>
              </a:rPr>
              <a:t>.</a:t>
            </a:r>
          </a:p>
          <a:p>
            <a:endParaRPr lang="it-IT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t-IT" dirty="0">
                <a:latin typeface="Garamond" panose="02020404030301010803" pitchFamily="18" charset="0"/>
              </a:rPr>
              <a:t>In generale però i costi non sono assolutamente alti.</a:t>
            </a:r>
          </a:p>
        </p:txBody>
      </p:sp>
    </p:spTree>
    <p:extLst>
      <p:ext uri="{BB962C8B-B14F-4D97-AF65-F5344CB8AC3E}">
        <p14:creationId xmlns:p14="http://schemas.microsoft.com/office/powerpoint/2010/main" val="207901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133DBD-3834-4BA9-A70D-53E3B3A16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2232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latin typeface="Garamond" panose="02020404030301010803" pitchFamily="18" charset="0"/>
              </a:rPr>
              <a:t>Contatti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F27B0CC-CAF7-43CA-8596-F8CD9C8269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Per qualsiasi altra informazione aggiuntiva non esitate a contattarci:</a:t>
            </a:r>
          </a:p>
          <a:p>
            <a:pPr marL="0" indent="0" algn="ctr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b="1" dirty="0">
                <a:latin typeface="Garamond" panose="02020404030301010803" pitchFamily="18" charset="0"/>
              </a:rPr>
              <a:t>Alessandro Iorio</a:t>
            </a: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  <a:hlinkClick r:id="rId2"/>
              </a:rPr>
              <a:t>alessandroiorio@hotmail.com</a:t>
            </a:r>
            <a:endParaRPr lang="it-IT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+39 3936010962</a:t>
            </a:r>
          </a:p>
          <a:p>
            <a:pPr marL="0" indent="0" algn="ctr">
              <a:buNone/>
            </a:pPr>
            <a:endParaRPr lang="it-IT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b="1" dirty="0">
                <a:latin typeface="Garamond" panose="02020404030301010803" pitchFamily="18" charset="0"/>
              </a:rPr>
              <a:t>Francesco Meschini</a:t>
            </a: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  <a:hlinkClick r:id="rId3"/>
              </a:rPr>
              <a:t>francesco.meschini@tiscali.it</a:t>
            </a:r>
            <a:endParaRPr lang="it-IT" dirty="0"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it-IT" dirty="0">
                <a:latin typeface="Garamond" panose="02020404030301010803" pitchFamily="18" charset="0"/>
              </a:rPr>
              <a:t>+39 3934796355</a:t>
            </a:r>
          </a:p>
        </p:txBody>
      </p:sp>
    </p:spTree>
    <p:extLst>
      <p:ext uri="{BB962C8B-B14F-4D97-AF65-F5344CB8AC3E}">
        <p14:creationId xmlns:p14="http://schemas.microsoft.com/office/powerpoint/2010/main" val="36377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610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Garamond</vt:lpstr>
      <vt:lpstr>Office Theme</vt:lpstr>
      <vt:lpstr>León</vt:lpstr>
      <vt:lpstr>Alcune informazioni</vt:lpstr>
      <vt:lpstr>Come arrivare</vt:lpstr>
      <vt:lpstr>L’Università</vt:lpstr>
      <vt:lpstr>Dove prendere casa?</vt:lpstr>
      <vt:lpstr>Cosa mangiare a León</vt:lpstr>
      <vt:lpstr>La vita serale</vt:lpstr>
      <vt:lpstr>Contatti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León</dc:title>
  <dc:creator>Alessandro Iorio</dc:creator>
  <cp:lastModifiedBy>parttime</cp:lastModifiedBy>
  <cp:revision>6</cp:revision>
  <dcterms:created xsi:type="dcterms:W3CDTF">2019-09-29T09:34:02Z</dcterms:created>
  <dcterms:modified xsi:type="dcterms:W3CDTF">2019-10-01T10:11:32Z</dcterms:modified>
</cp:coreProperties>
</file>