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9144000" cy="6858000" type="screen4x3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DE9BD"/>
    <a:srgbClr val="339933"/>
    <a:srgbClr val="008000"/>
    <a:srgbClr val="156013"/>
    <a:srgbClr val="057F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65" autoAdjust="0"/>
    <p:restoredTop sz="90216" autoAdjust="0"/>
  </p:normalViewPr>
  <p:slideViewPr>
    <p:cSldViewPr>
      <p:cViewPr>
        <p:scale>
          <a:sx n="86" d="100"/>
          <a:sy n="86" d="100"/>
        </p:scale>
        <p:origin x="-1800" y="-4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03E08-1B0A-4D9A-A778-B0A39277133A}" type="datetimeFigureOut">
              <a:rPr lang="it-IT" smtClean="0"/>
              <a:t>05/05/2017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4DEBF-743E-4379-9141-3A49114BB6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660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45240-8808-46AA-A8AB-6089CDF5721B}" type="datetimeFigureOut">
              <a:rPr lang="it-IT" smtClean="0"/>
              <a:pPr/>
              <a:t>05/05/2017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499D5-EF03-4C1D-9F26-8C251F6E6A2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4388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4FC1D-765B-4F11-9CFE-C0109C26F0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47F-A24A-4374-8EAB-A7FA4E3B008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47F-A24A-4374-8EAB-A7FA4E3B008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47F-A24A-4374-8EAB-A7FA4E3B008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47F-A24A-4374-8EAB-A7FA4E3B008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47F-A24A-4374-8EAB-A7FA4E3B008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25ED-3B9B-445F-8E3A-43E173699E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E775-47F4-428E-917E-4EBD4D6CF7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CD57B-6066-4659-A9FA-42C20EBBF5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2F35-D00E-4D5D-900B-0940DBBD793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B479-570D-4151-A084-07E142495D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4D6E-227F-4B7A-AAF2-3BA45B8914C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74DF-1464-413E-A5C6-97803F2F58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516A-A2CB-4F93-8E5F-0300EB352E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EB81-4F2A-41FA-B5C9-4BE60A9B29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111F-20CB-4E53-A95B-320B9542EB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A2047F-A24A-4374-8EAB-A7FA4E3B008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872904" y="2247374"/>
            <a:ext cx="6150792" cy="2881313"/>
            <a:chOff x="144" y="987"/>
            <a:chExt cx="2592" cy="1815"/>
          </a:xfrm>
        </p:grpSpPr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144" y="987"/>
              <a:ext cx="2592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30000"/>
                </a:lnSpc>
                <a:spcBef>
                  <a:spcPct val="50000"/>
                </a:spcBef>
              </a:pPr>
              <a:r>
                <a:rPr lang="it-IT" sz="6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it-IT" sz="60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itle</a:t>
              </a:r>
              <a:endParaRPr lang="it-IT" sz="6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192" y="1723"/>
              <a:ext cx="196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20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Candidate:</a:t>
              </a:r>
              <a:endParaRPr lang="it-I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192" y="1968"/>
              <a:ext cx="1968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it-IT" sz="2000" i="1" kern="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it-IT" sz="2000" i="1" kern="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Supervisor:</a:t>
              </a:r>
            </a:p>
            <a:p>
              <a:pPr>
                <a:spcBef>
                  <a:spcPct val="50000"/>
                </a:spcBef>
              </a:pPr>
              <a:r>
                <a:rPr lang="it-IT" sz="2000" i="1" kern="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Co-supervisor:</a:t>
              </a:r>
              <a:endParaRPr lang="it-IT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27" name="Picture 3" descr="C:\Master 2015-2016\LOGHI\TOR VERGA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225" y="116632"/>
            <a:ext cx="1671450" cy="16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Master 2015-2016\LOGHI\Global Governance\gg_logo_testat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269940"/>
            <a:ext cx="2098403" cy="57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0" y="6488668"/>
            <a:ext cx="3159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800" i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</a:t>
            </a:r>
            <a:r>
              <a:rPr lang="it-IT" sz="1800" i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10th -</a:t>
            </a:r>
            <a:r>
              <a:rPr lang="it-IT" sz="1800" i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12th </a:t>
            </a:r>
            <a:r>
              <a:rPr lang="it-IT" sz="1800" i="1" dirty="0" err="1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July</a:t>
            </a:r>
            <a:r>
              <a:rPr lang="it-IT" sz="1800" i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6319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Master 2015-2016\LOGHI\Global Governance\gg_logo_testat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269940"/>
            <a:ext cx="2098403" cy="57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Master 2015-2016\LOGHI\TOR VERGA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225" y="116632"/>
            <a:ext cx="1671450" cy="16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476905" y="1531763"/>
            <a:ext cx="698477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Times New Roman"/>
              </a:rPr>
              <a:t>•  Fundamental shifts: Instantaneous information &amp; can be generated by anyone </a:t>
            </a:r>
          </a:p>
          <a:p>
            <a:endParaRPr lang="en-GB" sz="1600" dirty="0" smtClean="0">
              <a:latin typeface="Times New Roman"/>
            </a:endParaRPr>
          </a:p>
          <a:p>
            <a:r>
              <a:rPr lang="en-GB" sz="1600" dirty="0" smtClean="0">
                <a:latin typeface="Times New Roman"/>
              </a:rPr>
              <a:t>•  Cheaper, faster, global and more effective content</a:t>
            </a:r>
          </a:p>
          <a:p>
            <a:r>
              <a:rPr lang="en-GB" sz="1600" dirty="0" smtClean="0">
                <a:latin typeface="Times New Roman"/>
              </a:rPr>
              <a:t>•  Aim of CSR: long-term profitability through positive actions</a:t>
            </a:r>
          </a:p>
          <a:p>
            <a:r>
              <a:rPr lang="en-GB" sz="1600" dirty="0" smtClean="0">
                <a:latin typeface="Times New Roman"/>
              </a:rPr>
              <a:t>•  </a:t>
            </a:r>
            <a:r>
              <a:rPr lang="en-GB" sz="1600" b="1" dirty="0" smtClean="0">
                <a:latin typeface="Times New Roman"/>
              </a:rPr>
              <a:t>TYPES</a:t>
            </a:r>
            <a:r>
              <a:rPr lang="en-GB" sz="1600" dirty="0" smtClean="0">
                <a:latin typeface="Times New Roman"/>
              </a:rPr>
              <a:t> :  Environmental – (carbon footprint)</a:t>
            </a:r>
          </a:p>
          <a:p>
            <a:r>
              <a:rPr lang="en-GB" sz="1600" dirty="0" smtClean="0">
                <a:latin typeface="Times New Roman"/>
              </a:rPr>
              <a:t>                 :  Philanthropic – (money/time)            </a:t>
            </a:r>
            <a:r>
              <a:rPr lang="en-GB" sz="1600" i="1" dirty="0" smtClean="0">
                <a:latin typeface="Times New Roman"/>
              </a:rPr>
              <a:t>ONE MOVE, MANY OUTPUTS : </a:t>
            </a:r>
            <a:endParaRPr lang="en-GB" sz="1600" dirty="0" smtClean="0">
              <a:latin typeface="Times New Roman"/>
            </a:endParaRPr>
          </a:p>
          <a:p>
            <a:r>
              <a:rPr lang="en-GB" sz="1600" dirty="0" smtClean="0">
                <a:latin typeface="Times New Roman"/>
              </a:rPr>
              <a:t>                 :  Ethic – (fairness)                             [Shareholders-Employees-Customers-Citizens]</a:t>
            </a:r>
          </a:p>
          <a:p>
            <a:endParaRPr lang="en-GB" sz="1600" dirty="0" smtClean="0">
              <a:latin typeface="Times New Roman"/>
            </a:endParaRPr>
          </a:p>
          <a:p>
            <a:r>
              <a:rPr lang="en-GB" sz="1600" dirty="0" smtClean="0">
                <a:latin typeface="Times New Roman"/>
              </a:rPr>
              <a:t>•  </a:t>
            </a:r>
            <a:r>
              <a:rPr lang="en-GB" sz="1600" b="1" dirty="0" smtClean="0">
                <a:latin typeface="Times New Roman"/>
              </a:rPr>
              <a:t>REASONS</a:t>
            </a:r>
            <a:r>
              <a:rPr lang="en-GB" sz="1600" dirty="0" smtClean="0">
                <a:latin typeface="Times New Roman"/>
              </a:rPr>
              <a:t> : Amends for CSI  (BP &amp; VW)</a:t>
            </a:r>
          </a:p>
          <a:p>
            <a:r>
              <a:rPr lang="en-GB" sz="1600" dirty="0" smtClean="0">
                <a:latin typeface="Times New Roman"/>
              </a:rPr>
              <a:t>                       : Prevents CSI (Green Technologies)</a:t>
            </a:r>
          </a:p>
          <a:p>
            <a:r>
              <a:rPr lang="en-GB" sz="1600" dirty="0" smtClean="0">
                <a:latin typeface="Times New Roman"/>
              </a:rPr>
              <a:t>                       : Increment performance </a:t>
            </a:r>
          </a:p>
          <a:p>
            <a:r>
              <a:rPr lang="en-GB" sz="1600" dirty="0" smtClean="0">
                <a:latin typeface="Times New Roman"/>
              </a:rPr>
              <a:t>                       : Slack resources (</a:t>
            </a:r>
            <a:r>
              <a:rPr lang="en-GB" sz="1600" dirty="0" err="1" smtClean="0">
                <a:latin typeface="Times New Roman"/>
              </a:rPr>
              <a:t>Facebook</a:t>
            </a:r>
            <a:r>
              <a:rPr lang="en-GB" sz="1600" dirty="0" smtClean="0">
                <a:latin typeface="Times New Roman"/>
              </a:rPr>
              <a:t>-Apple-Google)</a:t>
            </a:r>
          </a:p>
          <a:p>
            <a:r>
              <a:rPr lang="en-GB" sz="1600" dirty="0" smtClean="0">
                <a:latin typeface="Times New Roman"/>
              </a:rPr>
              <a:t>• </a:t>
            </a:r>
            <a:r>
              <a:rPr lang="en-GB" sz="1600" b="1" i="1" dirty="0" smtClean="0">
                <a:latin typeface="Times New Roman"/>
              </a:rPr>
              <a:t>CSR History  </a:t>
            </a:r>
            <a:r>
              <a:rPr lang="en-GB" sz="1600" dirty="0" smtClean="0">
                <a:latin typeface="Times New Roman"/>
              </a:rPr>
              <a:t>: 20’s Anglo-Saxon, 19/20 Cent. American anti-monopolistic springs</a:t>
            </a:r>
          </a:p>
          <a:p>
            <a:r>
              <a:rPr lang="en-GB" sz="1600" dirty="0" smtClean="0">
                <a:latin typeface="Times New Roman"/>
              </a:rPr>
              <a:t>                         : 30/40’s </a:t>
            </a:r>
            <a:r>
              <a:rPr lang="en-GB" sz="1600" dirty="0" err="1" smtClean="0">
                <a:latin typeface="Times New Roman"/>
              </a:rPr>
              <a:t>Crespi</a:t>
            </a:r>
            <a:r>
              <a:rPr lang="en-GB" sz="1600" dirty="0" smtClean="0">
                <a:latin typeface="Times New Roman"/>
              </a:rPr>
              <a:t> </a:t>
            </a:r>
            <a:r>
              <a:rPr lang="en-GB" sz="1600" dirty="0" err="1" smtClean="0">
                <a:latin typeface="Times New Roman"/>
              </a:rPr>
              <a:t>d’Adda</a:t>
            </a:r>
            <a:r>
              <a:rPr lang="en-GB" sz="1600" dirty="0" smtClean="0">
                <a:latin typeface="Times New Roman"/>
              </a:rPr>
              <a:t> &amp; </a:t>
            </a:r>
            <a:r>
              <a:rPr lang="en-GB" sz="1600" dirty="0" err="1" smtClean="0">
                <a:latin typeface="Times New Roman"/>
              </a:rPr>
              <a:t>Marzotto</a:t>
            </a:r>
            <a:endParaRPr lang="en-GB" sz="1600" dirty="0" smtClean="0">
              <a:latin typeface="Times New Roman"/>
            </a:endParaRPr>
          </a:p>
          <a:p>
            <a:r>
              <a:rPr lang="en-GB" sz="1600" dirty="0" smtClean="0">
                <a:latin typeface="Times New Roman"/>
              </a:rPr>
              <a:t>                         : 53’s Bowen ‘’ Manager responsibility’’</a:t>
            </a:r>
          </a:p>
          <a:p>
            <a:r>
              <a:rPr lang="en-GB" sz="1600" dirty="0" smtClean="0">
                <a:latin typeface="Times New Roman"/>
              </a:rPr>
              <a:t>                         : 60’s Davis ‘’Iron Law of Responsibility’</a:t>
            </a:r>
          </a:p>
          <a:p>
            <a:r>
              <a:rPr lang="en-GB" sz="1600" dirty="0" smtClean="0">
                <a:latin typeface="Times New Roman"/>
              </a:rPr>
              <a:t>                         : 80’s environmental issues; Montreal protocol </a:t>
            </a:r>
            <a:r>
              <a:rPr lang="en-GB" sz="1600" smtClean="0">
                <a:latin typeface="Times New Roman"/>
              </a:rPr>
              <a:t>+ Green</a:t>
            </a:r>
            <a:endParaRPr lang="en-GB" sz="1600" dirty="0" smtClean="0">
              <a:latin typeface="Times New Roman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6488668"/>
            <a:ext cx="3159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800" i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</a:t>
            </a:r>
            <a:r>
              <a:rPr lang="it-IT" sz="1800" i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10th -</a:t>
            </a:r>
            <a:r>
              <a:rPr lang="it-IT" sz="1800" i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12th </a:t>
            </a:r>
            <a:r>
              <a:rPr lang="it-IT" sz="1800" i="1" dirty="0" err="1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July</a:t>
            </a:r>
            <a:r>
              <a:rPr lang="it-IT" sz="1800" i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2017</a:t>
            </a:r>
          </a:p>
        </p:txBody>
      </p:sp>
      <p:sp>
        <p:nvSpPr>
          <p:cNvPr id="2" name="Rettangolo 1"/>
          <p:cNvSpPr/>
          <p:nvPr/>
        </p:nvSpPr>
        <p:spPr>
          <a:xfrm>
            <a:off x="611560" y="952357"/>
            <a:ext cx="6408712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2024431" y="29027"/>
            <a:ext cx="35829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smtClean="0">
                <a:ln w="0"/>
                <a:solidFill>
                  <a:schemeClr val="accent2"/>
                </a:solidFill>
                <a:effectLst>
                  <a:reflection blurRad="127000" stA="43000" endPos="34000" dir="5400000" sy="-90000" algn="bl" rotWithShape="0"/>
                </a:effectLst>
              </a:rPr>
              <a:t>Titolo Slide</a:t>
            </a:r>
            <a:endParaRPr lang="it-IT" sz="5400">
              <a:ln w="0"/>
              <a:solidFill>
                <a:schemeClr val="accent2"/>
              </a:solidFill>
              <a:effectLst>
                <a:reflection blurRad="127000" stA="43000" endPos="340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402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tf00001240</Template>
  <TotalTime>223</TotalTime>
  <Words>163</Words>
  <Application>Microsoft Office PowerPoint</Application>
  <PresentationFormat>Presentazione su schermo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Facet</vt:lpstr>
      <vt:lpstr>Presentazione standard di PowerPoint</vt:lpstr>
      <vt:lpstr>Presentazione standard di PowerPoint</vt:lpstr>
    </vt:vector>
  </TitlesOfParts>
  <Company>Demo Prova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Demo Prova</dc:creator>
  <cp:lastModifiedBy>Annalisa Castelli</cp:lastModifiedBy>
  <cp:revision>24</cp:revision>
  <cp:lastPrinted>2017-05-04T09:19:17Z</cp:lastPrinted>
  <dcterms:created xsi:type="dcterms:W3CDTF">2016-06-30T10:34:48Z</dcterms:created>
  <dcterms:modified xsi:type="dcterms:W3CDTF">2017-05-05T08:43:22Z</dcterms:modified>
</cp:coreProperties>
</file>