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7" r:id="rId2"/>
    <p:sldId id="261" r:id="rId3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60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4E8"/>
    <a:srgbClr val="BDE9BD"/>
    <a:srgbClr val="000000"/>
    <a:srgbClr val="339933"/>
    <a:srgbClr val="008000"/>
    <a:srgbClr val="156013"/>
    <a:srgbClr val="057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5" autoAdjust="0"/>
    <p:restoredTop sz="90216" autoAdjust="0"/>
  </p:normalViewPr>
  <p:slideViewPr>
    <p:cSldViewPr>
      <p:cViewPr varScale="1">
        <p:scale>
          <a:sx n="104" d="100"/>
          <a:sy n="104" d="100"/>
        </p:scale>
        <p:origin x="2292" y="78"/>
      </p:cViewPr>
      <p:guideLst>
        <p:guide pos="5602"/>
        <p:guide orient="horz"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03E08-1B0A-4D9A-A778-B0A39277133A}" type="datetimeFigureOut">
              <a:rPr lang="it-IT" smtClean="0"/>
              <a:t>03/07/2024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4DEBF-743E-4379-9141-3A49114BB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660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45240-8808-46AA-A8AB-6089CDF5721B}" type="datetimeFigureOut">
              <a:rPr lang="it-IT" smtClean="0"/>
              <a:pPr/>
              <a:t>03/07/2024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99D5-EF03-4C1D-9F26-8C251F6E6A2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3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FC1D-765B-4F11-9CFE-C0109C26F0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25ED-3B9B-445F-8E3A-43E173699E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E775-47F4-428E-917E-4EBD4D6CF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CD57B-6066-4659-A9FA-42C20EBBF5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2F35-D00E-4D5D-900B-0940DBBD79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B479-570D-4151-A084-07E142495D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4D6E-227F-4B7A-AAF2-3BA45B891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74DF-1464-413E-A5C6-97803F2F58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516A-A2CB-4F93-8E5F-0300EB352ED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EB81-4F2A-41FA-B5C9-4BE60A9B29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111F-20CB-4E53-A95B-320B9542EB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A2047F-A24A-4374-8EAB-A7FA4E3B008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Master 2015-2016\LOGHI\Global Governance\gg_logo_testata.png">
            <a:extLst>
              <a:ext uri="{FF2B5EF4-FFF2-40B4-BE49-F238E27FC236}">
                <a16:creationId xmlns:a16="http://schemas.microsoft.com/office/drawing/2014/main" id="{5BE11E1F-6B7F-4C13-BCDC-A1C45824B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875" y="6280623"/>
            <a:ext cx="2098403" cy="57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850840E4-80FC-41CE-AE59-D5FDB099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22" y="1988840"/>
            <a:ext cx="6512271" cy="5915744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/>
            </a:r>
            <a:br>
              <a:rPr lang="it-IT" sz="4000" dirty="0"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</a:br>
            <a:endParaRPr lang="it-IT" sz="4000" dirty="0"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web.uniroma2.it/assets-web/images/logo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166550" cy="7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7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Master 2015-2016\LOGHI\Global Governance\gg_logo_testa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319101"/>
            <a:ext cx="2098403" cy="57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olo 1">
            <a:extLst>
              <a:ext uri="{FF2B5EF4-FFF2-40B4-BE49-F238E27FC236}">
                <a16:creationId xmlns:a16="http://schemas.microsoft.com/office/drawing/2014/main" id="{EF5A369B-C950-458A-A3ED-7FD56073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22" y="1988840"/>
            <a:ext cx="6512271" cy="5915744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/>
            </a:r>
            <a:br>
              <a:rPr lang="it-IT" sz="4000" dirty="0"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</a:br>
            <a:endParaRPr lang="it-IT" sz="4000" dirty="0"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s://web.uniroma2.it/assets-web/images/logo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166550" cy="7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tf00001240</Template>
  <TotalTime>1810</TotalTime>
  <Words>0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Calibri</vt:lpstr>
      <vt:lpstr>Gadugi</vt:lpstr>
      <vt:lpstr>Times New Roman</vt:lpstr>
      <vt:lpstr>Trebuchet MS</vt:lpstr>
      <vt:lpstr>Wingdings 3</vt:lpstr>
      <vt:lpstr>Facet</vt:lpstr>
      <vt:lpstr> </vt:lpstr>
      <vt:lpstr> </vt:lpstr>
    </vt:vector>
  </TitlesOfParts>
  <Company>Demo Prova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Prova</dc:creator>
  <cp:lastModifiedBy>patrizia</cp:lastModifiedBy>
  <cp:revision>111</cp:revision>
  <cp:lastPrinted>2017-05-04T09:19:17Z</cp:lastPrinted>
  <dcterms:created xsi:type="dcterms:W3CDTF">2016-06-30T10:34:48Z</dcterms:created>
  <dcterms:modified xsi:type="dcterms:W3CDTF">2024-07-03T14:12:33Z</dcterms:modified>
</cp:coreProperties>
</file>