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61" r:id="rId2"/>
    <p:sldId id="262" r:id="rId3"/>
  </p:sldIdLst>
  <p:sldSz cx="9144000" cy="6858000" type="screen4x3"/>
  <p:notesSz cx="6797675" cy="9926638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BDE9BD"/>
    <a:srgbClr val="339933"/>
    <a:srgbClr val="008000"/>
    <a:srgbClr val="156013"/>
    <a:srgbClr val="057F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65" autoAdjust="0"/>
    <p:restoredTop sz="90216" autoAdjust="0"/>
  </p:normalViewPr>
  <p:slideViewPr>
    <p:cSldViewPr>
      <p:cViewPr varScale="1">
        <p:scale>
          <a:sx n="78" d="100"/>
          <a:sy n="78" d="100"/>
        </p:scale>
        <p:origin x="1968" y="48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D03E08-1B0A-4D9A-A778-B0A39277133A}" type="datetimeFigureOut">
              <a:rPr lang="it-IT" smtClean="0"/>
              <a:t>08/10/2025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4DEBF-743E-4379-9141-3A49114BB6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66603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545240-8808-46AA-A8AB-6089CDF5721B}" type="datetimeFigureOut">
              <a:rPr lang="it-IT" smtClean="0"/>
              <a:pPr/>
              <a:t>08/10/2025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9499D5-EF03-4C1D-9F26-8C251F6E6A2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4388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9144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2404534"/>
            <a:ext cx="5825202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4050834"/>
            <a:ext cx="5825202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4FC1D-765B-4F11-9CFE-C0109C26F00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470400"/>
            <a:ext cx="644750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2047F-A24A-4374-8EAB-A7FA4E3B008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609600"/>
            <a:ext cx="6070601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3632200"/>
            <a:ext cx="5418393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470400"/>
            <a:ext cx="644750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2047F-A24A-4374-8EAB-A7FA4E3B0082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0" name="TextBox 19"/>
          <p:cNvSpPr txBox="1"/>
          <p:nvPr/>
        </p:nvSpPr>
        <p:spPr>
          <a:xfrm>
            <a:off x="406403" y="79037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88655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931988"/>
            <a:ext cx="6447501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2047F-A24A-4374-8EAB-A7FA4E3B008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609600"/>
            <a:ext cx="6070601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4013200"/>
            <a:ext cx="644750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2047F-A24A-4374-8EAB-A7FA4E3B0082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406403" y="79037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88655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09600"/>
            <a:ext cx="644115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4013200"/>
            <a:ext cx="644750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2047F-A24A-4374-8EAB-A7FA4E3B008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225ED-3B9B-445F-8E3A-43E173699E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609600"/>
            <a:ext cx="978557" cy="5251451"/>
          </a:xfrm>
        </p:spPr>
        <p:txBody>
          <a:bodyPr vert="eaVert" anchor="ctr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609600"/>
            <a:ext cx="5295113" cy="525145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0E775-47F4-428E-917E-4EBD4D6CF72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CD57B-6066-4659-A9FA-42C20EBBF5B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700868"/>
            <a:ext cx="6447501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12F35-D00E-4D5D-900B-0940DBBD793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2160589"/>
            <a:ext cx="3138026" cy="38807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2160590"/>
            <a:ext cx="3138026" cy="388077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B479-570D-4151-A084-07E142495DA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2160983"/>
            <a:ext cx="313921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737246"/>
            <a:ext cx="3139217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2160983"/>
            <a:ext cx="313921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737246"/>
            <a:ext cx="3139213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74D6E-227F-4B7A-AAF2-3BA45B8914C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132080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974DF-1464-413E-A5C6-97803F2F588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5516A-A2CB-4F93-8E5F-0300EB352ED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98604"/>
            <a:ext cx="2890896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514925"/>
            <a:ext cx="3385156" cy="552643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777069"/>
            <a:ext cx="2890896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7EB81-4F2A-41FA-B5C9-4BE60A9B29A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800600"/>
            <a:ext cx="64475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609600"/>
            <a:ext cx="6447501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5367338"/>
            <a:ext cx="6447500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111F-20CB-4E53-A95B-320B9542EB1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9144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2160590"/>
            <a:ext cx="6447501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6041363"/>
            <a:ext cx="6839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6041363"/>
            <a:ext cx="4723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6041363"/>
            <a:ext cx="512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0A2047F-A24A-4374-8EAB-A7FA4E3B008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8" name="Group 10"/>
          <p:cNvGrpSpPr>
            <a:grpSpLocks/>
          </p:cNvGrpSpPr>
          <p:nvPr/>
        </p:nvGrpSpPr>
        <p:grpSpPr bwMode="auto">
          <a:xfrm>
            <a:off x="872904" y="2247374"/>
            <a:ext cx="6150792" cy="2881313"/>
            <a:chOff x="144" y="987"/>
            <a:chExt cx="2592" cy="1815"/>
          </a:xfrm>
        </p:grpSpPr>
        <p:sp>
          <p:nvSpPr>
            <p:cNvPr id="2054" name="Text Box 6"/>
            <p:cNvSpPr txBox="1">
              <a:spLocks noChangeArrowheads="1"/>
            </p:cNvSpPr>
            <p:nvPr/>
          </p:nvSpPr>
          <p:spPr bwMode="auto">
            <a:xfrm>
              <a:off x="144" y="987"/>
              <a:ext cx="2592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30000"/>
                </a:lnSpc>
                <a:spcBef>
                  <a:spcPct val="50000"/>
                </a:spcBef>
              </a:pPr>
              <a:r>
                <a:rPr lang="it-IT" sz="6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Title</a:t>
              </a:r>
            </a:p>
          </p:txBody>
        </p:sp>
        <p:sp>
          <p:nvSpPr>
            <p:cNvPr id="2056" name="Text Box 8"/>
            <p:cNvSpPr txBox="1">
              <a:spLocks noChangeArrowheads="1"/>
            </p:cNvSpPr>
            <p:nvPr/>
          </p:nvSpPr>
          <p:spPr bwMode="auto">
            <a:xfrm>
              <a:off x="192" y="1723"/>
              <a:ext cx="196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Candidate:</a:t>
              </a:r>
            </a:p>
          </p:txBody>
        </p:sp>
        <p:sp>
          <p:nvSpPr>
            <p:cNvPr id="2057" name="Text Box 9"/>
            <p:cNvSpPr txBox="1">
              <a:spLocks noChangeArrowheads="1"/>
            </p:cNvSpPr>
            <p:nvPr/>
          </p:nvSpPr>
          <p:spPr bwMode="auto">
            <a:xfrm>
              <a:off x="192" y="1968"/>
              <a:ext cx="1968" cy="8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it-IT" sz="2000" i="1" kern="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spcBef>
                  <a:spcPct val="50000"/>
                </a:spcBef>
              </a:pPr>
              <a:r>
                <a:rPr lang="it-IT" sz="2000" i="1" kern="8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Supervisor:</a:t>
              </a:r>
            </a:p>
            <a:p>
              <a:pPr>
                <a:spcBef>
                  <a:spcPct val="50000"/>
                </a:spcBef>
              </a:pPr>
              <a:r>
                <a:rPr lang="it-IT" sz="2000" i="1" kern="8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Co-supervisor:</a:t>
              </a:r>
              <a:endParaRPr lang="it-IT" sz="2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8" name="Picture 2" descr="C:\Master 2015-2016\LOGHI\Global Governance\gg_logo_testat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6269940"/>
            <a:ext cx="2098403" cy="577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ttangolo 1"/>
          <p:cNvSpPr/>
          <p:nvPr/>
        </p:nvSpPr>
        <p:spPr>
          <a:xfrm>
            <a:off x="0" y="6488668"/>
            <a:ext cx="15953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800" i="1" dirty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Session: </a:t>
            </a:r>
            <a:r>
              <a:rPr lang="it-IT" sz="1800" i="1" dirty="0" err="1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xxxx</a:t>
            </a:r>
            <a:endParaRPr lang="it-IT" sz="1800" i="1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Logo università">
            <a:extLst>
              <a:ext uri="{FF2B5EF4-FFF2-40B4-BE49-F238E27FC236}">
                <a16:creationId xmlns:a16="http://schemas.microsoft.com/office/drawing/2014/main" id="{E30B23B5-1643-4EC5-897B-AE965CCA88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505" y="18765"/>
            <a:ext cx="3901533" cy="92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199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Master 2015-2016\LOGHI\Global Governance\gg_logo_testat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6269940"/>
            <a:ext cx="2098403" cy="577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ttangolo 1"/>
          <p:cNvSpPr/>
          <p:nvPr/>
        </p:nvSpPr>
        <p:spPr>
          <a:xfrm>
            <a:off x="611560" y="952357"/>
            <a:ext cx="6408712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2216792" y="29027"/>
            <a:ext cx="31982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dirty="0">
                <a:ln w="0"/>
                <a:solidFill>
                  <a:schemeClr val="accent2"/>
                </a:solidFill>
                <a:effectLst>
                  <a:reflection blurRad="127000" stA="43000" endPos="34000" dir="5400000" sy="-90000" algn="bl" rotWithShape="0"/>
                </a:effectLst>
              </a:rPr>
              <a:t>Title Slide</a:t>
            </a:r>
          </a:p>
        </p:txBody>
      </p:sp>
      <p:sp>
        <p:nvSpPr>
          <p:cNvPr id="10" name="Rettangolo 9"/>
          <p:cNvSpPr/>
          <p:nvPr/>
        </p:nvSpPr>
        <p:spPr>
          <a:xfrm>
            <a:off x="0" y="6488668"/>
            <a:ext cx="1838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800" i="1" dirty="0" err="1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Session:XXXXX</a:t>
            </a:r>
            <a:endParaRPr lang="it-IT" sz="1800" i="1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Logo università">
            <a:extLst>
              <a:ext uri="{FF2B5EF4-FFF2-40B4-BE49-F238E27FC236}">
                <a16:creationId xmlns:a16="http://schemas.microsoft.com/office/drawing/2014/main" id="{E2CF0CBC-6704-4966-9505-22B33B6700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0568"/>
            <a:ext cx="2950614" cy="700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402734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tf00001240</Template>
  <TotalTime>236</TotalTime>
  <Words>15</Words>
  <Application>Microsoft Office PowerPoint</Application>
  <PresentationFormat>Presentazione su schermo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9" baseType="lpstr">
      <vt:lpstr>ＭＳ Ｐゴシック</vt:lpstr>
      <vt:lpstr>Arial</vt:lpstr>
      <vt:lpstr>Calibri</vt:lpstr>
      <vt:lpstr>Times New Roman</vt:lpstr>
      <vt:lpstr>Trebuchet MS</vt:lpstr>
      <vt:lpstr>Wingdings 3</vt:lpstr>
      <vt:lpstr>Facet</vt:lpstr>
      <vt:lpstr>Presentazione standard di PowerPoint</vt:lpstr>
      <vt:lpstr>Presentazione standard di PowerPoint</vt:lpstr>
    </vt:vector>
  </TitlesOfParts>
  <Company>Demo Prova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Demo Prova</dc:creator>
  <cp:lastModifiedBy>PATRIZIA MARTA</cp:lastModifiedBy>
  <cp:revision>31</cp:revision>
  <cp:lastPrinted>2017-05-04T09:19:17Z</cp:lastPrinted>
  <dcterms:created xsi:type="dcterms:W3CDTF">2016-06-30T10:34:48Z</dcterms:created>
  <dcterms:modified xsi:type="dcterms:W3CDTF">2025-10-08T10:39:40Z</dcterms:modified>
</cp:coreProperties>
</file>